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21"/>
  </p:handoutMasterIdLst>
  <p:sldIdLst>
    <p:sldId id="285" r:id="rId3"/>
    <p:sldId id="350" r:id="rId4"/>
    <p:sldId id="347" r:id="rId6"/>
    <p:sldId id="360" r:id="rId7"/>
    <p:sldId id="361" r:id="rId8"/>
    <p:sldId id="348" r:id="rId9"/>
    <p:sldId id="349" r:id="rId10"/>
    <p:sldId id="351" r:id="rId11"/>
    <p:sldId id="356" r:id="rId12"/>
    <p:sldId id="362" r:id="rId13"/>
    <p:sldId id="352" r:id="rId14"/>
    <p:sldId id="363" r:id="rId15"/>
    <p:sldId id="354" r:id="rId16"/>
    <p:sldId id="355" r:id="rId17"/>
    <p:sldId id="364" r:id="rId18"/>
    <p:sldId id="365" r:id="rId19"/>
    <p:sldId id="342" r:id="rId20"/>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A5777F"/>
    <a:srgbClr val="B38B92"/>
    <a:srgbClr val="993366"/>
    <a:srgbClr val="800080"/>
    <a:srgbClr val="D7181F"/>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92"/>
    <p:restoredTop sz="86225"/>
  </p:normalViewPr>
  <p:slideViewPr>
    <p:cSldViewPr showGuides="1">
      <p:cViewPr varScale="1">
        <p:scale>
          <a:sx n="63" d="100"/>
          <a:sy n="63" d="100"/>
        </p:scale>
        <p:origin x="-133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5805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58051" name="Rectangle 3"/>
          <p:cNvSpPr>
            <a:spLocks noGrp="1" noChangeArrowheads="1"/>
          </p:cNvSpPr>
          <p:nvPr>
            <p:ph type="dt" sz="quarter"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58052" name="Rectangle 4"/>
          <p:cNvSpPr>
            <a:spLocks noGrp="1" noChangeArrowheads="1"/>
          </p:cNvSpPr>
          <p:nvPr>
            <p:ph type="ftr" sz="quarter" idx="2"/>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58053" name="Rectangle 5"/>
          <p:cNvSpPr>
            <a:spLocks noGrp="1" noChangeArrowheads="1"/>
          </p:cNvSpPr>
          <p:nvPr>
            <p:ph type="sldNum" sz="quarter" idx="3"/>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8979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8979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0484" name="Rectangle 4"/>
          <p:cNvSpPr>
            <a:spLocks noGrp="1" noRot="1" noChangeAspec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8979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28979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89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幻灯片图像占位符 1"/>
          <p:cNvSpPr>
            <a:spLocks noGrp="1" noRot="1" noChangeAspect="1" noTextEdit="1"/>
          </p:cNvSpPr>
          <p:nvPr>
            <p:ph type="sldImg"/>
          </p:nvPr>
        </p:nvSpPr>
        <p:spPr>
          <a:ln/>
        </p:spPr>
      </p:sp>
      <p:sp>
        <p:nvSpPr>
          <p:cNvPr id="21507" name="备注占位符 2"/>
          <p:cNvSpPr>
            <a:spLocks noGrp="1"/>
          </p:cNvSpPr>
          <p:nvPr>
            <p:ph type="body" idx="1"/>
          </p:nvPr>
        </p:nvSpPr>
        <p:spPr>
          <a:ln/>
        </p:spPr>
        <p:txBody>
          <a:bodyPr wrap="square" lIns="91440" tIns="45720" rIns="91440" bIns="45720" anchor="t"/>
          <a:p>
            <a:pPr lvl="0"/>
            <a:endParaRPr lang="zh-CN" altLang="en-US" dirty="0">
              <a:ea typeface="宋体" panose="02010600030101010101" pitchFamily="2" charset="-122"/>
            </a:endParaRPr>
          </a:p>
        </p:txBody>
      </p:sp>
      <p:sp>
        <p:nvSpPr>
          <p:cNvPr id="4" name="灯片编号占位符 3"/>
          <p:cNvSpPr txBox="1">
            <a:spLocks noGrp="1"/>
          </p:cNvSpPr>
          <p:nvPr>
            <p:ph type="sldNum" sz="quarter"/>
          </p:nvPr>
        </p:nvSpPr>
        <p:spPr bwMode="auto">
          <a:ln/>
        </p:spPr>
        <p:txBody>
          <a:bodyPr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noRot="1" noChangeAspect="1" noTextEdit="1"/>
          </p:cNvSpPr>
          <p:nvPr>
            <p:ph type="sldImg"/>
          </p:nvPr>
        </p:nvSpPr>
        <p:spPr>
          <a:ln/>
        </p:spPr>
      </p:sp>
      <p:sp>
        <p:nvSpPr>
          <p:cNvPr id="22531" name="Rectangle 3"/>
          <p:cNvSpPr>
            <a:spLocks noGrp="1"/>
          </p:cNvSpPr>
          <p:nvPr>
            <p:ph type="body" idx="1"/>
          </p:nvPr>
        </p:nvSpPr>
        <p:spPr>
          <a:ln/>
        </p:spPr>
        <p:txBody>
          <a:bodyPr wrap="square" lIns="91440" tIns="45720" rIns="91440" bIns="45720" anchor="t"/>
          <a:p>
            <a:pPr lvl="0"/>
            <a:endParaRPr lang="zh-CN" altLang="en-US" dirty="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Rot="1" noChangeAspect="1" noTextEdit="1"/>
          </p:cNvSpPr>
          <p:nvPr>
            <p:ph type="sldImg"/>
          </p:nvPr>
        </p:nvSpPr>
        <p:spPr>
          <a:ln/>
        </p:spPr>
      </p:sp>
      <p:sp>
        <p:nvSpPr>
          <p:cNvPr id="23555" name="Rectangle 3"/>
          <p:cNvSpPr>
            <a:spLocks noGrp="1"/>
          </p:cNvSpPr>
          <p:nvPr>
            <p:ph type="body" idx="1"/>
          </p:nvPr>
        </p:nvSpPr>
        <p:spPr>
          <a:ln/>
        </p:spPr>
        <p:txBody>
          <a:bodyPr wrap="square" lIns="91440" tIns="45720" rIns="91440" bIns="45720" anchor="t"/>
          <a:p>
            <a:pPr lvl="0"/>
            <a:endParaRPr lang="zh-CN" altLang="en-US" dirty="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幻灯片图像占位符 1"/>
          <p:cNvSpPr>
            <a:spLocks noGrp="1" noRot="1" noChangeAspect="1" noTextEdit="1"/>
          </p:cNvSpPr>
          <p:nvPr>
            <p:ph type="sldImg"/>
          </p:nvPr>
        </p:nvSpPr>
        <p:spPr>
          <a:ln/>
        </p:spPr>
      </p:sp>
      <p:sp>
        <p:nvSpPr>
          <p:cNvPr id="24579" name="备注占位符 2"/>
          <p:cNvSpPr>
            <a:spLocks noGrp="1"/>
          </p:cNvSpPr>
          <p:nvPr>
            <p:ph type="body" idx="1"/>
          </p:nvPr>
        </p:nvSpPr>
        <p:spPr>
          <a:ln/>
        </p:spPr>
        <p:txBody>
          <a:bodyPr wrap="square" lIns="91440" tIns="45720" rIns="91440" bIns="45720" anchor="t"/>
          <a:p>
            <a:pPr lvl="0"/>
            <a:r>
              <a:rPr lang="en-US" altLang="zh-CN" b="1" dirty="0">
                <a:ea typeface="宋体" panose="02010600030101010101" pitchFamily="2" charset="-122"/>
              </a:rPr>
              <a:t>Develop a list of criteria you want to use to evaluate and weed out colleges.</a:t>
            </a:r>
            <a:r>
              <a:rPr lang="en-US" altLang="zh-CN" dirty="0">
                <a:ea typeface="宋体" panose="02010600030101010101" pitchFamily="2" charset="-122"/>
              </a:rPr>
              <a:t> </a:t>
            </a:r>
            <a:endParaRPr lang="zh-CN" altLang="en-US" dirty="0">
              <a:ea typeface="宋体" panose="02010600030101010101" pitchFamily="2" charset="-122"/>
            </a:endParaRPr>
          </a:p>
        </p:txBody>
      </p:sp>
      <p:sp>
        <p:nvSpPr>
          <p:cNvPr id="4" name="灯片编号占位符 3"/>
          <p:cNvSpPr txBox="1">
            <a:spLocks noGrp="1"/>
          </p:cNvSpPr>
          <p:nvPr>
            <p:ph type="sldNum" sz="quarter"/>
          </p:nvPr>
        </p:nvSpPr>
        <p:spPr bwMode="auto">
          <a:ln/>
        </p:spPr>
        <p:txBody>
          <a:bodyPr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幻灯片图像占位符 1"/>
          <p:cNvSpPr>
            <a:spLocks noGrp="1" noRot="1" noChangeAspect="1" noTextEdit="1"/>
          </p:cNvSpPr>
          <p:nvPr>
            <p:ph type="sldImg"/>
          </p:nvPr>
        </p:nvSpPr>
        <p:spPr>
          <a:ln/>
        </p:spPr>
      </p:sp>
      <p:sp>
        <p:nvSpPr>
          <p:cNvPr id="25603" name="备注占位符 2"/>
          <p:cNvSpPr>
            <a:spLocks noGrp="1"/>
          </p:cNvSpPr>
          <p:nvPr>
            <p:ph type="body" idx="1"/>
          </p:nvPr>
        </p:nvSpPr>
        <p:spPr>
          <a:ln/>
        </p:spPr>
        <p:txBody>
          <a:bodyPr wrap="square" lIns="91440" tIns="45720" rIns="91440" bIns="45720" anchor="t"/>
          <a:p>
            <a:pPr lvl="0"/>
            <a:r>
              <a:rPr lang="en-US" altLang="zh-CN" dirty="0">
                <a:ea typeface="宋体" panose="02010600030101010101" pitchFamily="2" charset="-122"/>
              </a:rPr>
              <a:t>The use of the phrase is no longer limited to athletics, and now represents an educational philosophy inherent to the nation's oldest schools.</a:t>
            </a:r>
            <a:r>
              <a:rPr lang="en-US" altLang="zh-CN" baseline="30000" dirty="0">
                <a:ea typeface="宋体" panose="02010600030101010101" pitchFamily="2" charset="-122"/>
                <a:hlinkClick r:id="" action="ppaction://hlinkfile"/>
              </a:rPr>
              <a:t>[4]</a:t>
            </a:r>
            <a:r>
              <a:rPr lang="en-US" altLang="zh-CN" dirty="0">
                <a:ea typeface="宋体" panose="02010600030101010101" pitchFamily="2" charset="-122"/>
              </a:rPr>
              <a:t> In addition, Ivy League schools are often viewed by the public as some of the most prestigious universities worldwide and are often ranked amongst the best universities in the United States and worldwide.</a:t>
            </a:r>
            <a:endParaRPr lang="zh-CN" altLang="en-US" dirty="0">
              <a:ea typeface="宋体" panose="02010600030101010101" pitchFamily="2" charset="-122"/>
            </a:endParaRPr>
          </a:p>
        </p:txBody>
      </p:sp>
      <p:sp>
        <p:nvSpPr>
          <p:cNvPr id="4" name="灯片编号占位符 3"/>
          <p:cNvSpPr txBox="1">
            <a:spLocks noGrp="1"/>
          </p:cNvSpPr>
          <p:nvPr>
            <p:ph type="sldNum" sz="quarter"/>
          </p:nvPr>
        </p:nvSpPr>
        <p:spPr bwMode="auto">
          <a:ln/>
        </p:spPr>
        <p:txBody>
          <a:bodyPr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rgbClr val="FFFFFF"/>
        </a:solidFill>
        <a:effectLst/>
      </p:bgPr>
    </p:bg>
    <p:spTree>
      <p:nvGrpSpPr>
        <p:cNvPr id="1" name=""/>
        <p:cNvGrpSpPr/>
        <p:nvPr/>
      </p:nvGrpSpPr>
      <p:grpSpPr>
        <a:xfrm>
          <a:off x="0" y="0"/>
          <a:ext cx="0" cy="0"/>
          <a:chOff x="0" y="0"/>
          <a:chExt cx="0" cy="0"/>
        </a:xfrm>
      </p:grpSpPr>
      <p:grpSp>
        <p:nvGrpSpPr>
          <p:cNvPr id="2050" name="Group 162"/>
          <p:cNvGrpSpPr/>
          <p:nvPr userDrawn="1"/>
        </p:nvGrpSpPr>
        <p:grpSpPr>
          <a:xfrm>
            <a:off x="0" y="0"/>
            <a:ext cx="9144000" cy="2971800"/>
            <a:chOff x="0" y="0"/>
            <a:chExt cx="5760" cy="2016"/>
          </a:xfrm>
        </p:grpSpPr>
        <p:pic>
          <p:nvPicPr>
            <p:cNvPr id="2057" name="Picture 153" descr="7"/>
            <p:cNvPicPr>
              <a:picLocks noChangeAspect="1"/>
            </p:cNvPicPr>
            <p:nvPr userDrawn="1"/>
          </p:nvPicPr>
          <p:blipFill>
            <a:blip r:embed="rId2"/>
            <a:stretch>
              <a:fillRect/>
            </a:stretch>
          </p:blipFill>
          <p:spPr>
            <a:xfrm>
              <a:off x="0" y="0"/>
              <a:ext cx="5760" cy="2016"/>
            </a:xfrm>
            <a:prstGeom prst="rect">
              <a:avLst/>
            </a:prstGeom>
            <a:noFill/>
            <a:ln w="9525">
              <a:noFill/>
            </a:ln>
          </p:spPr>
        </p:pic>
        <p:pic>
          <p:nvPicPr>
            <p:cNvPr id="2058" name="Picture 140" descr="04"/>
            <p:cNvPicPr>
              <a:picLocks noChangeAspect="1"/>
            </p:cNvPicPr>
            <p:nvPr userDrawn="1"/>
          </p:nvPicPr>
          <p:blipFill>
            <a:blip r:embed="rId3"/>
            <a:stretch>
              <a:fillRect/>
            </a:stretch>
          </p:blipFill>
          <p:spPr>
            <a:xfrm>
              <a:off x="3360" y="0"/>
              <a:ext cx="858" cy="733"/>
            </a:xfrm>
            <a:prstGeom prst="rect">
              <a:avLst/>
            </a:prstGeom>
            <a:noFill/>
            <a:ln w="9525">
              <a:noFill/>
            </a:ln>
          </p:spPr>
        </p:pic>
      </p:grpSp>
      <p:pic>
        <p:nvPicPr>
          <p:cNvPr id="2051" name="Picture 163" descr="water_2"/>
          <p:cNvPicPr>
            <a:picLocks noChangeAspect="1"/>
          </p:cNvPicPr>
          <p:nvPr userDrawn="1"/>
        </p:nvPicPr>
        <p:blipFill>
          <a:blip r:embed="rId4"/>
          <a:stretch>
            <a:fillRect/>
          </a:stretch>
        </p:blipFill>
        <p:spPr>
          <a:xfrm>
            <a:off x="762000" y="914400"/>
            <a:ext cx="866775" cy="533400"/>
          </a:xfrm>
          <a:prstGeom prst="rect">
            <a:avLst/>
          </a:prstGeom>
          <a:noFill/>
          <a:ln w="9525">
            <a:noFill/>
          </a:ln>
        </p:spPr>
      </p:pic>
      <p:sp>
        <p:nvSpPr>
          <p:cNvPr id="3075" name="Rectangle 3"/>
          <p:cNvSpPr>
            <a:spLocks noGrp="1" noChangeArrowheads="1"/>
          </p:cNvSpPr>
          <p:nvPr>
            <p:ph type="subTitle" idx="1"/>
          </p:nvPr>
        </p:nvSpPr>
        <p:spPr>
          <a:xfrm>
            <a:off x="609600" y="3390900"/>
            <a:ext cx="7010400" cy="381000"/>
          </a:xfrm>
        </p:spPr>
        <p:txBody>
          <a:bodyPr/>
          <a:lstStyle>
            <a:lvl1pPr marL="0" indent="0">
              <a:buFont typeface="Wingdings" panose="05000000000000000000" pitchFamily="2" charset="2"/>
              <a:buNone/>
              <a:defRPr sz="2000" b="0">
                <a:solidFill>
                  <a:srgbClr val="000000"/>
                </a:solidFill>
              </a:defRPr>
            </a:lvl1pPr>
          </a:lstStyle>
          <a:p>
            <a:r>
              <a:rPr lang="zh-CN" altLang="en-US" smtClean="0"/>
              <a:t>单击此处编辑母版副标题样式</a:t>
            </a:r>
            <a:endParaRPr lang="en-US" altLang="zh-CN"/>
          </a:p>
        </p:txBody>
      </p:sp>
      <p:sp>
        <p:nvSpPr>
          <p:cNvPr id="3074" name="Rectangle 2"/>
          <p:cNvSpPr>
            <a:spLocks noGrp="1" noChangeArrowheads="1"/>
          </p:cNvSpPr>
          <p:nvPr>
            <p:ph type="ctrTitle"/>
          </p:nvPr>
        </p:nvSpPr>
        <p:spPr>
          <a:xfrm>
            <a:off x="609600" y="2628900"/>
            <a:ext cx="7010400" cy="685800"/>
          </a:xfrm>
          <a:effectLst/>
        </p:spPr>
        <p:txBody>
          <a:bodyPr/>
          <a:lstStyle>
            <a:lvl1pPr>
              <a:defRPr sz="4800">
                <a:latin typeface="Arial" panose="020B0604020202020204" pitchFamily="34" charset="0"/>
              </a:defRPr>
            </a:lvl1pPr>
          </a:lstStyle>
          <a:p>
            <a:r>
              <a:rPr lang="zh-CN" altLang="en-US" smtClean="0"/>
              <a:t>单击此处编辑母版标题样式</a:t>
            </a:r>
            <a:endParaRPr lang="en-US" altLang="zh-CN"/>
          </a:p>
        </p:txBody>
      </p:sp>
      <p:sp>
        <p:nvSpPr>
          <p:cNvPr id="18" name="Rectangle 5"/>
          <p:cNvSpPr>
            <a:spLocks noGrp="1" noChangeArrowheads="1"/>
          </p:cNvSpPr>
          <p:nvPr>
            <p:ph type="ftr" sz="quarter" idx="3"/>
          </p:nvPr>
        </p:nvSpPr>
        <p:spPr bwMode="gray">
          <a:xfrm>
            <a:off x="76200" y="6553200"/>
            <a:ext cx="2895600" cy="304800"/>
          </a:xfrm>
          <a:prstGeom prst="rect">
            <a:avLst/>
          </a:prstGeom>
          <a:ln>
            <a:miter lim="800000"/>
          </a:ln>
        </p:spPr>
        <p:txBody>
          <a:bodyPr vert="horz" wrap="square" lIns="91440" tIns="45720" rIns="91440" bIns="45720" numCol="1" anchor="t" anchorCtr="0" compatLnSpc="1"/>
          <a:lstStyle>
            <a:lvl1pPr algn="l">
              <a:defRPr sz="17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7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9" name="Rectangle 154"/>
          <p:cNvSpPr>
            <a:spLocks noGrp="1" noChangeArrowheads="1"/>
          </p:cNvSpPr>
          <p:nvPr>
            <p:ph type="dt" sz="quarter" idx="2"/>
          </p:nvPr>
        </p:nvSpPr>
        <p:spPr bwMode="auto">
          <a:xfrm>
            <a:off x="4876800" y="6613525"/>
            <a:ext cx="2133600" cy="244475"/>
          </a:xfrm>
          <a:prstGeom prst="rect">
            <a:avLst/>
          </a:prstGeom>
          <a:ln>
            <a:miter lim="800000"/>
          </a:ln>
        </p:spPr>
        <p:txBody>
          <a:bodyPr vert="horz" wrap="square" lIns="91440" tIns="45720" rIns="91440" bIns="45720" numCol="1" anchor="t" anchorCtr="0" compatLnSpc="1"/>
          <a:lstStyle>
            <a:lvl1pPr algn="ctr">
              <a:defRPr sz="1400" b="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 name="Rectangle 155"/>
          <p:cNvSpPr>
            <a:spLocks noGrp="1" noChangeArrowheads="1"/>
          </p:cNvSpPr>
          <p:nvPr>
            <p:ph type="sldNum" sz="quarter" idx="4"/>
          </p:nvPr>
        </p:nvSpPr>
        <p:spPr bwMode="auto">
          <a:xfrm>
            <a:off x="8534400" y="6553200"/>
            <a:ext cx="457200" cy="244475"/>
          </a:xfrm>
          <a:prstGeom prst="rect">
            <a:avLst/>
          </a:prstGeom>
          <a:ln>
            <a:miter lim="800000"/>
          </a:ln>
        </p:spPr>
        <p:txBody>
          <a:bodyPr vert="horz" wrap="square" lIns="91440" tIns="45720" rIns="91440" bIns="45720" numCol="1" anchor="t" anchorCtr="0" compatLnSpc="1"/>
          <a:p>
            <a:pPr algn="ctr"/>
            <a:fld id="{9A0DB2DC-4C9A-4742-B13C-FB6460FD3503}" type="slidenum">
              <a:rPr lang="en-US" altLang="zh-CN" sz="1400" dirty="0"/>
            </a:fld>
            <a:endParaRPr lang="en-US" altLang="zh-CN" sz="1400"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1300" y="350838"/>
            <a:ext cx="2095500" cy="59737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50838"/>
            <a:ext cx="6134100" cy="597376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838200" y="350838"/>
            <a:ext cx="7239000" cy="563562"/>
          </a:xfrm>
        </p:spPr>
        <p:txBody>
          <a:bodyPr/>
          <a:lstStyle/>
          <a:p>
            <a:r>
              <a:rPr lang="zh-CN" altLang="en-US" smtClean="0"/>
              <a:t>单击此处编辑母版标题样式</a:t>
            </a:r>
            <a:endParaRPr lang="zh-CN" altLang="en-US"/>
          </a:p>
        </p:txBody>
      </p:sp>
      <p:sp>
        <p:nvSpPr>
          <p:cNvPr id="3" name="表格占位符 2"/>
          <p:cNvSpPr>
            <a:spLocks noGrp="1"/>
          </p:cNvSpPr>
          <p:nvPr>
            <p:ph type="tbl" idx="1" hasCustomPrompt="1"/>
          </p:nvPr>
        </p:nvSpPr>
        <p:spPr>
          <a:xfrm>
            <a:off x="304800" y="1219200"/>
            <a:ext cx="8382000" cy="5105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1"/>
              </a:buClr>
              <a:buSzTx/>
              <a:buFont typeface="Wingdings" panose="05000000000000000000" pitchFamily="2" charset="2"/>
              <a:buChar char="v"/>
              <a:defRPr/>
            </a:pPr>
            <a:r>
              <a:rPr kumimoji="0" lang="zh-CN" altLang="en-US" sz="2800" b="1" i="0" u="none" strike="noStrike" kern="0" cap="none" spc="0" normalizeH="0" baseline="0" noProof="0" smtClean="0">
                <a:ln>
                  <a:noFill/>
                </a:ln>
                <a:solidFill>
                  <a:schemeClr val="tx1"/>
                </a:solidFill>
                <a:effectLst/>
                <a:uLnTx/>
                <a:uFillTx/>
                <a:latin typeface="+mn-lt"/>
                <a:ea typeface="+mn-ea"/>
                <a:cs typeface="+mn-cs"/>
              </a:rPr>
              <a:t>单击图标添加表格</a:t>
            </a:r>
            <a:endParaRPr kumimoji="0" lang="zh-CN" altLang="en-US" sz="28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838200" y="350838"/>
            <a:ext cx="7239000" cy="563562"/>
          </a:xfrm>
        </p:spPr>
        <p:txBody>
          <a:bodyPr/>
          <a:lstStyle/>
          <a:p>
            <a:r>
              <a:rPr lang="zh-CN" altLang="en-US" smtClean="0"/>
              <a:t>单击此处编辑母版标题样式</a:t>
            </a:r>
            <a:endParaRPr lang="zh-CN" altLang="en-US"/>
          </a:p>
        </p:txBody>
      </p:sp>
      <p:sp>
        <p:nvSpPr>
          <p:cNvPr id="3" name="图表占位符 2"/>
          <p:cNvSpPr>
            <a:spLocks noGrp="1"/>
          </p:cNvSpPr>
          <p:nvPr>
            <p:ph type="chart" idx="1" hasCustomPrompt="1"/>
          </p:nvPr>
        </p:nvSpPr>
        <p:spPr>
          <a:xfrm>
            <a:off x="304800" y="1219200"/>
            <a:ext cx="8382000" cy="5105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1"/>
              </a:buClr>
              <a:buSzTx/>
              <a:buFont typeface="Wingdings" panose="05000000000000000000" pitchFamily="2" charset="2"/>
              <a:buChar char="v"/>
              <a:defRPr/>
            </a:pPr>
            <a:r>
              <a:rPr kumimoji="0" lang="zh-CN" altLang="en-US" sz="2800" b="1" i="0" u="none" strike="noStrike" kern="0" cap="none" spc="0" normalizeH="0" baseline="0" noProof="0" smtClean="0">
                <a:ln>
                  <a:noFill/>
                </a:ln>
                <a:solidFill>
                  <a:schemeClr val="tx1"/>
                </a:solidFill>
                <a:effectLst/>
                <a:uLnTx/>
                <a:uFillTx/>
                <a:latin typeface="+mn-lt"/>
                <a:ea typeface="+mn-ea"/>
                <a:cs typeface="+mn-cs"/>
              </a:rPr>
              <a:t>单击图标添加图表</a:t>
            </a:r>
            <a:endParaRPr kumimoji="0" lang="zh-CN" altLang="en-US" sz="28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6" name="页脚占位符 5"/>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219200"/>
            <a:ext cx="4114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572000" y="1219200"/>
            <a:ext cx="4114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7" name="页脚占位符 6"/>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灯片编号占位符 7"/>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9" name="页脚占位符 8"/>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5" name="页脚占位符 4"/>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灯片编号占位符 2"/>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4" name="页脚占位符 3"/>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7" name="页脚占位符 6"/>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1"/>
              </a:buClr>
              <a:buSzTx/>
              <a:buFont typeface="Wingdings" panose="05000000000000000000" pitchFamily="2" charset="2"/>
              <a:buNone/>
              <a:defRPr/>
            </a:pPr>
            <a:r>
              <a:rPr kumimoji="0" lang="zh-CN" altLang="en-US" sz="3200" b="1"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p>
            <a:pPr lvl="0" eaLnBrk="1" hangingPunct="1"/>
            <a:fld id="{9A0DB2DC-4C9A-4742-B13C-FB6460FD3503}" type="slidenum">
              <a:rPr lang="en-US" altLang="zh-CN" dirty="0"/>
            </a:fld>
            <a:endParaRPr lang="en-US" altLang="zh-CN" dirty="0"/>
          </a:p>
        </p:txBody>
      </p:sp>
      <p:sp>
        <p:nvSpPr>
          <p:cNvPr id="7" name="页脚占位符 6"/>
          <p:cNvSpPr>
            <a:spLocks noGrp="1"/>
          </p:cNvSpPr>
          <p:nvPr>
            <p:ph type="ftr"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6.png"/><Relationship Id="rId15" Type="http://schemas.openxmlformats.org/officeDocument/2006/relationships/image" Target="../media/image5.png"/><Relationship Id="rId14" Type="http://schemas.openxmlformats.org/officeDocument/2006/relationships/image" Target="../media/image4.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168"/>
          <p:cNvGrpSpPr/>
          <p:nvPr/>
        </p:nvGrpSpPr>
        <p:grpSpPr>
          <a:xfrm>
            <a:off x="0" y="0"/>
            <a:ext cx="9144000" cy="6858000"/>
            <a:chOff x="0" y="0"/>
            <a:chExt cx="5760" cy="4320"/>
          </a:xfrm>
        </p:grpSpPr>
        <p:sp>
          <p:nvSpPr>
            <p:cNvPr id="1188" name="Rectangle 164"/>
            <p:cNvSpPr>
              <a:spLocks noChangeArrowheads="1"/>
            </p:cNvSpPr>
            <p:nvPr/>
          </p:nvSpPr>
          <p:spPr bwMode="gray">
            <a:xfrm>
              <a:off x="0" y="4232"/>
              <a:ext cx="5760" cy="88"/>
            </a:xfrm>
            <a:prstGeom prst="rect">
              <a:avLst/>
            </a:prstGeom>
            <a:solidFill>
              <a:schemeClr val="tx2"/>
            </a:solidFill>
            <a:ln w="9525">
              <a:noFill/>
              <a:miter lim="800000"/>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34" name="Group 165"/>
            <p:cNvGrpSpPr/>
            <p:nvPr/>
          </p:nvGrpSpPr>
          <p:grpSpPr>
            <a:xfrm>
              <a:off x="0" y="0"/>
              <a:ext cx="5760" cy="1056"/>
              <a:chOff x="0" y="0"/>
              <a:chExt cx="5760" cy="1224"/>
            </a:xfrm>
          </p:grpSpPr>
          <p:pic>
            <p:nvPicPr>
              <p:cNvPr id="1035" name="Picture 149" descr="4_1"/>
              <p:cNvPicPr>
                <a:picLocks noChangeAspect="1"/>
              </p:cNvPicPr>
              <p:nvPr/>
            </p:nvPicPr>
            <p:blipFill>
              <a:blip r:embed="rId14"/>
              <a:stretch>
                <a:fillRect/>
              </a:stretch>
            </p:blipFill>
            <p:spPr>
              <a:xfrm>
                <a:off x="0" y="0"/>
                <a:ext cx="5760" cy="1224"/>
              </a:xfrm>
              <a:prstGeom prst="rect">
                <a:avLst/>
              </a:prstGeom>
              <a:noFill/>
              <a:ln w="9525">
                <a:noFill/>
              </a:ln>
            </p:spPr>
          </p:pic>
          <p:pic>
            <p:nvPicPr>
              <p:cNvPr id="1036" name="Picture 153" descr="6"/>
              <p:cNvPicPr>
                <a:picLocks noChangeAspect="1"/>
              </p:cNvPicPr>
              <p:nvPr/>
            </p:nvPicPr>
            <p:blipFill>
              <a:blip r:embed="rId15"/>
              <a:stretch>
                <a:fillRect/>
              </a:stretch>
            </p:blipFill>
            <p:spPr>
              <a:xfrm>
                <a:off x="5094" y="0"/>
                <a:ext cx="666" cy="846"/>
              </a:xfrm>
              <a:prstGeom prst="rect">
                <a:avLst/>
              </a:prstGeom>
              <a:noFill/>
              <a:ln w="9525">
                <a:noFill/>
              </a:ln>
            </p:spPr>
          </p:pic>
          <p:pic>
            <p:nvPicPr>
              <p:cNvPr id="1037" name="Picture 158" descr="123"/>
              <p:cNvPicPr>
                <a:picLocks noChangeAspect="1"/>
              </p:cNvPicPr>
              <p:nvPr/>
            </p:nvPicPr>
            <p:blipFill>
              <a:blip r:embed="rId16"/>
              <a:stretch>
                <a:fillRect/>
              </a:stretch>
            </p:blipFill>
            <p:spPr>
              <a:xfrm rot="930090">
                <a:off x="48" y="96"/>
                <a:ext cx="543" cy="524"/>
              </a:xfrm>
              <a:prstGeom prst="rect">
                <a:avLst/>
              </a:prstGeom>
              <a:noFill/>
              <a:ln w="9525">
                <a:noFill/>
              </a:ln>
            </p:spPr>
          </p:pic>
        </p:grpSp>
      </p:grpSp>
      <p:sp>
        <p:nvSpPr>
          <p:cNvPr id="1028" name="Rectangle 4"/>
          <p:cNvSpPr>
            <a:spLocks noGrp="1" noChangeArrowheads="1"/>
          </p:cNvSpPr>
          <p:nvPr>
            <p:ph type="dt" sz="half" idx="2"/>
          </p:nvPr>
        </p:nvSpPr>
        <p:spPr bwMode="gray">
          <a:xfrm>
            <a:off x="4114800" y="6448425"/>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000" b="1">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000" b="1"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Rectangle 3"/>
          <p:cNvSpPr>
            <a:spLocks noGrp="1"/>
          </p:cNvSpPr>
          <p:nvPr>
            <p:ph type="body" idx="1"/>
          </p:nvPr>
        </p:nvSpPr>
        <p:spPr>
          <a:xfrm>
            <a:off x="304800" y="1219200"/>
            <a:ext cx="8382000" cy="51054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1030" name="Rectangle 6"/>
          <p:cNvSpPr>
            <a:spLocks noGrp="1" noChangeArrowheads="1"/>
          </p:cNvSpPr>
          <p:nvPr>
            <p:ph type="sldNum" sz="quarter" idx="4"/>
          </p:nvPr>
        </p:nvSpPr>
        <p:spPr bwMode="gray">
          <a:xfrm>
            <a:off x="304800" y="6448425"/>
            <a:ext cx="533400" cy="244475"/>
          </a:xfrm>
          <a:prstGeom prst="rect">
            <a:avLst/>
          </a:prstGeom>
          <a:noFill/>
          <a:ln w="9525">
            <a:noFill/>
            <a:miter lim="800000"/>
          </a:ln>
          <a:effectLst/>
        </p:spPr>
        <p:txBody>
          <a:bodyPr vert="horz" wrap="square" lIns="91440" tIns="45720" rIns="91440" bIns="45720" numCol="1" anchor="t" anchorCtr="0" compatLnSpc="1"/>
          <a:lstStyle>
            <a:lvl1pPr>
              <a:defRPr sz="1000">
                <a:latin typeface="Verdana" panose="020B0604030504040204" pitchFamily="34" charset="0"/>
              </a:defRPr>
            </a:lvl1pPr>
          </a:lstStyle>
          <a:p>
            <a:pPr lvl="0" eaLnBrk="1" hangingPunct="1"/>
            <a:fld id="{9A0DB2DC-4C9A-4742-B13C-FB6460FD3503}" type="slidenum">
              <a:rPr lang="en-US" altLang="zh-CN" dirty="0"/>
            </a:fld>
            <a:endParaRPr lang="en-US" altLang="zh-CN" dirty="0"/>
          </a:p>
        </p:txBody>
      </p:sp>
      <p:sp>
        <p:nvSpPr>
          <p:cNvPr id="1159" name="Line 135"/>
          <p:cNvSpPr>
            <a:spLocks noChangeShapeType="1"/>
          </p:cNvSpPr>
          <p:nvPr/>
        </p:nvSpPr>
        <p:spPr bwMode="white">
          <a:xfrm>
            <a:off x="9525" y="5967413"/>
            <a:ext cx="641350" cy="0"/>
          </a:xfrm>
          <a:prstGeom prst="line">
            <a:avLst/>
          </a:prstGeom>
          <a:noFill/>
          <a:ln w="12700">
            <a:solidFill>
              <a:srgbClr val="FFFFFF"/>
            </a:solidFill>
            <a:round/>
          </a:ln>
          <a:effectLst/>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Rectangle 2"/>
          <p:cNvSpPr>
            <a:spLocks noGrp="1" noChangeArrowheads="1"/>
          </p:cNvSpPr>
          <p:nvPr>
            <p:ph type="title"/>
          </p:nvPr>
        </p:nvSpPr>
        <p:spPr bwMode="gray">
          <a:xfrm>
            <a:off x="838200" y="350838"/>
            <a:ext cx="7239000" cy="563563"/>
          </a:xfrm>
          <a:prstGeom prst="rect">
            <a:avLst/>
          </a:prstGeom>
          <a:noFill/>
          <a:ln w="9525">
            <a:noFill/>
            <a:miter lim="800000"/>
          </a:ln>
          <a:effectLst>
            <a:outerShdw dist="28398" dir="1593903" algn="ctr" rotWithShape="0">
              <a:schemeClr val="bg1">
                <a:alpha val="50000"/>
              </a:schemeClr>
            </a:outerShdw>
          </a:effectLst>
        </p:spPr>
        <p:txBody>
          <a:bodyPr vert="horz" wrap="square" lIns="91440" tIns="45720" rIns="91440" bIns="45720" numCol="1" anchor="ctr" anchorCtr="0" compatLnSpc="1"/>
          <a:p>
            <a:pPr lvl="0"/>
            <a:r>
              <a:rPr lang="zh-CN" altLang="en-US" dirty="0"/>
              <a:t>单击此处编辑母版标题样式</a:t>
            </a:r>
            <a:endParaRPr lang="en-US" altLang="zh-CN" dirty="0"/>
          </a:p>
        </p:txBody>
      </p:sp>
      <p:sp>
        <p:nvSpPr>
          <p:cNvPr id="1183" name="Rectangle 159"/>
          <p:cNvSpPr>
            <a:spLocks noGrp="1" noChangeArrowheads="1"/>
          </p:cNvSpPr>
          <p:nvPr>
            <p:ph type="ftr" sz="quarter" idx="3"/>
          </p:nvPr>
        </p:nvSpPr>
        <p:spPr bwMode="auto">
          <a:xfrm>
            <a:off x="914400" y="6448425"/>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nLst>
      <p:par>
        <p:cTn id="1" dur="indefinite" restart="never" nodeType="tmRoot"/>
      </p:par>
    </p:tnLst>
  </p:timing>
  <p:hf sldNum="0" hdr="0" ftr="0" dt="0"/>
  <p:txStyles>
    <p:titleStyle>
      <a:lvl1pPr algn="l" rtl="0" eaLnBrk="0" fontAlgn="base" hangingPunct="0">
        <a:spcBef>
          <a:spcPct val="0"/>
        </a:spcBef>
        <a:spcAft>
          <a:spcPct val="0"/>
        </a:spcAft>
        <a:defRPr sz="3200" b="1">
          <a:solidFill>
            <a:srgbClr val="000000"/>
          </a:solidFill>
          <a:latin typeface="+mj-lt"/>
          <a:ea typeface="+mj-ea"/>
          <a:cs typeface="+mj-cs"/>
        </a:defRPr>
      </a:lvl1pPr>
      <a:lvl2pPr algn="l" rtl="0" eaLnBrk="0" fontAlgn="base" hangingPunct="0">
        <a:spcBef>
          <a:spcPct val="0"/>
        </a:spcBef>
        <a:spcAft>
          <a:spcPct val="0"/>
        </a:spcAft>
        <a:defRPr sz="3200" b="1">
          <a:solidFill>
            <a:srgbClr val="000000"/>
          </a:solidFill>
          <a:latin typeface="Verdana" panose="020B0604030504040204" pitchFamily="34" charset="0"/>
        </a:defRPr>
      </a:lvl2pPr>
      <a:lvl3pPr algn="l" rtl="0" eaLnBrk="0" fontAlgn="base" hangingPunct="0">
        <a:spcBef>
          <a:spcPct val="0"/>
        </a:spcBef>
        <a:spcAft>
          <a:spcPct val="0"/>
        </a:spcAft>
        <a:defRPr sz="3200" b="1">
          <a:solidFill>
            <a:srgbClr val="000000"/>
          </a:solidFill>
          <a:latin typeface="Verdana" panose="020B0604030504040204" pitchFamily="34" charset="0"/>
        </a:defRPr>
      </a:lvl3pPr>
      <a:lvl4pPr algn="l" rtl="0" eaLnBrk="0" fontAlgn="base" hangingPunct="0">
        <a:spcBef>
          <a:spcPct val="0"/>
        </a:spcBef>
        <a:spcAft>
          <a:spcPct val="0"/>
        </a:spcAft>
        <a:defRPr sz="3200" b="1">
          <a:solidFill>
            <a:srgbClr val="000000"/>
          </a:solidFill>
          <a:latin typeface="Verdana" panose="020B0604030504040204" pitchFamily="34" charset="0"/>
        </a:defRPr>
      </a:lvl4pPr>
      <a:lvl5pPr algn="l" rtl="0" eaLnBrk="0" fontAlgn="base" hangingPunct="0">
        <a:spcBef>
          <a:spcPct val="0"/>
        </a:spcBef>
        <a:spcAft>
          <a:spcPct val="0"/>
        </a:spcAft>
        <a:defRPr sz="3200" b="1">
          <a:solidFill>
            <a:srgbClr val="000000"/>
          </a:solidFill>
          <a:latin typeface="Verdana" panose="020B0604030504040204" pitchFamily="34" charset="0"/>
        </a:defRPr>
      </a:lvl5pPr>
      <a:lvl6pPr marL="457200" algn="l" rtl="0" eaLnBrk="1" fontAlgn="base" hangingPunct="1">
        <a:spcBef>
          <a:spcPct val="0"/>
        </a:spcBef>
        <a:spcAft>
          <a:spcPct val="0"/>
        </a:spcAft>
        <a:defRPr sz="3200" b="1">
          <a:solidFill>
            <a:srgbClr val="000000"/>
          </a:solidFill>
          <a:latin typeface="Verdana" panose="020B0604030504040204" pitchFamily="34" charset="0"/>
        </a:defRPr>
      </a:lvl6pPr>
      <a:lvl7pPr marL="914400" algn="l" rtl="0" eaLnBrk="1" fontAlgn="base" hangingPunct="1">
        <a:spcBef>
          <a:spcPct val="0"/>
        </a:spcBef>
        <a:spcAft>
          <a:spcPct val="0"/>
        </a:spcAft>
        <a:defRPr sz="3200" b="1">
          <a:solidFill>
            <a:srgbClr val="000000"/>
          </a:solidFill>
          <a:latin typeface="Verdana" panose="020B0604030504040204" pitchFamily="34" charset="0"/>
        </a:defRPr>
      </a:lvl7pPr>
      <a:lvl8pPr marL="1371600" algn="l" rtl="0" eaLnBrk="1" fontAlgn="base" hangingPunct="1">
        <a:spcBef>
          <a:spcPct val="0"/>
        </a:spcBef>
        <a:spcAft>
          <a:spcPct val="0"/>
        </a:spcAft>
        <a:defRPr sz="3200" b="1">
          <a:solidFill>
            <a:srgbClr val="000000"/>
          </a:solidFill>
          <a:latin typeface="Verdana" panose="020B0604030504040204" pitchFamily="34" charset="0"/>
        </a:defRPr>
      </a:lvl8pPr>
      <a:lvl9pPr marL="1828800" algn="l" rtl="0" eaLnBrk="1" fontAlgn="base" hangingPunct="1">
        <a:spcBef>
          <a:spcPct val="0"/>
        </a:spcBef>
        <a:spcAft>
          <a:spcPct val="0"/>
        </a:spcAft>
        <a:defRPr sz="3200" b="1">
          <a:solidFill>
            <a:srgbClr val="000000"/>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tx1"/>
        </a:buClr>
        <a:buFont typeface="Wingdings" panose="05000000000000000000" pitchFamily="2" charset="2"/>
        <a:buChar char="v"/>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Arial" panose="020B0604020202020204" pitchFamily="34" charset="0"/>
        </a:defRPr>
      </a:lvl6pPr>
      <a:lvl7pPr marL="2971800" indent="-228600" algn="l" rtl="0" eaLnBrk="1" fontAlgn="base" hangingPunct="1">
        <a:spcBef>
          <a:spcPct val="20000"/>
        </a:spcBef>
        <a:spcAft>
          <a:spcPct val="0"/>
        </a:spcAft>
        <a:buChar char="»"/>
        <a:defRPr sz="2000">
          <a:solidFill>
            <a:schemeClr val="tx1"/>
          </a:solidFill>
          <a:latin typeface="Arial" panose="020B0604020202020204" pitchFamily="34" charset="0"/>
        </a:defRPr>
      </a:lvl7pPr>
      <a:lvl8pPr marL="3429000" indent="-228600" algn="l" rtl="0" eaLnBrk="1" fontAlgn="base" hangingPunct="1">
        <a:spcBef>
          <a:spcPct val="20000"/>
        </a:spcBef>
        <a:spcAft>
          <a:spcPct val="0"/>
        </a:spcAft>
        <a:buChar char="»"/>
        <a:defRPr sz="2000">
          <a:solidFill>
            <a:schemeClr val="tx1"/>
          </a:solidFill>
          <a:latin typeface="Arial" panose="020B0604020202020204" pitchFamily="34" charset="0"/>
        </a:defRPr>
      </a:lvl8pPr>
      <a:lvl9pPr marL="3886200" indent="-228600" algn="l" rtl="0" eaLnBrk="1" fontAlgn="base" hangingPunct="1">
        <a:spcBef>
          <a:spcPct val="20000"/>
        </a:spcBef>
        <a:spcAft>
          <a:spcPct val="0"/>
        </a:spcAft>
        <a:buChar char="»"/>
        <a:defRPr sz="2000">
          <a:solidFill>
            <a:schemeClr val="tx1"/>
          </a:solidFill>
          <a:latin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1.jpeg"/><Relationship Id="rId2" Type="http://schemas.openxmlformats.org/officeDocument/2006/relationships/image" Target="../media/image8.png"/><Relationship Id="rId1" Type="http://schemas.openxmlformats.org/officeDocument/2006/relationships/hyperlink" Target="http://en.wikipedia.org/wiki/Athletic_conference" TargetMode="Externa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8.png"/><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3.png"/><Relationship Id="rId3" Type="http://schemas.microsoft.com/office/2007/relationships/media" Target="file:///C:\Users\cynthia\Desktop\&#20840;&#22269;&#36187;\&#28436;&#31034;&#25991;&#31295;%20CD\Rediscovering%20CHINA%202010-06-04_01_clip.wmv" TargetMode="External"/><Relationship Id="rId2" Type="http://schemas.openxmlformats.org/officeDocument/2006/relationships/video" Target="file:///C:\Users\cynthia\Desktop\&#20840;&#22269;&#36187;\&#28436;&#31034;&#25991;&#31295;%20CD\Rediscovering%20CHINA%202010-06-04_01_clip.wmv" TargetMode="Externa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jpe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jpe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5.jpe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7.xml"/><Relationship Id="rId5" Type="http://schemas.openxmlformats.org/officeDocument/2006/relationships/image" Target="../media/image17.png"/><Relationship Id="rId4" Type="http://schemas.microsoft.com/office/2007/relationships/media" Target="file:///C:\Users\cynthia\Desktop\&#20840;&#22269;&#36187;\&#28436;&#31034;&#25991;&#31295;%20CD\Track%203-5-1.mp3" TargetMode="External"/><Relationship Id="rId3" Type="http://schemas.openxmlformats.org/officeDocument/2006/relationships/audio" Target="file:///C:\Users\cynthia\Desktop\&#20840;&#22269;&#36187;\&#28436;&#31034;&#25991;&#31295;%20CD\Track%203-5-1.mp3" TargetMode="External"/><Relationship Id="rId2" Type="http://schemas.openxmlformats.org/officeDocument/2006/relationships/image" Target="../media/image8.png"/><Relationship Id="rId1" Type="http://schemas.openxmlformats.org/officeDocument/2006/relationships/image" Target="../media/image16.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image" Target="../media/image18.png"/><Relationship Id="rId3" Type="http://schemas.microsoft.com/office/2007/relationships/media" Target="file:///C:\Users\cynthia\Desktop\&#20840;&#22269;&#36187;\&#28436;&#31034;&#25991;&#31295;%20CD\Track%203-5-1.mp3" TargetMode="External"/><Relationship Id="rId2" Type="http://schemas.openxmlformats.org/officeDocument/2006/relationships/audio" Target="file:///C:\Users\cynthia\Desktop\&#20840;&#22269;&#36187;\&#28436;&#31034;&#25991;&#31295;%20CD\Track%203-5-1.mp3" TargetMode="Externa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4.xml"/><Relationship Id="rId2" Type="http://schemas.openxmlformats.org/officeDocument/2006/relationships/image" Target="../media/image19.jpe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4"/>
          <p:cNvSpPr>
            <a:spLocks noGrp="1" noChangeArrowheads="1"/>
          </p:cNvSpPr>
          <p:nvPr>
            <p:ph type="ctrTitle"/>
          </p:nvPr>
        </p:nvSpPr>
        <p:spPr>
          <a:xfrm>
            <a:off x="179388" y="2924175"/>
            <a:ext cx="5105400" cy="7620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tabLst>
                <a:tab pos="2743200" algn="l"/>
              </a:tabLst>
              <a:defRPr/>
            </a:pPr>
            <a:br>
              <a:rPr kumimoji="0" lang="en-US" altLang="zh-CN" sz="3200" b="0" i="0" u="none" strike="noStrike" kern="0" cap="none" spc="0" normalizeH="0" baseline="0" noProof="0" smtClean="0">
                <a:ln>
                  <a:noFill/>
                </a:ln>
                <a:solidFill>
                  <a:schemeClr val="tx2"/>
                </a:solidFill>
                <a:effectLst/>
                <a:uLnTx/>
                <a:uFillTx/>
                <a:latin typeface="Tahoma" panose="020B0604030504040204" pitchFamily="34" charset="0"/>
                <a:ea typeface="宋体" panose="02010600030101010101" pitchFamily="2" charset="-122"/>
                <a:cs typeface="Tahoma" panose="020B0604030504040204" pitchFamily="34" charset="0"/>
              </a:rPr>
            </a:br>
            <a:r>
              <a:rPr kumimoji="0" lang="en-US" altLang="zh-CN" sz="40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t>Unit 5</a:t>
            </a:r>
            <a:br>
              <a:rPr kumimoji="0" lang="en-US" altLang="zh-CN"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br>
            <a:br>
              <a:rPr kumimoji="0" lang="en-US" altLang="zh-CN"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br>
            <a:r>
              <a:rPr kumimoji="0" lang="en-US" altLang="zh-CN"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t>Choosing a College</a:t>
            </a:r>
            <a:endParaRPr kumimoji="0" lang="en-US" altLang="zh-CN"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endParaRPr>
          </a:p>
        </p:txBody>
      </p:sp>
      <p:pic>
        <p:nvPicPr>
          <p:cNvPr id="3075" name="图片 4" descr="2009325103946.jpg"/>
          <p:cNvPicPr>
            <a:picLocks noChangeAspect="1"/>
          </p:cNvPicPr>
          <p:nvPr/>
        </p:nvPicPr>
        <p:blipFill>
          <a:blip r:embed="rId1"/>
          <a:stretch>
            <a:fillRect/>
          </a:stretch>
        </p:blipFill>
        <p:spPr>
          <a:xfrm>
            <a:off x="5148263" y="1700213"/>
            <a:ext cx="3384550" cy="4833937"/>
          </a:xfrm>
          <a:prstGeom prst="rect">
            <a:avLst/>
          </a:prstGeom>
          <a:noFill/>
          <a:ln w="9525">
            <a:noFill/>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标题 6"/>
          <p:cNvSpPr>
            <a:spLocks noGrp="1"/>
          </p:cNvSpPr>
          <p:nvPr>
            <p:ph type="title"/>
          </p:nvPr>
        </p:nvSpPr>
        <p:spPr>
          <a:xfrm>
            <a:off x="900113" y="620713"/>
            <a:ext cx="7239000" cy="563563"/>
          </a:xfrm>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t>Language Tips</a:t>
            </a:r>
            <a:endParaRPr kumimoji="0" lang="zh-CN" altLang="en-US" sz="3200" b="1"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endParaRPr>
          </a:p>
        </p:txBody>
      </p:sp>
      <p:pic>
        <p:nvPicPr>
          <p:cNvPr id="12291" name="Picture 8" descr="E:\广西课件\3\butten.png"/>
          <p:cNvPicPr>
            <a:picLocks noChangeAspect="1"/>
          </p:cNvPicPr>
          <p:nvPr/>
        </p:nvPicPr>
        <p:blipFill>
          <a:blip r:embed="rId1"/>
          <a:stretch>
            <a:fillRect/>
          </a:stretch>
        </p:blipFill>
        <p:spPr>
          <a:xfrm>
            <a:off x="-152400" y="0"/>
            <a:ext cx="2924175" cy="1071563"/>
          </a:xfrm>
          <a:prstGeom prst="rect">
            <a:avLst/>
          </a:prstGeom>
          <a:noFill/>
          <a:ln w="9525">
            <a:noFill/>
          </a:ln>
        </p:spPr>
      </p:pic>
      <p:sp>
        <p:nvSpPr>
          <p:cNvPr id="12292"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Speaking Out</a:t>
            </a:r>
            <a:endParaRPr lang="en-US" altLang="zh-CN" sz="2000" dirty="0">
              <a:solidFill>
                <a:srgbClr val="003300"/>
              </a:solidFill>
              <a:latin typeface="Cooper Black" panose="0208090404030B020404" pitchFamily="18" charset="0"/>
            </a:endParaRPr>
          </a:p>
        </p:txBody>
      </p:sp>
      <p:sp>
        <p:nvSpPr>
          <p:cNvPr id="12293" name="圆角矩形 10"/>
          <p:cNvSpPr/>
          <p:nvPr/>
        </p:nvSpPr>
        <p:spPr>
          <a:xfrm>
            <a:off x="250825" y="1628775"/>
            <a:ext cx="2305050" cy="504825"/>
          </a:xfrm>
          <a:prstGeom prst="roundRect">
            <a:avLst>
              <a:gd name="adj" fmla="val 16667"/>
            </a:avLst>
          </a:prstGeom>
          <a:solidFill>
            <a:srgbClr val="A5777F"/>
          </a:solidFill>
          <a:ln w="9525" cap="flat" cmpd="sng">
            <a:solidFill>
              <a:schemeClr val="tx1"/>
            </a:solidFill>
            <a:prstDash val="solid"/>
            <a:headEnd type="none" w="med" len="med"/>
            <a:tailEnd type="none" w="med" len="med"/>
          </a:ln>
        </p:spPr>
        <p:txBody>
          <a:bodyPr/>
          <a:p>
            <a:pPr algn="r"/>
            <a:r>
              <a:rPr lang="en-US" altLang="zh-CN" sz="2000" b="1" dirty="0">
                <a:solidFill>
                  <a:schemeClr val="bg1"/>
                </a:solidFill>
                <a:latin typeface="Tahoma" panose="020B0604030504040204" pitchFamily="34" charset="0"/>
                <a:cs typeface="Tahoma" panose="020B0604030504040204" pitchFamily="34" charset="0"/>
              </a:rPr>
              <a:t>Greeting people:</a:t>
            </a:r>
            <a:endParaRPr lang="zh-CN" altLang="en-US" sz="2000" b="1" dirty="0">
              <a:solidFill>
                <a:schemeClr val="bg1"/>
              </a:solidFill>
              <a:latin typeface="Tahoma" panose="020B0604030504040204" pitchFamily="34" charset="0"/>
              <a:ea typeface="Tahoma" panose="020B0604030504040204" pitchFamily="34" charset="0"/>
            </a:endParaRPr>
          </a:p>
        </p:txBody>
      </p:sp>
      <p:cxnSp>
        <p:nvCxnSpPr>
          <p:cNvPr id="12294" name="直接连接符 14"/>
          <p:cNvCxnSpPr/>
          <p:nvPr/>
        </p:nvCxnSpPr>
        <p:spPr>
          <a:xfrm>
            <a:off x="395288" y="2133600"/>
            <a:ext cx="0" cy="2663825"/>
          </a:xfrm>
          <a:prstGeom prst="line">
            <a:avLst/>
          </a:prstGeom>
          <a:ln w="9525" cap="flat" cmpd="sng">
            <a:solidFill>
              <a:schemeClr val="tx1"/>
            </a:solidFill>
            <a:prstDash val="solid"/>
            <a:headEnd type="none" w="med" len="med"/>
            <a:tailEnd type="none" w="med" len="med"/>
          </a:ln>
        </p:spPr>
      </p:cxnSp>
      <p:sp>
        <p:nvSpPr>
          <p:cNvPr id="11271" name="圆角矩形 15"/>
          <p:cNvSpPr/>
          <p:nvPr/>
        </p:nvSpPr>
        <p:spPr>
          <a:xfrm>
            <a:off x="539750" y="2420938"/>
            <a:ext cx="2232025" cy="431800"/>
          </a:xfrm>
          <a:prstGeom prst="roundRect">
            <a:avLst>
              <a:gd name="adj" fmla="val 16667"/>
            </a:avLst>
          </a:prstGeom>
          <a:solidFill>
            <a:schemeClr val="bg1"/>
          </a:solidFill>
          <a:ln w="9525" cap="flat" cmpd="sng">
            <a:solidFill>
              <a:schemeClr val="tx1"/>
            </a:solidFill>
            <a:prstDash val="solid"/>
            <a:headEnd type="none" w="med" len="med"/>
            <a:tailEnd type="none" w="med" len="med"/>
          </a:ln>
        </p:spPr>
        <p:txBody>
          <a:bodyPr/>
          <a:p>
            <a:r>
              <a:rPr lang="en-US" altLang="zh-CN" sz="2000" dirty="0">
                <a:latin typeface="Tahoma" panose="020B0604030504040204" pitchFamily="34" charset="0"/>
                <a:cs typeface="Tahoma" panose="020B0604030504040204" pitchFamily="34" charset="0"/>
              </a:rPr>
              <a:t>How are things?</a:t>
            </a:r>
            <a:endParaRPr lang="zh-CN" altLang="en-US" sz="2000" dirty="0">
              <a:latin typeface="Tahoma" panose="020B0604030504040204" pitchFamily="34" charset="0"/>
              <a:ea typeface="华文新魏" panose="02010800040101010101" pitchFamily="2" charset="-122"/>
            </a:endParaRPr>
          </a:p>
        </p:txBody>
      </p:sp>
      <p:sp>
        <p:nvSpPr>
          <p:cNvPr id="11272" name="圆角矩形 16"/>
          <p:cNvSpPr/>
          <p:nvPr/>
        </p:nvSpPr>
        <p:spPr>
          <a:xfrm>
            <a:off x="539750" y="3141663"/>
            <a:ext cx="2232025" cy="431800"/>
          </a:xfrm>
          <a:prstGeom prst="roundRect">
            <a:avLst>
              <a:gd name="adj" fmla="val 16667"/>
            </a:avLst>
          </a:prstGeom>
          <a:solidFill>
            <a:schemeClr val="bg1"/>
          </a:solidFill>
          <a:ln w="9525" cap="flat" cmpd="sng">
            <a:solidFill>
              <a:schemeClr val="tx1"/>
            </a:solidFill>
            <a:prstDash val="solid"/>
            <a:headEnd type="none" w="med" len="med"/>
            <a:tailEnd type="none" w="med" len="med"/>
          </a:ln>
        </p:spPr>
        <p:txBody>
          <a:bodyPr/>
          <a:p>
            <a:r>
              <a:rPr lang="en-US" altLang="zh-CN" sz="2000" dirty="0">
                <a:latin typeface="Tahoma" panose="020B0604030504040204" pitchFamily="34" charset="0"/>
                <a:cs typeface="Tahoma" panose="020B0604030504040204" pitchFamily="34" charset="0"/>
              </a:rPr>
              <a:t>How’re you doing?</a:t>
            </a:r>
            <a:endParaRPr lang="zh-CN" altLang="en-US" sz="2000" dirty="0">
              <a:latin typeface="Tahoma" panose="020B0604030504040204" pitchFamily="34" charset="0"/>
              <a:ea typeface="华文新魏" panose="02010800040101010101" pitchFamily="2" charset="-122"/>
            </a:endParaRPr>
          </a:p>
        </p:txBody>
      </p:sp>
      <p:sp>
        <p:nvSpPr>
          <p:cNvPr id="11273" name="圆角矩形 17"/>
          <p:cNvSpPr/>
          <p:nvPr/>
        </p:nvSpPr>
        <p:spPr>
          <a:xfrm>
            <a:off x="539750" y="3860800"/>
            <a:ext cx="2232025" cy="431800"/>
          </a:xfrm>
          <a:prstGeom prst="roundRect">
            <a:avLst>
              <a:gd name="adj" fmla="val 16667"/>
            </a:avLst>
          </a:prstGeom>
          <a:solidFill>
            <a:schemeClr val="bg1"/>
          </a:solidFill>
          <a:ln w="9525" cap="flat" cmpd="sng">
            <a:solidFill>
              <a:schemeClr val="tx1"/>
            </a:solidFill>
            <a:prstDash val="solid"/>
            <a:headEnd type="none" w="med" len="med"/>
            <a:tailEnd type="none" w="med" len="med"/>
          </a:ln>
        </p:spPr>
        <p:txBody>
          <a:bodyPr/>
          <a:p>
            <a:r>
              <a:rPr lang="en-US" altLang="zh-CN" sz="2000" dirty="0">
                <a:latin typeface="Tahoma" panose="020B0604030504040204" pitchFamily="34" charset="0"/>
                <a:cs typeface="Tahoma" panose="020B0604030504040204" pitchFamily="34" charset="0"/>
              </a:rPr>
              <a:t>How is it going?</a:t>
            </a:r>
            <a:endParaRPr lang="zh-CN" altLang="en-US" sz="2000" dirty="0">
              <a:latin typeface="Tahoma" panose="020B0604030504040204" pitchFamily="34" charset="0"/>
              <a:ea typeface="华文新魏" panose="02010800040101010101" pitchFamily="2" charset="-122"/>
            </a:endParaRPr>
          </a:p>
        </p:txBody>
      </p:sp>
      <p:sp>
        <p:nvSpPr>
          <p:cNvPr id="11274" name="圆角矩形 18"/>
          <p:cNvSpPr/>
          <p:nvPr/>
        </p:nvSpPr>
        <p:spPr>
          <a:xfrm>
            <a:off x="539750" y="4581525"/>
            <a:ext cx="2232025" cy="431800"/>
          </a:xfrm>
          <a:prstGeom prst="roundRect">
            <a:avLst>
              <a:gd name="adj" fmla="val 16667"/>
            </a:avLst>
          </a:prstGeom>
          <a:solidFill>
            <a:schemeClr val="bg1"/>
          </a:solidFill>
          <a:ln w="9525" cap="flat" cmpd="sng">
            <a:solidFill>
              <a:schemeClr val="tx1"/>
            </a:solidFill>
            <a:prstDash val="solid"/>
            <a:headEnd type="none" w="med" len="med"/>
            <a:tailEnd type="none" w="med" len="med"/>
          </a:ln>
        </p:spPr>
        <p:txBody>
          <a:bodyPr/>
          <a:p>
            <a:r>
              <a:rPr lang="en-US" altLang="zh-CN" sz="2000" dirty="0">
                <a:latin typeface="Tahoma" panose="020B0604030504040204" pitchFamily="34" charset="0"/>
                <a:cs typeface="Tahoma" panose="020B0604030504040204" pitchFamily="34" charset="0"/>
              </a:rPr>
              <a:t>What’s new?</a:t>
            </a:r>
            <a:endParaRPr lang="zh-CN" altLang="en-US" sz="2000" dirty="0">
              <a:latin typeface="Tahoma" panose="020B0604030504040204" pitchFamily="34" charset="0"/>
              <a:ea typeface="华文新魏" panose="02010800040101010101" pitchFamily="2" charset="-122"/>
            </a:endParaRPr>
          </a:p>
        </p:txBody>
      </p:sp>
      <p:sp>
        <p:nvSpPr>
          <p:cNvPr id="21" name="圆角矩形 20"/>
          <p:cNvSpPr/>
          <p:nvPr/>
        </p:nvSpPr>
        <p:spPr bwMode="auto">
          <a:xfrm>
            <a:off x="3492500" y="2420938"/>
            <a:ext cx="2232025" cy="720725"/>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What do you think I should do?</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2" name="圆角矩形 21"/>
          <p:cNvSpPr/>
          <p:nvPr/>
        </p:nvSpPr>
        <p:spPr bwMode="auto">
          <a:xfrm>
            <a:off x="3492500" y="3429000"/>
            <a:ext cx="2232025" cy="720725"/>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What do you recommend…?</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3" name="圆角矩形 22"/>
          <p:cNvSpPr/>
          <p:nvPr/>
        </p:nvSpPr>
        <p:spPr bwMode="auto">
          <a:xfrm>
            <a:off x="3492500" y="4437063"/>
            <a:ext cx="2232025" cy="720725"/>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Do you have any suggestions?</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4" name="圆角矩形 23"/>
          <p:cNvSpPr/>
          <p:nvPr/>
        </p:nvSpPr>
        <p:spPr bwMode="auto">
          <a:xfrm>
            <a:off x="3492500" y="5445125"/>
            <a:ext cx="2303463" cy="720725"/>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What would you do if you were me?</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5" name="圆角矩形 24"/>
          <p:cNvSpPr/>
          <p:nvPr/>
        </p:nvSpPr>
        <p:spPr bwMode="auto">
          <a:xfrm>
            <a:off x="6588125" y="2420938"/>
            <a:ext cx="2232025" cy="720725"/>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How about…? </a:t>
            </a:r>
            <a:endPar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What about…?</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8" name="圆角矩形 27"/>
          <p:cNvSpPr/>
          <p:nvPr/>
        </p:nvSpPr>
        <p:spPr bwMode="auto">
          <a:xfrm>
            <a:off x="6588125" y="3429000"/>
            <a:ext cx="2232025" cy="720725"/>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Have you thought about…?</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29" name="圆角矩形 28"/>
          <p:cNvSpPr/>
          <p:nvPr/>
        </p:nvSpPr>
        <p:spPr bwMode="auto">
          <a:xfrm>
            <a:off x="6588125" y="4437063"/>
            <a:ext cx="2232025" cy="720725"/>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If I were you, I would…</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30" name="圆角矩形 29"/>
          <p:cNvSpPr/>
          <p:nvPr/>
        </p:nvSpPr>
        <p:spPr bwMode="auto">
          <a:xfrm>
            <a:off x="6588125" y="5445125"/>
            <a:ext cx="2232025" cy="4318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If you ask me…</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31" name="圆角矩形 30"/>
          <p:cNvSpPr/>
          <p:nvPr/>
        </p:nvSpPr>
        <p:spPr bwMode="auto">
          <a:xfrm>
            <a:off x="6588125" y="6165850"/>
            <a:ext cx="2232025" cy="4318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t>It seems to me…</a:t>
            </a:r>
            <a:endParaRPr kumimoji="0" lang="zh-CN" altLang="en-US" sz="2000" b="0" i="0" u="none" strike="noStrike" kern="1200" cap="none" spc="0" normalizeH="0" baseline="0" noProof="0" dirty="0">
              <a:ln>
                <a:noFill/>
              </a:ln>
              <a:solidFill>
                <a:schemeClr val="tx1"/>
              </a:solidFill>
              <a:effectLst/>
              <a:uLnTx/>
              <a:uFillTx/>
              <a:latin typeface="Tahoma" panose="020B0604030504040204" pitchFamily="34" charset="0"/>
              <a:ea typeface="华文新魏" panose="02010800040101010101" pitchFamily="2" charset="-122"/>
              <a:cs typeface="Tahoma" panose="020B0604030504040204" pitchFamily="34" charset="0"/>
            </a:endParaRPr>
          </a:p>
        </p:txBody>
      </p:sp>
      <p:sp>
        <p:nvSpPr>
          <p:cNvPr id="12308" name="圆角矩形 31"/>
          <p:cNvSpPr/>
          <p:nvPr/>
        </p:nvSpPr>
        <p:spPr>
          <a:xfrm>
            <a:off x="3132138" y="1628775"/>
            <a:ext cx="2519362" cy="504825"/>
          </a:xfrm>
          <a:prstGeom prst="roundRect">
            <a:avLst>
              <a:gd name="adj" fmla="val 16667"/>
            </a:avLst>
          </a:prstGeom>
          <a:solidFill>
            <a:srgbClr val="A5777F"/>
          </a:solidFill>
          <a:ln w="9525" cap="flat" cmpd="sng">
            <a:solidFill>
              <a:schemeClr val="tx1"/>
            </a:solidFill>
            <a:prstDash val="solid"/>
            <a:headEnd type="none" w="med" len="med"/>
            <a:tailEnd type="none" w="med" len="med"/>
          </a:ln>
        </p:spPr>
        <p:txBody>
          <a:bodyPr/>
          <a:p>
            <a:r>
              <a:rPr lang="en-US" altLang="zh-CN" sz="2000" b="1" dirty="0">
                <a:solidFill>
                  <a:schemeClr val="bg1"/>
                </a:solidFill>
                <a:latin typeface="Tahoma" panose="020B0604030504040204" pitchFamily="34" charset="0"/>
                <a:cs typeface="Tahoma" panose="020B0604030504040204" pitchFamily="34" charset="0"/>
              </a:rPr>
              <a:t>Asking for advice:</a:t>
            </a:r>
            <a:endParaRPr lang="zh-CN" altLang="en-US" sz="2000" b="1" dirty="0">
              <a:solidFill>
                <a:schemeClr val="bg1"/>
              </a:solidFill>
              <a:latin typeface="Tahoma" panose="020B0604030504040204" pitchFamily="34" charset="0"/>
              <a:ea typeface="Tahoma" panose="020B0604030504040204" pitchFamily="34" charset="0"/>
            </a:endParaRPr>
          </a:p>
        </p:txBody>
      </p:sp>
      <p:sp>
        <p:nvSpPr>
          <p:cNvPr id="12309" name="圆角矩形 32"/>
          <p:cNvSpPr/>
          <p:nvPr/>
        </p:nvSpPr>
        <p:spPr>
          <a:xfrm>
            <a:off x="6300788" y="1628775"/>
            <a:ext cx="2232025" cy="504825"/>
          </a:xfrm>
          <a:prstGeom prst="roundRect">
            <a:avLst>
              <a:gd name="adj" fmla="val 16667"/>
            </a:avLst>
          </a:prstGeom>
          <a:solidFill>
            <a:srgbClr val="A5777F"/>
          </a:solidFill>
          <a:ln w="9525" cap="flat" cmpd="sng">
            <a:solidFill>
              <a:schemeClr val="tx1"/>
            </a:solidFill>
            <a:prstDash val="solid"/>
            <a:headEnd type="none" w="med" len="med"/>
            <a:tailEnd type="none" w="med" len="med"/>
          </a:ln>
        </p:spPr>
        <p:txBody>
          <a:bodyPr/>
          <a:p>
            <a:pPr algn="ctr"/>
            <a:r>
              <a:rPr lang="en-US" altLang="zh-CN" sz="2000" b="1" dirty="0">
                <a:solidFill>
                  <a:schemeClr val="bg1"/>
                </a:solidFill>
                <a:latin typeface="Tahoma" panose="020B0604030504040204" pitchFamily="34" charset="0"/>
                <a:cs typeface="Tahoma" panose="020B0604030504040204" pitchFamily="34" charset="0"/>
              </a:rPr>
              <a:t>Giving advice:</a:t>
            </a:r>
            <a:endParaRPr lang="zh-CN" altLang="en-US" sz="2000" b="1" dirty="0">
              <a:solidFill>
                <a:schemeClr val="bg1"/>
              </a:solidFill>
              <a:latin typeface="Tahoma" panose="020B0604030504040204" pitchFamily="34" charset="0"/>
              <a:ea typeface="Tahoma" panose="020B0604030504040204" pitchFamily="34" charset="0"/>
            </a:endParaRPr>
          </a:p>
        </p:txBody>
      </p:sp>
      <p:cxnSp>
        <p:nvCxnSpPr>
          <p:cNvPr id="12310" name="直接连接符 33"/>
          <p:cNvCxnSpPr/>
          <p:nvPr/>
        </p:nvCxnSpPr>
        <p:spPr>
          <a:xfrm>
            <a:off x="3276600" y="2133600"/>
            <a:ext cx="0" cy="3671888"/>
          </a:xfrm>
          <a:prstGeom prst="line">
            <a:avLst/>
          </a:prstGeom>
          <a:ln w="9525" cap="flat" cmpd="sng">
            <a:solidFill>
              <a:schemeClr val="tx1"/>
            </a:solidFill>
            <a:prstDash val="solid"/>
            <a:headEnd type="none" w="med" len="med"/>
            <a:tailEnd type="none" w="med" len="med"/>
          </a:ln>
        </p:spPr>
      </p:cxnSp>
      <p:cxnSp>
        <p:nvCxnSpPr>
          <p:cNvPr id="12311" name="直接连接符 34"/>
          <p:cNvCxnSpPr/>
          <p:nvPr/>
        </p:nvCxnSpPr>
        <p:spPr>
          <a:xfrm>
            <a:off x="6443663" y="2133600"/>
            <a:ext cx="0" cy="4248150"/>
          </a:xfrm>
          <a:prstGeom prst="line">
            <a:avLst/>
          </a:prstGeom>
          <a:ln w="9525" cap="flat" cmpd="sng">
            <a:solidFill>
              <a:schemeClr val="tx1"/>
            </a:solidFill>
            <a:prstDash val="solid"/>
            <a:headEnd type="none" w="med" len="med"/>
            <a:tailEnd type="none" w="med" len="med"/>
          </a:ln>
        </p:spPr>
      </p:cxnSp>
      <p:cxnSp>
        <p:nvCxnSpPr>
          <p:cNvPr id="12312" name="直接箭头连接符 39"/>
          <p:cNvCxnSpPr>
            <a:endCxn id="11271" idx="1"/>
          </p:cNvCxnSpPr>
          <p:nvPr/>
        </p:nvCxnSpPr>
        <p:spPr>
          <a:xfrm>
            <a:off x="395288" y="2636838"/>
            <a:ext cx="144462" cy="0"/>
          </a:xfrm>
          <a:prstGeom prst="straightConnector1">
            <a:avLst/>
          </a:prstGeom>
          <a:ln w="9525" cap="flat" cmpd="sng">
            <a:solidFill>
              <a:schemeClr val="tx1"/>
            </a:solidFill>
            <a:prstDash val="solid"/>
            <a:headEnd type="none" w="med" len="med"/>
            <a:tailEnd type="arrow" w="med" len="med"/>
          </a:ln>
        </p:spPr>
      </p:cxnSp>
      <p:cxnSp>
        <p:nvCxnSpPr>
          <p:cNvPr id="12313" name="直接箭头连接符 43"/>
          <p:cNvCxnSpPr>
            <a:endCxn id="11272" idx="1"/>
          </p:cNvCxnSpPr>
          <p:nvPr/>
        </p:nvCxnSpPr>
        <p:spPr>
          <a:xfrm>
            <a:off x="395288" y="3357563"/>
            <a:ext cx="144462" cy="0"/>
          </a:xfrm>
          <a:prstGeom prst="straightConnector1">
            <a:avLst/>
          </a:prstGeom>
          <a:ln w="9525" cap="flat" cmpd="sng">
            <a:solidFill>
              <a:schemeClr val="tx1"/>
            </a:solidFill>
            <a:prstDash val="solid"/>
            <a:headEnd type="none" w="med" len="med"/>
            <a:tailEnd type="arrow" w="med" len="med"/>
          </a:ln>
        </p:spPr>
      </p:cxnSp>
      <p:cxnSp>
        <p:nvCxnSpPr>
          <p:cNvPr id="12314" name="直接箭头连接符 45"/>
          <p:cNvCxnSpPr>
            <a:endCxn id="11273" idx="1"/>
          </p:cNvCxnSpPr>
          <p:nvPr/>
        </p:nvCxnSpPr>
        <p:spPr>
          <a:xfrm>
            <a:off x="395288" y="4076700"/>
            <a:ext cx="144462" cy="0"/>
          </a:xfrm>
          <a:prstGeom prst="straightConnector1">
            <a:avLst/>
          </a:prstGeom>
          <a:ln w="9525" cap="flat" cmpd="sng">
            <a:solidFill>
              <a:schemeClr val="tx1"/>
            </a:solidFill>
            <a:prstDash val="solid"/>
            <a:headEnd type="none" w="med" len="med"/>
            <a:tailEnd type="arrow" w="med" len="med"/>
          </a:ln>
        </p:spPr>
      </p:cxnSp>
      <p:cxnSp>
        <p:nvCxnSpPr>
          <p:cNvPr id="12315" name="直接箭头连接符 47"/>
          <p:cNvCxnSpPr>
            <a:endCxn id="11274" idx="1"/>
          </p:cNvCxnSpPr>
          <p:nvPr/>
        </p:nvCxnSpPr>
        <p:spPr>
          <a:xfrm>
            <a:off x="395288" y="4797425"/>
            <a:ext cx="144462" cy="0"/>
          </a:xfrm>
          <a:prstGeom prst="straightConnector1">
            <a:avLst/>
          </a:prstGeom>
          <a:ln w="9525" cap="flat" cmpd="sng">
            <a:solidFill>
              <a:schemeClr val="tx1"/>
            </a:solidFill>
            <a:prstDash val="solid"/>
            <a:headEnd type="none" w="med" len="med"/>
            <a:tailEnd type="arrow" w="med" len="med"/>
          </a:ln>
        </p:spPr>
      </p:cxnSp>
      <p:cxnSp>
        <p:nvCxnSpPr>
          <p:cNvPr id="12316" name="直接箭头连接符 49"/>
          <p:cNvCxnSpPr>
            <a:endCxn id="21" idx="1"/>
          </p:cNvCxnSpPr>
          <p:nvPr/>
        </p:nvCxnSpPr>
        <p:spPr>
          <a:xfrm>
            <a:off x="3276600" y="2781300"/>
            <a:ext cx="215900" cy="0"/>
          </a:xfrm>
          <a:prstGeom prst="straightConnector1">
            <a:avLst/>
          </a:prstGeom>
          <a:ln w="9525" cap="flat" cmpd="sng">
            <a:solidFill>
              <a:schemeClr val="tx1"/>
            </a:solidFill>
            <a:prstDash val="solid"/>
            <a:headEnd type="none" w="med" len="med"/>
            <a:tailEnd type="arrow" w="med" len="med"/>
          </a:ln>
        </p:spPr>
      </p:cxnSp>
      <p:cxnSp>
        <p:nvCxnSpPr>
          <p:cNvPr id="12317" name="直接箭头连接符 55"/>
          <p:cNvCxnSpPr>
            <a:endCxn id="22" idx="1"/>
          </p:cNvCxnSpPr>
          <p:nvPr/>
        </p:nvCxnSpPr>
        <p:spPr>
          <a:xfrm>
            <a:off x="3276600" y="3789363"/>
            <a:ext cx="215900" cy="0"/>
          </a:xfrm>
          <a:prstGeom prst="straightConnector1">
            <a:avLst/>
          </a:prstGeom>
          <a:ln w="9525" cap="flat" cmpd="sng">
            <a:solidFill>
              <a:schemeClr val="tx1"/>
            </a:solidFill>
            <a:prstDash val="solid"/>
            <a:headEnd type="none" w="med" len="med"/>
            <a:tailEnd type="arrow" w="med" len="med"/>
          </a:ln>
        </p:spPr>
      </p:cxnSp>
      <p:cxnSp>
        <p:nvCxnSpPr>
          <p:cNvPr id="12318" name="直接箭头连接符 57"/>
          <p:cNvCxnSpPr>
            <a:endCxn id="23" idx="1"/>
          </p:cNvCxnSpPr>
          <p:nvPr/>
        </p:nvCxnSpPr>
        <p:spPr>
          <a:xfrm>
            <a:off x="3276600" y="4797425"/>
            <a:ext cx="215900" cy="0"/>
          </a:xfrm>
          <a:prstGeom prst="straightConnector1">
            <a:avLst/>
          </a:prstGeom>
          <a:ln w="9525" cap="flat" cmpd="sng">
            <a:solidFill>
              <a:schemeClr val="tx1"/>
            </a:solidFill>
            <a:prstDash val="solid"/>
            <a:headEnd type="none" w="med" len="med"/>
            <a:tailEnd type="arrow" w="med" len="med"/>
          </a:ln>
        </p:spPr>
      </p:cxnSp>
      <p:cxnSp>
        <p:nvCxnSpPr>
          <p:cNvPr id="12319" name="直接箭头连接符 60"/>
          <p:cNvCxnSpPr>
            <a:endCxn id="24" idx="1"/>
          </p:cNvCxnSpPr>
          <p:nvPr/>
        </p:nvCxnSpPr>
        <p:spPr>
          <a:xfrm>
            <a:off x="3276600" y="5805488"/>
            <a:ext cx="215900" cy="0"/>
          </a:xfrm>
          <a:prstGeom prst="straightConnector1">
            <a:avLst/>
          </a:prstGeom>
          <a:ln w="9525" cap="flat" cmpd="sng">
            <a:solidFill>
              <a:schemeClr val="tx1"/>
            </a:solidFill>
            <a:prstDash val="solid"/>
            <a:headEnd type="none" w="med" len="med"/>
            <a:tailEnd type="arrow" w="med" len="med"/>
          </a:ln>
        </p:spPr>
      </p:cxnSp>
      <p:cxnSp>
        <p:nvCxnSpPr>
          <p:cNvPr id="12320" name="直接箭头连接符 62"/>
          <p:cNvCxnSpPr>
            <a:endCxn id="25" idx="1"/>
          </p:cNvCxnSpPr>
          <p:nvPr/>
        </p:nvCxnSpPr>
        <p:spPr>
          <a:xfrm>
            <a:off x="6443663" y="2781300"/>
            <a:ext cx="144462" cy="0"/>
          </a:xfrm>
          <a:prstGeom prst="straightConnector1">
            <a:avLst/>
          </a:prstGeom>
          <a:ln w="9525" cap="flat" cmpd="sng">
            <a:solidFill>
              <a:schemeClr val="tx1"/>
            </a:solidFill>
            <a:prstDash val="solid"/>
            <a:headEnd type="none" w="med" len="med"/>
            <a:tailEnd type="arrow" w="med" len="med"/>
          </a:ln>
        </p:spPr>
      </p:cxnSp>
      <p:cxnSp>
        <p:nvCxnSpPr>
          <p:cNvPr id="12321" name="直接箭头连接符 64"/>
          <p:cNvCxnSpPr>
            <a:endCxn id="28" idx="1"/>
          </p:cNvCxnSpPr>
          <p:nvPr/>
        </p:nvCxnSpPr>
        <p:spPr>
          <a:xfrm>
            <a:off x="6443663" y="3789363"/>
            <a:ext cx="144462" cy="0"/>
          </a:xfrm>
          <a:prstGeom prst="straightConnector1">
            <a:avLst/>
          </a:prstGeom>
          <a:ln w="9525" cap="flat" cmpd="sng">
            <a:solidFill>
              <a:schemeClr val="tx1"/>
            </a:solidFill>
            <a:prstDash val="solid"/>
            <a:headEnd type="none" w="med" len="med"/>
            <a:tailEnd type="arrow" w="med" len="med"/>
          </a:ln>
        </p:spPr>
      </p:cxnSp>
      <p:cxnSp>
        <p:nvCxnSpPr>
          <p:cNvPr id="12322" name="直接箭头连接符 66"/>
          <p:cNvCxnSpPr>
            <a:endCxn id="29" idx="1"/>
          </p:cNvCxnSpPr>
          <p:nvPr/>
        </p:nvCxnSpPr>
        <p:spPr>
          <a:xfrm>
            <a:off x="6443663" y="4797425"/>
            <a:ext cx="144462" cy="0"/>
          </a:xfrm>
          <a:prstGeom prst="straightConnector1">
            <a:avLst/>
          </a:prstGeom>
          <a:ln w="9525" cap="flat" cmpd="sng">
            <a:solidFill>
              <a:schemeClr val="tx1"/>
            </a:solidFill>
            <a:prstDash val="solid"/>
            <a:headEnd type="none" w="med" len="med"/>
            <a:tailEnd type="arrow" w="med" len="med"/>
          </a:ln>
        </p:spPr>
      </p:cxnSp>
      <p:cxnSp>
        <p:nvCxnSpPr>
          <p:cNvPr id="12323" name="直接箭头连接符 68"/>
          <p:cNvCxnSpPr>
            <a:endCxn id="30" idx="1"/>
          </p:cNvCxnSpPr>
          <p:nvPr/>
        </p:nvCxnSpPr>
        <p:spPr>
          <a:xfrm>
            <a:off x="6443663" y="5661025"/>
            <a:ext cx="144462" cy="0"/>
          </a:xfrm>
          <a:prstGeom prst="straightConnector1">
            <a:avLst/>
          </a:prstGeom>
          <a:ln w="9525" cap="flat" cmpd="sng">
            <a:solidFill>
              <a:schemeClr val="tx1"/>
            </a:solidFill>
            <a:prstDash val="solid"/>
            <a:headEnd type="none" w="med" len="med"/>
            <a:tailEnd type="arrow" w="med" len="med"/>
          </a:ln>
        </p:spPr>
      </p:cxnSp>
      <p:cxnSp>
        <p:nvCxnSpPr>
          <p:cNvPr id="12324" name="直接箭头连接符 70"/>
          <p:cNvCxnSpPr>
            <a:endCxn id="31" idx="1"/>
          </p:cNvCxnSpPr>
          <p:nvPr/>
        </p:nvCxnSpPr>
        <p:spPr>
          <a:xfrm>
            <a:off x="6443663" y="6381750"/>
            <a:ext cx="144462" cy="0"/>
          </a:xfrm>
          <a:prstGeom prst="straightConnector1">
            <a:avLst/>
          </a:prstGeom>
          <a:ln w="9525" cap="flat" cmpd="sng">
            <a:solidFill>
              <a:schemeClr val="tx1"/>
            </a:solidFill>
            <a:prstDash val="solid"/>
            <a:headEnd type="none" w="med" len="med"/>
            <a:tailEnd type="arrow" w="med" len="med"/>
          </a:ln>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Effect transition="in" filter="checkerboard(across)">
                                      <p:cBhvr>
                                        <p:cTn id="7" dur="500"/>
                                        <p:tgtEl>
                                          <p:spTgt spid="1127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272"/>
                                        </p:tgtEl>
                                        <p:attrNameLst>
                                          <p:attrName>style.visibility</p:attrName>
                                        </p:attrNameLst>
                                      </p:cBhvr>
                                      <p:to>
                                        <p:strVal val="visible"/>
                                      </p:to>
                                    </p:set>
                                    <p:animEffect transition="in" filter="checkerboard(across)">
                                      <p:cBhvr>
                                        <p:cTn id="10" dur="500"/>
                                        <p:tgtEl>
                                          <p:spTgt spid="1127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1273"/>
                                        </p:tgtEl>
                                        <p:attrNameLst>
                                          <p:attrName>style.visibility</p:attrName>
                                        </p:attrNameLst>
                                      </p:cBhvr>
                                      <p:to>
                                        <p:strVal val="visible"/>
                                      </p:to>
                                    </p:set>
                                    <p:animEffect transition="in" filter="checkerboard(across)">
                                      <p:cBhvr>
                                        <p:cTn id="13" dur="500"/>
                                        <p:tgtEl>
                                          <p:spTgt spid="11273"/>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1274"/>
                                        </p:tgtEl>
                                        <p:attrNameLst>
                                          <p:attrName>style.visibility</p:attrName>
                                        </p:attrNameLst>
                                      </p:cBhvr>
                                      <p:to>
                                        <p:strVal val="visible"/>
                                      </p:to>
                                    </p:set>
                                    <p:animEffect transition="in" filter="checkerboard(across)">
                                      <p:cBhvr>
                                        <p:cTn id="16" dur="500"/>
                                        <p:tgtEl>
                                          <p:spTgt spid="11274"/>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checkerboard(across)">
                                      <p:cBhvr>
                                        <p:cTn id="21" dur="500"/>
                                        <p:tgtEl>
                                          <p:spTgt spid="21"/>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checkerboard(across)">
                                      <p:cBhvr>
                                        <p:cTn id="24" dur="500"/>
                                        <p:tgtEl>
                                          <p:spTgt spid="22"/>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checkerboard(across)">
                                      <p:cBhvr>
                                        <p:cTn id="27" dur="500"/>
                                        <p:tgtEl>
                                          <p:spTgt spid="23"/>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checkerboard(across)">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checkerboard(across)">
                                      <p:cBhvr>
                                        <p:cTn id="35" dur="500"/>
                                        <p:tgtEl>
                                          <p:spTgt spid="25"/>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checkerboard(across)">
                                      <p:cBhvr>
                                        <p:cTn id="38" dur="500"/>
                                        <p:tgtEl>
                                          <p:spTgt spid="28"/>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checkerboard(across)">
                                      <p:cBhvr>
                                        <p:cTn id="41" dur="500"/>
                                        <p:tgtEl>
                                          <p:spTgt spid="29"/>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checkerboard(across)">
                                      <p:cBhvr>
                                        <p:cTn id="44" dur="500"/>
                                        <p:tgtEl>
                                          <p:spTgt spid="30"/>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checkerboard(across)">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animBg="1"/>
      <p:bldP spid="11272" grpId="0" animBg="1"/>
      <p:bldP spid="11273" grpId="0" animBg="1"/>
      <p:bldP spid="11274" grpId="0" animBg="1"/>
      <p:bldP spid="21" grpId="0" animBg="1"/>
      <p:bldP spid="22" grpId="0" animBg="1"/>
      <p:bldP spid="23" grpId="0" animBg="1"/>
      <p:bldP spid="24" grpId="0" animBg="1"/>
      <p:bldP spid="25" grpId="0" animBg="1"/>
      <p:bldP spid="28" grpId="0" animBg="1"/>
      <p:bldP spid="29" grpId="0" animBg="1"/>
      <p:bldP spid="30"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68313" y="1125538"/>
            <a:ext cx="7239000" cy="561975"/>
          </a:xfrm>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1" i="0" u="none" strike="noStrike" kern="0" cap="none" spc="0" normalizeH="0" baseline="0" noProof="0" dirty="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t>Do you know what the Ivy League is?</a:t>
            </a:r>
            <a:endParaRPr kumimoji="0" lang="zh-CN" altLang="en-US" sz="2800" b="1" i="0" u="none" strike="noStrike" kern="0" cap="none" spc="0" normalizeH="0" baseline="0" noProof="0" dirty="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endParaRPr>
          </a:p>
        </p:txBody>
      </p:sp>
      <p:sp>
        <p:nvSpPr>
          <p:cNvPr id="3" name="内容占位符 2"/>
          <p:cNvSpPr>
            <a:spLocks noGrp="1"/>
          </p:cNvSpPr>
          <p:nvPr>
            <p:ph sz="half" idx="1"/>
          </p:nvPr>
        </p:nvSpPr>
        <p:spPr>
          <a:xfrm>
            <a:off x="468313" y="1752600"/>
            <a:ext cx="7650162" cy="5105400"/>
          </a:xfrm>
          <a:ln/>
        </p:spPr>
        <p:txBody>
          <a:bodyPr vert="horz" wrap="square" lIns="91440" tIns="45720" rIns="91440" bIns="45720" anchor="t"/>
          <a:p>
            <a:pPr>
              <a:lnSpc>
                <a:spcPts val="3200"/>
              </a:lnSpc>
              <a:spcBef>
                <a:spcPts val="600"/>
              </a:spcBef>
              <a:spcAft>
                <a:spcPts val="600"/>
              </a:spcAft>
            </a:pPr>
            <a:r>
              <a:rPr lang="en-US" altLang="zh-CN" sz="2400" dirty="0">
                <a:latin typeface="Tahoma" panose="020B0604030504040204" pitchFamily="34" charset="0"/>
                <a:ea typeface="宋体" panose="02010600030101010101" pitchFamily="2" charset="-122"/>
                <a:cs typeface="+mn-cs"/>
              </a:rPr>
              <a:t>The Ivy League is an </a:t>
            </a:r>
            <a:r>
              <a:rPr lang="en-US" altLang="zh-CN" sz="2400" dirty="0">
                <a:latin typeface="Tahoma" panose="020B0604030504040204" pitchFamily="34" charset="0"/>
                <a:ea typeface="宋体" panose="02010600030101010101" pitchFamily="2" charset="-122"/>
                <a:cs typeface="+mn-cs"/>
                <a:hlinkClick r:id="rId1" tooltip="Athletic conference" action="ppaction://hlinkfile"/>
              </a:rPr>
              <a:t>athletic conference</a:t>
            </a:r>
            <a:r>
              <a:rPr lang="en-US" altLang="zh-CN" sz="2400" dirty="0">
                <a:latin typeface="Tahoma" panose="020B0604030504040204" pitchFamily="34" charset="0"/>
                <a:ea typeface="宋体" panose="02010600030101010101" pitchFamily="2" charset="-122"/>
                <a:cs typeface="+mn-cs"/>
              </a:rPr>
              <a:t> comprising eight private institutions of higher education in the Northeastern United States. </a:t>
            </a:r>
            <a:endParaRPr lang="en-US" altLang="zh-CN" sz="2400" dirty="0">
              <a:latin typeface="Tahoma" panose="020B0604030504040204" pitchFamily="34" charset="0"/>
              <a:ea typeface="宋体" panose="02010600030101010101" pitchFamily="2" charset="-122"/>
              <a:cs typeface="+mn-cs"/>
            </a:endParaRPr>
          </a:p>
        </p:txBody>
      </p:sp>
      <p:pic>
        <p:nvPicPr>
          <p:cNvPr id="13316" name="Picture 8" descr="E:\广西课件\3\butten.png"/>
          <p:cNvPicPr>
            <a:picLocks noChangeAspect="1"/>
          </p:cNvPicPr>
          <p:nvPr/>
        </p:nvPicPr>
        <p:blipFill>
          <a:blip r:embed="rId2"/>
          <a:stretch>
            <a:fillRect/>
          </a:stretch>
        </p:blipFill>
        <p:spPr>
          <a:xfrm>
            <a:off x="-152400" y="0"/>
            <a:ext cx="2924175" cy="1071563"/>
          </a:xfrm>
          <a:prstGeom prst="rect">
            <a:avLst/>
          </a:prstGeom>
          <a:noFill/>
          <a:ln w="9525">
            <a:noFill/>
          </a:ln>
        </p:spPr>
      </p:pic>
      <p:sp>
        <p:nvSpPr>
          <p:cNvPr id="13317"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Culture Tip</a:t>
            </a:r>
            <a:endParaRPr lang="en-US" altLang="zh-CN" sz="2000" dirty="0">
              <a:solidFill>
                <a:srgbClr val="003300"/>
              </a:solidFill>
              <a:latin typeface="Cooper Black" panose="0208090404030B020404" pitchFamily="18" charset="0"/>
            </a:endParaRPr>
          </a:p>
        </p:txBody>
      </p:sp>
      <p:pic>
        <p:nvPicPr>
          <p:cNvPr id="13318" name="图片 6" descr="index.jpg"/>
          <p:cNvPicPr>
            <a:picLocks noChangeAspect="1"/>
          </p:cNvPicPr>
          <p:nvPr/>
        </p:nvPicPr>
        <p:blipFill>
          <a:blip r:embed="rId3"/>
          <a:stretch>
            <a:fillRect/>
          </a:stretch>
        </p:blipFill>
        <p:spPr>
          <a:xfrm>
            <a:off x="5003800" y="3284538"/>
            <a:ext cx="2743200" cy="30575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charRg st="0" end="135"/>
                                            </p:txEl>
                                          </p:spTgt>
                                        </p:tgtEl>
                                        <p:attrNameLst>
                                          <p:attrName>style.visibility</p:attrName>
                                        </p:attrNameLst>
                                      </p:cBhvr>
                                      <p:to>
                                        <p:strVal val="visible"/>
                                      </p:to>
                                    </p:set>
                                    <p:animEffect transition="in" filter="box(in)">
                                      <p:cBhvr>
                                        <p:cTn id="7" dur="500"/>
                                        <p:tgtEl>
                                          <p:spTgt spid="3">
                                            <p:txEl>
                                              <p:charRg st="0" end="13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内容占位符 4" descr="ivy_league_felt_pennants_56922big.jpg"/>
          <p:cNvPicPr>
            <a:picLocks noGrp="1" noChangeAspect="1"/>
          </p:cNvPicPr>
          <p:nvPr>
            <p:ph sz="half" idx="1"/>
          </p:nvPr>
        </p:nvPicPr>
        <p:blipFill>
          <a:blip r:embed="rId1"/>
          <a:srcRect/>
          <a:stretch>
            <a:fillRect/>
          </a:stretch>
        </p:blipFill>
        <p:spPr>
          <a:xfrm>
            <a:off x="323850" y="2276475"/>
            <a:ext cx="3810000" cy="3111500"/>
          </a:xfrm>
          <a:ln/>
        </p:spPr>
      </p:pic>
      <p:sp>
        <p:nvSpPr>
          <p:cNvPr id="4" name="内容占位符 3"/>
          <p:cNvSpPr>
            <a:spLocks noGrp="1"/>
          </p:cNvSpPr>
          <p:nvPr>
            <p:ph sz="half" idx="2"/>
          </p:nvPr>
        </p:nvSpPr>
        <p:spPr>
          <a:xfrm>
            <a:off x="4500563" y="1196975"/>
            <a:ext cx="4330700" cy="5105400"/>
          </a:xfrm>
          <a:ln/>
        </p:spPr>
        <p:txBody>
          <a:bodyPr vert="horz" wrap="square" lIns="91440" tIns="45720" rIns="91440" bIns="45720" anchor="t"/>
          <a:p>
            <a:pPr>
              <a:spcBef>
                <a:spcPts val="600"/>
              </a:spcBef>
              <a:spcAft>
                <a:spcPts val="600"/>
              </a:spcAft>
              <a:buClr>
                <a:schemeClr val="tx1"/>
              </a:buClr>
              <a:buFont typeface="Wingdings" panose="05000000000000000000" pitchFamily="2" charset="2"/>
              <a:buNone/>
            </a:pPr>
            <a:r>
              <a:rPr lang="en-US" altLang="zh-CN" sz="2400" dirty="0">
                <a:solidFill>
                  <a:srgbClr val="0033CC"/>
                </a:solidFill>
                <a:latin typeface="Tahoma" panose="020B0604030504040204" pitchFamily="34" charset="0"/>
                <a:ea typeface="宋体" panose="02010600030101010101" pitchFamily="2" charset="-122"/>
                <a:cs typeface="+mn-cs"/>
              </a:rPr>
              <a:t>The eight institutions are:</a:t>
            </a:r>
            <a:endParaRPr lang="en-US" altLang="zh-CN" sz="2400" dirty="0">
              <a:solidFill>
                <a:srgbClr val="0033CC"/>
              </a:solidFill>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Brown University </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Columbia University</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Cornell University</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Dartmouth College</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Harvard University</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the University of Pennsylvania</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Princeton University</a:t>
            </a:r>
            <a:endParaRPr lang="en-US" altLang="zh-CN" sz="2400" dirty="0">
              <a:latin typeface="Tahoma" panose="020B0604030504040204" pitchFamily="34" charset="0"/>
              <a:ea typeface="宋体" panose="02010600030101010101" pitchFamily="2" charset="-122"/>
              <a:cs typeface="+mn-cs"/>
            </a:endParaRPr>
          </a:p>
          <a:p>
            <a:pPr>
              <a:spcBef>
                <a:spcPts val="600"/>
              </a:spcBef>
              <a:spcAft>
                <a:spcPts val="600"/>
              </a:spcAft>
            </a:pPr>
            <a:r>
              <a:rPr lang="en-US" altLang="zh-CN" sz="2400" dirty="0">
                <a:latin typeface="Tahoma" panose="020B0604030504040204" pitchFamily="34" charset="0"/>
                <a:ea typeface="宋体" panose="02010600030101010101" pitchFamily="2" charset="-122"/>
                <a:cs typeface="+mn-cs"/>
              </a:rPr>
              <a:t>Yale University</a:t>
            </a:r>
            <a:endParaRPr lang="zh-CN" altLang="en-US" sz="2400" dirty="0">
              <a:latin typeface="+mn-lt"/>
              <a:ea typeface="宋体" panose="02010600030101010101" pitchFamily="2" charset="-122"/>
              <a:cs typeface="+mn-cs"/>
            </a:endParaRPr>
          </a:p>
        </p:txBody>
      </p:sp>
      <p:pic>
        <p:nvPicPr>
          <p:cNvPr id="14340" name="Picture 8" descr="E:\广西课件\3\butten.png"/>
          <p:cNvPicPr>
            <a:picLocks noChangeAspect="1"/>
          </p:cNvPicPr>
          <p:nvPr/>
        </p:nvPicPr>
        <p:blipFill>
          <a:blip r:embed="rId2"/>
          <a:stretch>
            <a:fillRect/>
          </a:stretch>
        </p:blipFill>
        <p:spPr>
          <a:xfrm>
            <a:off x="-152400" y="0"/>
            <a:ext cx="2924175" cy="1071563"/>
          </a:xfrm>
          <a:prstGeom prst="rect">
            <a:avLst/>
          </a:prstGeom>
          <a:noFill/>
          <a:ln w="9525">
            <a:noFill/>
          </a:ln>
        </p:spPr>
      </p:pic>
      <p:sp>
        <p:nvSpPr>
          <p:cNvPr id="14341"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Culture Tip</a:t>
            </a:r>
            <a:endParaRPr lang="en-US" altLang="zh-CN" sz="2000" dirty="0">
              <a:solidFill>
                <a:srgbClr val="003300"/>
              </a:solidFill>
              <a:latin typeface="Cooper Black" panose="0208090404030B0204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xEl>
                                              <p:charRg st="0" end="28"/>
                                            </p:txEl>
                                          </p:spTgt>
                                        </p:tgtEl>
                                        <p:attrNameLst>
                                          <p:attrName>style.visibility</p:attrName>
                                        </p:attrNameLst>
                                      </p:cBhvr>
                                      <p:to>
                                        <p:strVal val="visible"/>
                                      </p:to>
                                    </p:set>
                                    <p:animEffect transition="in" filter="randombar(horizontal)">
                                      <p:cBhvr>
                                        <p:cTn id="7" dur="500"/>
                                        <p:tgtEl>
                                          <p:spTgt spid="4">
                                            <p:txEl>
                                              <p:charRg st="0" end="2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charRg st="28" end="46"/>
                                            </p:txEl>
                                          </p:spTgt>
                                        </p:tgtEl>
                                        <p:attrNameLst>
                                          <p:attrName>style.visibility</p:attrName>
                                        </p:attrNameLst>
                                      </p:cBhvr>
                                      <p:to>
                                        <p:strVal val="visible"/>
                                      </p:to>
                                    </p:set>
                                    <p:animEffect transition="in" filter="randombar(horizontal)">
                                      <p:cBhvr>
                                        <p:cTn id="12" dur="500"/>
                                        <p:tgtEl>
                                          <p:spTgt spid="4">
                                            <p:txEl>
                                              <p:charRg st="28" end="46"/>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
                                            <p:txEl>
                                              <p:charRg st="46" end="66"/>
                                            </p:txEl>
                                          </p:spTgt>
                                        </p:tgtEl>
                                        <p:attrNameLst>
                                          <p:attrName>style.visibility</p:attrName>
                                        </p:attrNameLst>
                                      </p:cBhvr>
                                      <p:to>
                                        <p:strVal val="visible"/>
                                      </p:to>
                                    </p:set>
                                    <p:animEffect transition="in" filter="randombar(horizontal)">
                                      <p:cBhvr>
                                        <p:cTn id="15" dur="500"/>
                                        <p:tgtEl>
                                          <p:spTgt spid="4">
                                            <p:txEl>
                                              <p:charRg st="46" end="66"/>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4">
                                            <p:txEl>
                                              <p:charRg st="66" end="85"/>
                                            </p:txEl>
                                          </p:spTgt>
                                        </p:tgtEl>
                                        <p:attrNameLst>
                                          <p:attrName>style.visibility</p:attrName>
                                        </p:attrNameLst>
                                      </p:cBhvr>
                                      <p:to>
                                        <p:strVal val="visible"/>
                                      </p:to>
                                    </p:set>
                                    <p:animEffect transition="in" filter="randombar(horizontal)">
                                      <p:cBhvr>
                                        <p:cTn id="18" dur="500"/>
                                        <p:tgtEl>
                                          <p:spTgt spid="4">
                                            <p:txEl>
                                              <p:charRg st="66" end="85"/>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xEl>
                                              <p:charRg st="85" end="103"/>
                                            </p:txEl>
                                          </p:spTgt>
                                        </p:tgtEl>
                                        <p:attrNameLst>
                                          <p:attrName>style.visibility</p:attrName>
                                        </p:attrNameLst>
                                      </p:cBhvr>
                                      <p:to>
                                        <p:strVal val="visible"/>
                                      </p:to>
                                    </p:set>
                                    <p:animEffect transition="in" filter="randombar(horizontal)">
                                      <p:cBhvr>
                                        <p:cTn id="21" dur="500"/>
                                        <p:tgtEl>
                                          <p:spTgt spid="4">
                                            <p:txEl>
                                              <p:charRg st="85" end="103"/>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xEl>
                                              <p:charRg st="103" end="122"/>
                                            </p:txEl>
                                          </p:spTgt>
                                        </p:tgtEl>
                                        <p:attrNameLst>
                                          <p:attrName>style.visibility</p:attrName>
                                        </p:attrNameLst>
                                      </p:cBhvr>
                                      <p:to>
                                        <p:strVal val="visible"/>
                                      </p:to>
                                    </p:set>
                                    <p:animEffect transition="in" filter="randombar(horizontal)">
                                      <p:cBhvr>
                                        <p:cTn id="24" dur="500"/>
                                        <p:tgtEl>
                                          <p:spTgt spid="4">
                                            <p:txEl>
                                              <p:charRg st="103" end="122"/>
                                            </p:txEl>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4">
                                            <p:txEl>
                                              <p:charRg st="122" end="153"/>
                                            </p:txEl>
                                          </p:spTgt>
                                        </p:tgtEl>
                                        <p:attrNameLst>
                                          <p:attrName>style.visibility</p:attrName>
                                        </p:attrNameLst>
                                      </p:cBhvr>
                                      <p:to>
                                        <p:strVal val="visible"/>
                                      </p:to>
                                    </p:set>
                                    <p:animEffect transition="in" filter="randombar(horizontal)">
                                      <p:cBhvr>
                                        <p:cTn id="27" dur="500"/>
                                        <p:tgtEl>
                                          <p:spTgt spid="4">
                                            <p:txEl>
                                              <p:charRg st="122" end="153"/>
                                            </p:tx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
                                            <p:txEl>
                                              <p:charRg st="153" end="174"/>
                                            </p:txEl>
                                          </p:spTgt>
                                        </p:tgtEl>
                                        <p:attrNameLst>
                                          <p:attrName>style.visibility</p:attrName>
                                        </p:attrNameLst>
                                      </p:cBhvr>
                                      <p:to>
                                        <p:strVal val="visible"/>
                                      </p:to>
                                    </p:set>
                                    <p:animEffect transition="in" filter="randombar(horizontal)">
                                      <p:cBhvr>
                                        <p:cTn id="30" dur="500"/>
                                        <p:tgtEl>
                                          <p:spTgt spid="4">
                                            <p:txEl>
                                              <p:charRg st="153" end="174"/>
                                            </p:tx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4">
                                            <p:txEl>
                                              <p:charRg st="174" end="190"/>
                                            </p:txEl>
                                          </p:spTgt>
                                        </p:tgtEl>
                                        <p:attrNameLst>
                                          <p:attrName>style.visibility</p:attrName>
                                        </p:attrNameLst>
                                      </p:cBhvr>
                                      <p:to>
                                        <p:strVal val="visible"/>
                                      </p:to>
                                    </p:set>
                                    <p:animEffect transition="in" filter="randombar(horizontal)">
                                      <p:cBhvr>
                                        <p:cTn id="33" dur="500"/>
                                        <p:tgtEl>
                                          <p:spTgt spid="4">
                                            <p:txEl>
                                              <p:charRg st="174" end="190"/>
                                            </p:txEl>
                                          </p:spTgt>
                                        </p:tgtEl>
                                      </p:cBhvr>
                                    </p:animEffect>
                                  </p:childTnLst>
                                </p:cTn>
                              </p:par>
                              <p:par>
                                <p:cTn id="34" presetID="14" presetClass="entr" presetSubtype="10" fill="hold" nodeType="withEffect">
                                  <p:stCondLst>
                                    <p:cond delay="0"/>
                                  </p:stCondLst>
                                  <p:childTnLst>
                                    <p:set>
                                      <p:cBhvr>
                                        <p:cTn id="35" dur="1" fill="hold">
                                          <p:stCondLst>
                                            <p:cond delay="0"/>
                                          </p:stCondLst>
                                        </p:cTn>
                                        <p:tgtEl>
                                          <p:spTgt spid="15362"/>
                                        </p:tgtEl>
                                        <p:attrNameLst>
                                          <p:attrName>style.visibility</p:attrName>
                                        </p:attrNameLst>
                                      </p:cBhvr>
                                      <p:to>
                                        <p:strVal val="visible"/>
                                      </p:to>
                                    </p:set>
                                    <p:animEffect transition="in" filter="randombar(horizontal)">
                                      <p:cBhvr>
                                        <p:cTn id="36"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内容占位符 5"/>
          <p:cNvSpPr>
            <a:spLocks noGrp="1"/>
          </p:cNvSpPr>
          <p:nvPr>
            <p:ph idx="1"/>
          </p:nvPr>
        </p:nvSpPr>
        <p:spPr>
          <a:xfrm>
            <a:off x="323850" y="1484313"/>
            <a:ext cx="8064500" cy="2108200"/>
          </a:xfrm>
          <a:ln/>
        </p:spPr>
        <p:txBody>
          <a:bodyPr vert="horz" wrap="square" lIns="91440" tIns="45720" rIns="91440" bIns="45720" anchor="t"/>
          <a:p>
            <a:r>
              <a:rPr lang="en-US" altLang="zh-CN" dirty="0">
                <a:solidFill>
                  <a:srgbClr val="0033CC"/>
                </a:solidFill>
                <a:latin typeface="Tahoma" panose="020B0604030504040204" pitchFamily="34" charset="0"/>
                <a:ea typeface="宋体" panose="02010600030101010101" pitchFamily="2" charset="-122"/>
              </a:rPr>
              <a:t>Question: What is the trend mentioned by the reporter?</a:t>
            </a:r>
            <a:endParaRPr lang="zh-CN" altLang="en-US" dirty="0">
              <a:solidFill>
                <a:srgbClr val="0033CC"/>
              </a:solidFill>
              <a:latin typeface="Tahoma" panose="020B0604030504040204" pitchFamily="34" charset="0"/>
              <a:ea typeface="宋体" panose="02010600030101010101" pitchFamily="2" charset="-122"/>
            </a:endParaRPr>
          </a:p>
        </p:txBody>
      </p:sp>
      <p:pic>
        <p:nvPicPr>
          <p:cNvPr id="15363" name="Picture 8" descr="E:\广西课件\3\butten.png"/>
          <p:cNvPicPr>
            <a:picLocks noChangeAspect="1"/>
          </p:cNvPicPr>
          <p:nvPr/>
        </p:nvPicPr>
        <p:blipFill>
          <a:blip r:embed="rId1"/>
          <a:stretch>
            <a:fillRect/>
          </a:stretch>
        </p:blipFill>
        <p:spPr>
          <a:xfrm>
            <a:off x="-152400" y="0"/>
            <a:ext cx="4364038" cy="1071563"/>
          </a:xfrm>
          <a:prstGeom prst="rect">
            <a:avLst/>
          </a:prstGeom>
          <a:noFill/>
          <a:ln w="9525">
            <a:noFill/>
          </a:ln>
        </p:spPr>
      </p:pic>
      <p:sp>
        <p:nvSpPr>
          <p:cNvPr id="15364" name="Text Box 9"/>
          <p:cNvSpPr txBox="1"/>
          <p:nvPr/>
        </p:nvSpPr>
        <p:spPr>
          <a:xfrm>
            <a:off x="169863" y="331788"/>
            <a:ext cx="3465512" cy="40005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Watching and Discussing</a:t>
            </a:r>
            <a:endParaRPr lang="en-US" altLang="zh-CN" sz="2000" dirty="0">
              <a:solidFill>
                <a:srgbClr val="003300"/>
              </a:solidFill>
              <a:latin typeface="Cooper Black" panose="0208090404030B020404" pitchFamily="18" charset="0"/>
            </a:endParaRPr>
          </a:p>
        </p:txBody>
      </p:sp>
      <p:sp>
        <p:nvSpPr>
          <p:cNvPr id="6" name="圆角矩形 5"/>
          <p:cNvSpPr/>
          <p:nvPr/>
        </p:nvSpPr>
        <p:spPr bwMode="auto">
          <a:xfrm>
            <a:off x="755650" y="3213100"/>
            <a:ext cx="7559675" cy="2808288"/>
          </a:xfrm>
          <a:prstGeom prst="roundRect">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ts val="3000"/>
              </a:lnSpc>
              <a:spcBef>
                <a:spcPts val="600"/>
              </a:spcBef>
              <a:spcAft>
                <a:spcPts val="600"/>
              </a:spcAft>
              <a:buClrTx/>
              <a:buSzTx/>
              <a:buFontTx/>
              <a:buNone/>
              <a:defRPr/>
            </a:pPr>
            <a:r>
              <a:rPr kumimoji="0" lang="en-US" altLang="zh-CN" sz="2800" b="1" i="0" u="sng"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rPr>
              <a:t>Word Tips:</a:t>
            </a:r>
            <a:endParaRPr kumimoji="0" lang="en-US" altLang="zh-CN" sz="2800" b="1" i="0" u="sng"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a:p>
            <a:pPr marL="0" marR="0" lvl="0" indent="0" algn="l" defTabSz="914400" rtl="0" eaLnBrk="1" fontAlgn="base" latinLnBrk="0" hangingPunct="1">
              <a:lnSpc>
                <a:spcPts val="3000"/>
              </a:lnSpc>
              <a:spcBef>
                <a:spcPts val="600"/>
              </a:spcBef>
              <a:spcAft>
                <a:spcPts val="600"/>
              </a:spcAft>
              <a:buClrTx/>
              <a:buSzTx/>
              <a:buFontTx/>
              <a:buNone/>
              <a:defRPr/>
            </a:pPr>
            <a:r>
              <a:rPr kumimoji="0" lang="en-US" altLang="zh-CN" sz="2400" b="1" i="0" u="none" strike="noStrike" kern="1200" cap="none" spc="0" normalizeH="0" baseline="0" noProof="0">
                <a:ln>
                  <a:noFill/>
                </a:ln>
                <a:solidFill>
                  <a:srgbClr val="C00000"/>
                </a:solidFill>
                <a:effectLst/>
                <a:uLnTx/>
                <a:uFillTx/>
                <a:latin typeface="Arial" panose="020B0604020202020204" pitchFamily="34" charset="0"/>
                <a:ea typeface="Tahoma" panose="020B0604030504040204" pitchFamily="34" charset="0"/>
                <a:cs typeface="Arial" panose="020B0604020202020204" pitchFamily="34" charset="0"/>
              </a:rPr>
              <a:t>the New Oriental School: </a:t>
            </a:r>
            <a:r>
              <a:rPr kumimoji="0" lang="en-US" altLang="zh-CN" sz="2400" b="1" i="0" u="none" strike="noStrike" kern="1200" cap="none" spc="0" normalizeH="0" baseline="0" noProof="0">
                <a:ln>
                  <a:noFill/>
                </a:ln>
                <a:solidFill>
                  <a:schemeClr val="tx1"/>
                </a:solidFill>
                <a:effectLst/>
                <a:uLnTx/>
                <a:uFillTx/>
                <a:latin typeface="Arial" panose="020B0604020202020204" pitchFamily="34" charset="0"/>
                <a:ea typeface="Tahoma" panose="020B0604030504040204" pitchFamily="34" charset="0"/>
                <a:cs typeface="Arial" panose="020B0604020202020204" pitchFamily="34" charset="0"/>
              </a:rPr>
              <a:t>a famous language training school in China </a:t>
            </a:r>
            <a:r>
              <a:rPr kumimoji="0" lang="zh-CN" altLang="en-US"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rPr>
              <a:t>新东方</a:t>
            </a:r>
            <a:r>
              <a:rPr kumimoji="0" lang="en-US" altLang="zh-CN"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Tahoma" panose="020B0604030504040204" pitchFamily="34" charset="0"/>
              </a:rPr>
              <a:t> </a:t>
            </a:r>
            <a:endParaRPr kumimoji="0" lang="en-US" altLang="zh-CN"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Tahoma" panose="020B0604030504040204" pitchFamily="34" charset="0"/>
            </a:endParaRPr>
          </a:p>
          <a:p>
            <a:pPr marL="0" marR="0" lvl="0" indent="0" algn="l" defTabSz="914400" rtl="0" eaLnBrk="1" fontAlgn="base" latinLnBrk="0" hangingPunct="1">
              <a:lnSpc>
                <a:spcPts val="3000"/>
              </a:lnSpc>
              <a:spcBef>
                <a:spcPts val="600"/>
              </a:spcBef>
              <a:spcAft>
                <a:spcPts val="600"/>
              </a:spcAft>
              <a:buClrTx/>
              <a:buSzTx/>
              <a:buFontTx/>
              <a:buNone/>
              <a:defRPr/>
            </a:pPr>
            <a:r>
              <a:rPr kumimoji="0" lang="en-US" altLang="zh-CN" sz="2400" b="1"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Tahoma" panose="020B0604030504040204" pitchFamily="34" charset="0"/>
              </a:rPr>
              <a:t>IELTS: </a:t>
            </a:r>
            <a:r>
              <a:rPr kumimoji="0" lang="en-US" altLang="zh-CN"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Tahoma" panose="020B0604030504040204" pitchFamily="34" charset="0"/>
              </a:rPr>
              <a:t>International English Language Testing System </a:t>
            </a:r>
            <a:r>
              <a:rPr kumimoji="0" lang="zh-CN" altLang="en-US"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rPr>
              <a:t>雅思</a:t>
            </a:r>
            <a:endParaRPr kumimoji="0" lang="en-US" altLang="zh-CN" sz="2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Tahoma" panose="020B0604030504040204" pitchFamily="34" charset="0"/>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charRg st="0" end="55"/>
                                            </p:txEl>
                                          </p:spTgt>
                                        </p:tgtEl>
                                        <p:attrNameLst>
                                          <p:attrName>style.visibility</p:attrName>
                                        </p:attrNameLst>
                                      </p:cBhvr>
                                      <p:to>
                                        <p:strVal val="visible"/>
                                      </p:to>
                                    </p:set>
                                    <p:anim calcmode="lin" valueType="num">
                                      <p:cBhvr additive="base">
                                        <p:cTn id="7" dur="500" fill="hold"/>
                                        <p:tgtEl>
                                          <p:spTgt spid="14339">
                                            <p:txEl>
                                              <p:charRg st="0" end="5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charRg st="0" end="5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6">
                                            <p:txEl>
                                              <p:charRg st="0" end="11"/>
                                            </p:txEl>
                                          </p:spTgt>
                                        </p:tgtEl>
                                        <p:attrNameLst>
                                          <p:attrName>style.visibility</p:attrName>
                                        </p:attrNameLst>
                                      </p:cBhvr>
                                      <p:to>
                                        <p:strVal val="visible"/>
                                      </p:to>
                                    </p:set>
                                    <p:animEffect transition="in" filter="barn(inHorizontal)">
                                      <p:cBhvr>
                                        <p:cTn id="13" dur="500"/>
                                        <p:tgtEl>
                                          <p:spTgt spid="6">
                                            <p:txEl>
                                              <p:charRg st="0" end="1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nodeType="clickEffect">
                                  <p:stCondLst>
                                    <p:cond delay="0"/>
                                  </p:stCondLst>
                                  <p:childTnLst>
                                    <p:set>
                                      <p:cBhvr>
                                        <p:cTn id="17" dur="1" fill="hold">
                                          <p:stCondLst>
                                            <p:cond delay="0"/>
                                          </p:stCondLst>
                                        </p:cTn>
                                        <p:tgtEl>
                                          <p:spTgt spid="6">
                                            <p:txEl>
                                              <p:charRg st="11" end="84"/>
                                            </p:txEl>
                                          </p:spTgt>
                                        </p:tgtEl>
                                        <p:attrNameLst>
                                          <p:attrName>style.visibility</p:attrName>
                                        </p:attrNameLst>
                                      </p:cBhvr>
                                      <p:to>
                                        <p:strVal val="visible"/>
                                      </p:to>
                                    </p:set>
                                    <p:animEffect transition="in" filter="barn(inHorizontal)">
                                      <p:cBhvr>
                                        <p:cTn id="18" dur="500"/>
                                        <p:tgtEl>
                                          <p:spTgt spid="6">
                                            <p:txEl>
                                              <p:charRg st="11" end="8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nodeType="clickEffect">
                                  <p:stCondLst>
                                    <p:cond delay="0"/>
                                  </p:stCondLst>
                                  <p:childTnLst>
                                    <p:set>
                                      <p:cBhvr>
                                        <p:cTn id="22" dur="1" fill="hold">
                                          <p:stCondLst>
                                            <p:cond delay="0"/>
                                          </p:stCondLst>
                                        </p:cTn>
                                        <p:tgtEl>
                                          <p:spTgt spid="6">
                                            <p:txEl>
                                              <p:charRg st="84" end="140"/>
                                            </p:txEl>
                                          </p:spTgt>
                                        </p:tgtEl>
                                        <p:attrNameLst>
                                          <p:attrName>style.visibility</p:attrName>
                                        </p:attrNameLst>
                                      </p:cBhvr>
                                      <p:to>
                                        <p:strVal val="visible"/>
                                      </p:to>
                                    </p:set>
                                    <p:animEffect transition="in" filter="barn(inHorizontal)">
                                      <p:cBhvr>
                                        <p:cTn id="23" dur="500"/>
                                        <p:tgtEl>
                                          <p:spTgt spid="6">
                                            <p:txEl>
                                              <p:charRg st="84" end="14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Picture 8" descr="E:\广西课件\3\butten.png"/>
          <p:cNvPicPr>
            <a:picLocks noChangeAspect="1"/>
          </p:cNvPicPr>
          <p:nvPr/>
        </p:nvPicPr>
        <p:blipFill>
          <a:blip r:embed="rId1"/>
          <a:stretch>
            <a:fillRect/>
          </a:stretch>
        </p:blipFill>
        <p:spPr>
          <a:xfrm>
            <a:off x="-152400" y="0"/>
            <a:ext cx="4364038" cy="1071563"/>
          </a:xfrm>
          <a:prstGeom prst="rect">
            <a:avLst/>
          </a:prstGeom>
          <a:noFill/>
          <a:ln w="9525">
            <a:noFill/>
          </a:ln>
        </p:spPr>
      </p:pic>
      <p:sp>
        <p:nvSpPr>
          <p:cNvPr id="16387" name="Text Box 9"/>
          <p:cNvSpPr txBox="1"/>
          <p:nvPr/>
        </p:nvSpPr>
        <p:spPr>
          <a:xfrm>
            <a:off x="169863" y="331788"/>
            <a:ext cx="3465512" cy="40005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Watching and Discussing</a:t>
            </a:r>
            <a:endParaRPr lang="en-US" altLang="zh-CN" sz="2000" dirty="0">
              <a:solidFill>
                <a:srgbClr val="003300"/>
              </a:solidFill>
              <a:latin typeface="Cooper Black" panose="0208090404030B020404" pitchFamily="18" charset="0"/>
            </a:endParaRPr>
          </a:p>
        </p:txBody>
      </p:sp>
      <p:pic>
        <p:nvPicPr>
          <p:cNvPr id="4" name="Rediscovering CHINA 2010-06-04_01_clip.wmv">
            <a:hlinkClick r:id="" action="ppaction://media"/>
          </p:cNvPr>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1042988" y="1196975"/>
            <a:ext cx="7008812" cy="5256213"/>
          </a:xfrm>
          <a:prstGeom prst="rect">
            <a:avLst/>
          </a:prstGeom>
          <a:noFill/>
          <a:ln w="9525">
            <a:noFill/>
          </a:ln>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内容占位符 5"/>
          <p:cNvSpPr>
            <a:spLocks noGrp="1"/>
          </p:cNvSpPr>
          <p:nvPr>
            <p:ph idx="1"/>
          </p:nvPr>
        </p:nvSpPr>
        <p:spPr>
          <a:xfrm>
            <a:off x="395288" y="1268413"/>
            <a:ext cx="8382000" cy="5105400"/>
          </a:xfrm>
          <a:ln/>
        </p:spPr>
        <p:txBody>
          <a:bodyPr vert="horz" wrap="square" lIns="91440" tIns="45720" rIns="91440" bIns="45720" anchor="t"/>
          <a:p>
            <a:pPr>
              <a:spcBef>
                <a:spcPts val="600"/>
              </a:spcBef>
              <a:spcAft>
                <a:spcPts val="600"/>
              </a:spcAft>
            </a:pPr>
            <a:r>
              <a:rPr lang="en-US" altLang="zh-CN" u="sng" dirty="0">
                <a:solidFill>
                  <a:srgbClr val="C00000"/>
                </a:solidFill>
                <a:latin typeface="Tahoma" panose="020B0604030504040204" pitchFamily="34" charset="0"/>
                <a:ea typeface="宋体" panose="02010600030101010101" pitchFamily="2" charset="-122"/>
              </a:rPr>
              <a:t>Group discussion:</a:t>
            </a:r>
            <a:endParaRPr lang="en-US" altLang="zh-CN" u="sng" dirty="0">
              <a:solidFill>
                <a:srgbClr val="C00000"/>
              </a:solidFill>
              <a:latin typeface="Tahoma" panose="020B0604030504040204" pitchFamily="34" charset="0"/>
              <a:ea typeface="宋体" panose="02010600030101010101" pitchFamily="2" charset="-122"/>
            </a:endParaRPr>
          </a:p>
          <a:p>
            <a:pPr>
              <a:spcBef>
                <a:spcPts val="600"/>
              </a:spcBef>
              <a:spcAft>
                <a:spcPts val="600"/>
              </a:spcAft>
            </a:pPr>
            <a:r>
              <a:rPr lang="en-US" altLang="zh-CN" sz="2400" dirty="0">
                <a:latin typeface="Tahoma" panose="020B0604030504040204" pitchFamily="34" charset="0"/>
                <a:ea typeface="宋体" panose="02010600030101010101" pitchFamily="2" charset="-122"/>
              </a:rPr>
              <a:t>Why do you think these high school students choose to go abroad?</a:t>
            </a:r>
            <a:endParaRPr lang="en-US" altLang="zh-CN" sz="2400" dirty="0">
              <a:latin typeface="Tahoma" panose="020B0604030504040204" pitchFamily="34" charset="0"/>
              <a:ea typeface="宋体" panose="02010600030101010101" pitchFamily="2" charset="-122"/>
            </a:endParaRPr>
          </a:p>
          <a:p>
            <a:pPr>
              <a:spcBef>
                <a:spcPts val="600"/>
              </a:spcBef>
              <a:spcAft>
                <a:spcPts val="600"/>
              </a:spcAft>
            </a:pPr>
            <a:endParaRPr lang="en-US" altLang="zh-CN" dirty="0">
              <a:latin typeface="Tahoma" panose="020B0604030504040204" pitchFamily="34" charset="0"/>
              <a:ea typeface="宋体" panose="02010600030101010101" pitchFamily="2" charset="-122"/>
            </a:endParaRPr>
          </a:p>
          <a:p>
            <a:pPr>
              <a:spcBef>
                <a:spcPts val="600"/>
              </a:spcBef>
              <a:spcAft>
                <a:spcPts val="600"/>
              </a:spcAft>
            </a:pPr>
            <a:r>
              <a:rPr lang="en-US" altLang="zh-CN" sz="3200" dirty="0">
                <a:solidFill>
                  <a:srgbClr val="0033CC"/>
                </a:solidFill>
                <a:latin typeface="Tahoma" panose="020B0604030504040204" pitchFamily="34" charset="0"/>
                <a:ea typeface="宋体" panose="02010600030101010101" pitchFamily="2" charset="-122"/>
              </a:rPr>
              <a:t>Are they too young to do that? </a:t>
            </a:r>
            <a:endParaRPr lang="zh-CN" altLang="en-US" sz="3200" dirty="0">
              <a:solidFill>
                <a:srgbClr val="0033CC"/>
              </a:solidFill>
              <a:latin typeface="Tahoma" panose="020B0604030504040204" pitchFamily="34" charset="0"/>
              <a:ea typeface="宋体" panose="02010600030101010101" pitchFamily="2" charset="-122"/>
            </a:endParaRPr>
          </a:p>
        </p:txBody>
      </p:sp>
      <p:pic>
        <p:nvPicPr>
          <p:cNvPr id="17411" name="Picture 8" descr="E:\广西课件\3\butten.png"/>
          <p:cNvPicPr>
            <a:picLocks noChangeAspect="1"/>
          </p:cNvPicPr>
          <p:nvPr/>
        </p:nvPicPr>
        <p:blipFill>
          <a:blip r:embed="rId1"/>
          <a:stretch>
            <a:fillRect/>
          </a:stretch>
        </p:blipFill>
        <p:spPr>
          <a:xfrm>
            <a:off x="-152400" y="0"/>
            <a:ext cx="4364038" cy="1071563"/>
          </a:xfrm>
          <a:prstGeom prst="rect">
            <a:avLst/>
          </a:prstGeom>
          <a:noFill/>
          <a:ln w="9525">
            <a:noFill/>
          </a:ln>
        </p:spPr>
      </p:pic>
      <p:sp>
        <p:nvSpPr>
          <p:cNvPr id="17412" name="Text Box 9"/>
          <p:cNvSpPr txBox="1"/>
          <p:nvPr/>
        </p:nvSpPr>
        <p:spPr>
          <a:xfrm>
            <a:off x="169863" y="331788"/>
            <a:ext cx="3465512" cy="40005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Watching and Discussing</a:t>
            </a:r>
            <a:endParaRPr lang="en-US" altLang="zh-CN" sz="2000" dirty="0">
              <a:solidFill>
                <a:srgbClr val="003300"/>
              </a:solidFill>
              <a:latin typeface="Cooper Black" panose="0208090404030B020404" pitchFamily="18" charset="0"/>
            </a:endParaRPr>
          </a:p>
        </p:txBody>
      </p:sp>
      <p:pic>
        <p:nvPicPr>
          <p:cNvPr id="17413" name="图片 5" descr="Choosing_a_College_or_University_04,15,09,07,04,01.jpg"/>
          <p:cNvPicPr>
            <a:picLocks noChangeAspect="1"/>
          </p:cNvPicPr>
          <p:nvPr/>
        </p:nvPicPr>
        <p:blipFill>
          <a:blip r:embed="rId2"/>
          <a:stretch>
            <a:fillRect/>
          </a:stretch>
        </p:blipFill>
        <p:spPr>
          <a:xfrm>
            <a:off x="5148263" y="4365625"/>
            <a:ext cx="3635375" cy="22066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4339">
                                            <p:txEl>
                                              <p:charRg st="0" end="18"/>
                                            </p:txEl>
                                          </p:spTgt>
                                        </p:tgtEl>
                                        <p:attrNameLst>
                                          <p:attrName>style.visibility</p:attrName>
                                        </p:attrNameLst>
                                      </p:cBhvr>
                                      <p:to>
                                        <p:strVal val="visible"/>
                                      </p:to>
                                    </p:set>
                                    <p:animEffect transition="in" filter="randombar(vertical)">
                                      <p:cBhvr>
                                        <p:cTn id="7" dur="500"/>
                                        <p:tgtEl>
                                          <p:spTgt spid="14339">
                                            <p:txEl>
                                              <p:charRg st="0" end="1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4339">
                                            <p:txEl>
                                              <p:charRg st="18" end="83"/>
                                            </p:txEl>
                                          </p:spTgt>
                                        </p:tgtEl>
                                        <p:attrNameLst>
                                          <p:attrName>style.visibility</p:attrName>
                                        </p:attrNameLst>
                                      </p:cBhvr>
                                      <p:to>
                                        <p:strVal val="visible"/>
                                      </p:to>
                                    </p:set>
                                    <p:animEffect transition="in" filter="randombar(vertical)">
                                      <p:cBhvr>
                                        <p:cTn id="12" dur="500"/>
                                        <p:tgtEl>
                                          <p:spTgt spid="14339">
                                            <p:txEl>
                                              <p:charRg st="18" end="8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grpId="0" nodeType="clickEffect">
                                  <p:stCondLst>
                                    <p:cond delay="0"/>
                                  </p:stCondLst>
                                  <p:iterate type="lt">
                                    <p:tmPct val="0"/>
                                  </p:iterate>
                                  <p:childTnLst>
                                    <p:set>
                                      <p:cBhvr>
                                        <p:cTn id="16" dur="1" fill="hold">
                                          <p:stCondLst>
                                            <p:cond delay="0"/>
                                          </p:stCondLst>
                                        </p:cTn>
                                        <p:tgtEl>
                                          <p:spTgt spid="14339">
                                            <p:txEl>
                                              <p:charRg st="84" end="116"/>
                                            </p:txEl>
                                          </p:spTgt>
                                        </p:tgtEl>
                                        <p:attrNameLst>
                                          <p:attrName>style.visibility</p:attrName>
                                        </p:attrNameLst>
                                      </p:cBhvr>
                                      <p:to>
                                        <p:strVal val="visible"/>
                                      </p:to>
                                    </p:set>
                                    <p:animEffect transition="in" filter="randombar(vertical)">
                                      <p:cBhvr>
                                        <p:cTn id="17" dur="500"/>
                                        <p:tgtEl>
                                          <p:spTgt spid="14339">
                                            <p:txEl>
                                              <p:charRg st="84" end="116"/>
                                            </p:txEl>
                                          </p:spTgt>
                                        </p:tgtEl>
                                      </p:cBhvr>
                                    </p:animEffect>
                                  </p:childTnLst>
                                </p:cTn>
                              </p:par>
                            </p:childTnLst>
                          </p:cTn>
                        </p:par>
                        <p:par>
                          <p:cTn id="18" fill="hold">
                            <p:stCondLst>
                              <p:cond delay="500"/>
                            </p:stCondLst>
                            <p:childTnLst>
                              <p:par>
                                <p:cTn id="19" presetID="18" presetClass="emph" presetSubtype="0" fill="hold" nodeType="afterEffect">
                                  <p:stCondLst>
                                    <p:cond delay="0"/>
                                  </p:stCondLst>
                                  <p:iterate type="lt">
                                    <p:tmPct val="4000"/>
                                  </p:iterate>
                                  <p:childTnLst>
                                    <p:set>
                                      <p:cBhvr override="childStyle">
                                        <p:cTn id="20" dur="500" fill="hold"/>
                                        <p:tgtEl>
                                          <p:spTgt spid="14339">
                                            <p:txEl>
                                              <p:charRg st="84" end="11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smtClean="0">
                <a:ln>
                  <a:noFill/>
                </a:ln>
                <a:solidFill>
                  <a:srgbClr val="000000"/>
                </a:solidFill>
                <a:effectLst/>
                <a:uLnTx/>
                <a:uFillTx/>
                <a:latin typeface="+mj-lt"/>
                <a:ea typeface="宋体" panose="02010600030101010101" pitchFamily="2" charset="-122"/>
                <a:cs typeface="+mj-cs"/>
              </a:rPr>
              <a:t>i</a:t>
            </a:r>
            <a:endParaRPr kumimoji="0" lang="zh-CN" altLang="en-US" sz="3200" b="1" i="0" u="none" strike="noStrike" kern="0" cap="none" spc="0" normalizeH="0" baseline="0" noProof="0" smtClean="0">
              <a:ln>
                <a:noFill/>
              </a:ln>
              <a:solidFill>
                <a:srgbClr val="000000"/>
              </a:solidFill>
              <a:effectLst/>
              <a:uLnTx/>
              <a:uFillTx/>
              <a:latin typeface="+mj-lt"/>
              <a:ea typeface="宋体" panose="02010600030101010101" pitchFamily="2" charset="-122"/>
              <a:cs typeface="+mj-cs"/>
            </a:endParaRPr>
          </a:p>
        </p:txBody>
      </p:sp>
      <p:pic>
        <p:nvPicPr>
          <p:cNvPr id="18435" name="Picture 8" descr="E:\广西课件\3\butten.png"/>
          <p:cNvPicPr>
            <a:picLocks noChangeAspect="1"/>
          </p:cNvPicPr>
          <p:nvPr/>
        </p:nvPicPr>
        <p:blipFill>
          <a:blip r:embed="rId1"/>
          <a:stretch>
            <a:fillRect/>
          </a:stretch>
        </p:blipFill>
        <p:spPr>
          <a:xfrm>
            <a:off x="-152400" y="0"/>
            <a:ext cx="2924175" cy="1071563"/>
          </a:xfrm>
          <a:prstGeom prst="rect">
            <a:avLst/>
          </a:prstGeom>
          <a:noFill/>
          <a:ln w="9525">
            <a:noFill/>
          </a:ln>
        </p:spPr>
      </p:pic>
      <p:sp>
        <p:nvSpPr>
          <p:cNvPr id="18436"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Assignment</a:t>
            </a:r>
            <a:endParaRPr lang="en-US" altLang="zh-CN" sz="2000" dirty="0">
              <a:solidFill>
                <a:srgbClr val="003300"/>
              </a:solidFill>
              <a:latin typeface="Cooper Black" panose="0208090404030B020404" pitchFamily="18" charset="0"/>
            </a:endParaRPr>
          </a:p>
        </p:txBody>
      </p:sp>
      <p:sp>
        <p:nvSpPr>
          <p:cNvPr id="18437" name="内容占位符 6"/>
          <p:cNvSpPr>
            <a:spLocks noGrp="1"/>
          </p:cNvSpPr>
          <p:nvPr>
            <p:ph idx="1"/>
          </p:nvPr>
        </p:nvSpPr>
        <p:spPr>
          <a:xfrm>
            <a:off x="684213" y="4005263"/>
            <a:ext cx="8208962" cy="1081087"/>
          </a:xfrm>
          <a:ln/>
        </p:spPr>
        <p:txBody>
          <a:bodyPr vert="horz" wrap="square" lIns="91440" tIns="45720" rIns="91440" bIns="45720" anchor="t"/>
          <a:p>
            <a:pPr>
              <a:lnSpc>
                <a:spcPts val="3600"/>
              </a:lnSpc>
            </a:pPr>
            <a:r>
              <a:rPr lang="en-US" altLang="zh-CN" u="sng" dirty="0">
                <a:solidFill>
                  <a:srgbClr val="0033CC"/>
                </a:solidFill>
                <a:latin typeface="Tahoma" panose="020B0604030504040204" pitchFamily="34" charset="0"/>
                <a:ea typeface="宋体" panose="02010600030101010101" pitchFamily="2" charset="-122"/>
              </a:rPr>
              <a:t>Debate: </a:t>
            </a:r>
            <a:r>
              <a:rPr lang="en-US" altLang="zh-CN" dirty="0">
                <a:latin typeface="Tahoma" panose="020B0604030504040204" pitchFamily="34" charset="0"/>
                <a:ea typeface="宋体" panose="02010600030101010101" pitchFamily="2" charset="-122"/>
              </a:rPr>
              <a:t>pros and cons of high school students studying abroad</a:t>
            </a:r>
            <a:endParaRPr lang="zh-CN" altLang="en-US" dirty="0">
              <a:latin typeface="Tahoma" panose="020B0604030504040204" pitchFamily="34" charset="0"/>
              <a:ea typeface="宋体" panose="02010600030101010101" pitchFamily="2" charset="-122"/>
            </a:endParaRPr>
          </a:p>
        </p:txBody>
      </p:sp>
      <p:pic>
        <p:nvPicPr>
          <p:cNvPr id="18438" name="3952296" descr="Testing time for study abroad"/>
          <p:cNvPicPr>
            <a:picLocks noChangeAspect="1"/>
          </p:cNvPicPr>
          <p:nvPr/>
        </p:nvPicPr>
        <p:blipFill>
          <a:blip r:embed="rId2"/>
          <a:stretch>
            <a:fillRect/>
          </a:stretch>
        </p:blipFill>
        <p:spPr>
          <a:xfrm>
            <a:off x="900113" y="1557338"/>
            <a:ext cx="6767512" cy="185737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7">
                                            <p:txEl>
                                              <p:charRg st="0" end="62"/>
                                            </p:txEl>
                                          </p:spTgt>
                                        </p:tgtEl>
                                        <p:attrNameLst>
                                          <p:attrName>style.visibility</p:attrName>
                                        </p:attrNameLst>
                                      </p:cBhvr>
                                      <p:to>
                                        <p:strVal val="visible"/>
                                      </p:to>
                                    </p:set>
                                    <p:animEffect transition="in" filter="wipe(left)">
                                      <p:cBhvr>
                                        <p:cTn id="7" dur="500"/>
                                        <p:tgtEl>
                                          <p:spTgt spid="18437">
                                            <p:txEl>
                                              <p:charRg st="0" end="6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ChangeArrowheads="1"/>
          </p:cNvSpPr>
          <p:nvPr>
            <p:ph type="ctrTitle"/>
          </p:nvPr>
        </p:nvSpPr>
        <p:spPr>
          <a:xfrm>
            <a:off x="755650" y="2276475"/>
            <a:ext cx="7620000" cy="12192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65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cs typeface="+mj-cs"/>
              </a:rPr>
              <a:t>Thank You!</a:t>
            </a:r>
            <a:endParaRPr kumimoji="0" lang="en-US" altLang="zh-CN" sz="6500" b="1"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cs typeface="+mj-cs"/>
            </a:endParaRPr>
          </a:p>
        </p:txBody>
      </p:sp>
      <p:pic>
        <p:nvPicPr>
          <p:cNvPr id="19459" name="Picture 4" descr="C:\Users\cynthia\Pictures\366-ethos.jpg"/>
          <p:cNvPicPr>
            <a:picLocks noChangeAspect="1"/>
          </p:cNvPicPr>
          <p:nvPr/>
        </p:nvPicPr>
        <p:blipFill>
          <a:blip r:embed="rId1"/>
          <a:stretch>
            <a:fillRect/>
          </a:stretch>
        </p:blipFill>
        <p:spPr>
          <a:xfrm>
            <a:off x="0" y="4162425"/>
            <a:ext cx="9144000" cy="2695575"/>
          </a:xfrm>
          <a:prstGeom prst="rect">
            <a:avLst/>
          </a:prstGeom>
          <a:noFill/>
          <a:ln w="9525">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noChangeArrowheads="1"/>
          </p:cNvSpPr>
          <p:nvPr>
            <p:ph type="title"/>
          </p:nvPr>
        </p:nvSpPr>
        <p:spPr>
          <a:xfrm>
            <a:off x="611188" y="765175"/>
            <a:ext cx="7239000" cy="563563"/>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rgbClr val="000000"/>
                </a:solidFill>
                <a:effectLst/>
                <a:uLnTx/>
                <a:uFillTx/>
                <a:latin typeface="Tahoma" panose="020B0604030504040204" pitchFamily="34" charset="0"/>
                <a:ea typeface="Tahoma" panose="020B0604030504040204" pitchFamily="34" charset="0"/>
                <a:cs typeface="Tahoma" panose="020B0604030504040204" pitchFamily="34" charset="0"/>
              </a:rPr>
              <a:t>Teaching Objectives</a:t>
            </a:r>
            <a:endParaRPr kumimoji="0" lang="zh-CN" altLang="en-US" sz="3200" b="1" i="0" u="none" strike="noStrike" kern="0" cap="none" spc="0" normalizeH="0" baseline="0" noProof="0" dirty="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endParaRPr>
          </a:p>
        </p:txBody>
      </p:sp>
      <p:grpSp>
        <p:nvGrpSpPr>
          <p:cNvPr id="4099" name="Group 24"/>
          <p:cNvGrpSpPr/>
          <p:nvPr/>
        </p:nvGrpSpPr>
        <p:grpSpPr>
          <a:xfrm>
            <a:off x="857250" y="1643063"/>
            <a:ext cx="7572375" cy="4252912"/>
            <a:chOff x="1056" y="960"/>
            <a:chExt cx="3696" cy="2754"/>
          </a:xfrm>
        </p:grpSpPr>
        <p:grpSp>
          <p:nvGrpSpPr>
            <p:cNvPr id="4100" name="Group 3"/>
            <p:cNvGrpSpPr/>
            <p:nvPr/>
          </p:nvGrpSpPr>
          <p:grpSpPr>
            <a:xfrm>
              <a:off x="1056" y="960"/>
              <a:ext cx="3696" cy="820"/>
              <a:chOff x="912" y="1008"/>
              <a:chExt cx="3984" cy="912"/>
            </a:xfrm>
          </p:grpSpPr>
          <p:sp>
            <p:nvSpPr>
              <p:cNvPr id="38933"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F3F3F3"/>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116" name="Group 5"/>
              <p:cNvGrpSpPr/>
              <p:nvPr/>
            </p:nvGrpSpPr>
            <p:grpSpPr>
              <a:xfrm>
                <a:off x="999" y="1092"/>
                <a:ext cx="815" cy="746"/>
                <a:chOff x="999" y="1092"/>
                <a:chExt cx="815" cy="746"/>
              </a:xfrm>
            </p:grpSpPr>
            <p:sp>
              <p:nvSpPr>
                <p:cNvPr id="99334" name="AutoShape 6"/>
                <p:cNvSpPr>
                  <a:spLocks noChangeArrowheads="1"/>
                </p:cNvSpPr>
                <p:nvPr/>
              </p:nvSpPr>
              <p:spPr bwMode="gray">
                <a:xfrm>
                  <a:off x="999" y="1096"/>
                  <a:ext cx="815" cy="742"/>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9335" name="Freeform 7"/>
                <p:cNvSpPr/>
                <p:nvPr/>
              </p:nvSpPr>
              <p:spPr bwMode="gray">
                <a:xfrm>
                  <a:off x="1046" y="1144"/>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20" name="Text Box 8"/>
                <p:cNvSpPr txBox="1"/>
                <p:nvPr/>
              </p:nvSpPr>
              <p:spPr>
                <a:xfrm>
                  <a:off x="1062" y="1317"/>
                  <a:ext cx="718" cy="288"/>
                </a:xfrm>
                <a:prstGeom prst="rect">
                  <a:avLst/>
                </a:prstGeom>
                <a:noFill/>
                <a:ln w="9525">
                  <a:noFill/>
                </a:ln>
              </p:spPr>
              <p:txBody>
                <a:bodyPr wrap="none">
                  <a:spAutoFit/>
                </a:bodyPr>
                <a:p>
                  <a:pPr eaLnBrk="0" hangingPunct="0"/>
                  <a:r>
                    <a:rPr lang="en-US" altLang="zh-CN" sz="2000" b="1" dirty="0">
                      <a:solidFill>
                        <a:srgbClr val="FFFFFF"/>
                      </a:solidFill>
                      <a:latin typeface="Tahoma" panose="020B0604030504040204" pitchFamily="34" charset="0"/>
                      <a:cs typeface="Tahoma" panose="020B0604030504040204" pitchFamily="34" charset="0"/>
                    </a:rPr>
                    <a:t>Listening</a:t>
                  </a:r>
                  <a:endParaRPr lang="en-US" altLang="zh-CN" sz="2000" b="1" dirty="0">
                    <a:solidFill>
                      <a:srgbClr val="FFFFFF"/>
                    </a:solidFill>
                    <a:latin typeface="Tahoma" panose="020B0604030504040204" pitchFamily="34" charset="0"/>
                    <a:ea typeface="Tahoma" panose="020B0604030504040204" pitchFamily="34" charset="0"/>
                  </a:endParaRPr>
                </a:p>
              </p:txBody>
            </p:sp>
          </p:grpSp>
          <p:sp>
            <p:nvSpPr>
              <p:cNvPr id="4117" name="Text Box 9"/>
              <p:cNvSpPr txBox="1"/>
              <p:nvPr/>
            </p:nvSpPr>
            <p:spPr>
              <a:xfrm>
                <a:off x="1872" y="1149"/>
                <a:ext cx="2928" cy="731"/>
              </a:xfrm>
              <a:prstGeom prst="rect">
                <a:avLst/>
              </a:prstGeom>
              <a:noFill/>
              <a:ln w="9525">
                <a:noFill/>
              </a:ln>
            </p:spPr>
            <p:txBody>
              <a:bodyPr>
                <a:spAutoFit/>
              </a:bodyPr>
              <a:p>
                <a:pPr eaLnBrk="0" hangingPunct="0"/>
                <a:r>
                  <a:rPr lang="en-US" altLang="zh-CN" sz="2000" b="1" dirty="0">
                    <a:solidFill>
                      <a:srgbClr val="000000"/>
                    </a:solidFill>
                    <a:latin typeface="Arial" panose="020B0604020202020204" pitchFamily="34" charset="0"/>
                  </a:rPr>
                  <a:t>To train students’ ability to understand the main idea and grasp important details of the listening texts</a:t>
                </a:r>
                <a:endParaRPr lang="en-US" altLang="zh-CN" sz="2000" dirty="0">
                  <a:solidFill>
                    <a:srgbClr val="000000"/>
                  </a:solidFill>
                  <a:latin typeface="Arial" panose="020B0604020202020204" pitchFamily="34" charset="0"/>
                </a:endParaRPr>
              </a:p>
            </p:txBody>
          </p:sp>
        </p:grpSp>
        <p:grpSp>
          <p:nvGrpSpPr>
            <p:cNvPr id="4101" name="Group 10"/>
            <p:cNvGrpSpPr/>
            <p:nvPr/>
          </p:nvGrpSpPr>
          <p:grpSpPr>
            <a:xfrm>
              <a:off x="1056" y="1925"/>
              <a:ext cx="3696" cy="822"/>
              <a:chOff x="912" y="2016"/>
              <a:chExt cx="3984" cy="914"/>
            </a:xfrm>
          </p:grpSpPr>
          <p:sp>
            <p:nvSpPr>
              <p:cNvPr id="38927" name="AutoShape 11"/>
              <p:cNvSpPr>
                <a:spLocks noChangeArrowheads="1"/>
              </p:cNvSpPr>
              <p:nvPr/>
            </p:nvSpPr>
            <p:spPr bwMode="gray">
              <a:xfrm>
                <a:off x="912" y="2016"/>
                <a:ext cx="3984" cy="910"/>
              </a:xfrm>
              <a:prstGeom prst="roundRect">
                <a:avLst>
                  <a:gd name="adj" fmla="val 10889"/>
                </a:avLst>
              </a:prstGeom>
              <a:gradFill rotWithShape="1">
                <a:gsLst>
                  <a:gs pos="0">
                    <a:srgbClr val="DDDDDD"/>
                  </a:gs>
                  <a:gs pos="50000">
                    <a:srgbClr val="F2F2F2"/>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110" name="Group 12"/>
              <p:cNvGrpSpPr/>
              <p:nvPr/>
            </p:nvGrpSpPr>
            <p:grpSpPr>
              <a:xfrm>
                <a:off x="999" y="2099"/>
                <a:ext cx="815" cy="750"/>
                <a:chOff x="999" y="2099"/>
                <a:chExt cx="815" cy="750"/>
              </a:xfrm>
            </p:grpSpPr>
            <p:sp>
              <p:nvSpPr>
                <p:cNvPr id="4112" name="AutoShape 13"/>
                <p:cNvSpPr/>
                <p:nvPr/>
              </p:nvSpPr>
              <p:spPr>
                <a:xfrm>
                  <a:off x="999" y="2100"/>
                  <a:ext cx="815" cy="749"/>
                </a:xfrm>
                <a:prstGeom prst="roundRect">
                  <a:avLst>
                    <a:gd name="adj" fmla="val 11921"/>
                  </a:avLst>
                </a:prstGeom>
                <a:solidFill>
                  <a:srgbClr val="0070C0"/>
                </a:solidFill>
                <a:ln w="38100" cap="flat" cmpd="sng">
                  <a:solidFill>
                    <a:schemeClr val="bg1"/>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99342" name="Freeform 14"/>
                <p:cNvSpPr/>
                <p:nvPr/>
              </p:nvSpPr>
              <p:spPr bwMode="gray">
                <a:xfrm>
                  <a:off x="1046" y="2151"/>
                  <a:ext cx="383" cy="370"/>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14" name="Text Box 15"/>
                <p:cNvSpPr txBox="1"/>
                <p:nvPr/>
              </p:nvSpPr>
              <p:spPr>
                <a:xfrm>
                  <a:off x="1062" y="2332"/>
                  <a:ext cx="721" cy="288"/>
                </a:xfrm>
                <a:prstGeom prst="rect">
                  <a:avLst/>
                </a:prstGeom>
                <a:noFill/>
                <a:ln w="9525">
                  <a:noFill/>
                </a:ln>
              </p:spPr>
              <p:txBody>
                <a:bodyPr wrap="none">
                  <a:spAutoFit/>
                </a:bodyPr>
                <a:p>
                  <a:pPr eaLnBrk="0" hangingPunct="0"/>
                  <a:r>
                    <a:rPr lang="en-US" altLang="zh-CN" sz="2000" b="1" dirty="0">
                      <a:solidFill>
                        <a:srgbClr val="FFFFFF"/>
                      </a:solidFill>
                      <a:latin typeface="Tahoma" panose="020B0604030504040204" pitchFamily="34" charset="0"/>
                      <a:cs typeface="Tahoma" panose="020B0604030504040204" pitchFamily="34" charset="0"/>
                    </a:rPr>
                    <a:t>Speaking</a:t>
                  </a:r>
                  <a:endParaRPr lang="en-US" altLang="zh-CN" sz="2000" b="1" dirty="0">
                    <a:solidFill>
                      <a:srgbClr val="FFFFFF"/>
                    </a:solidFill>
                    <a:latin typeface="Tahoma" panose="020B0604030504040204" pitchFamily="34" charset="0"/>
                    <a:ea typeface="Tahoma" panose="020B0604030504040204" pitchFamily="34" charset="0"/>
                  </a:endParaRPr>
                </a:p>
              </p:txBody>
            </p:sp>
          </p:grpSp>
          <p:sp>
            <p:nvSpPr>
              <p:cNvPr id="4111" name="Text Box 16"/>
              <p:cNvSpPr txBox="1"/>
              <p:nvPr/>
            </p:nvSpPr>
            <p:spPr>
              <a:xfrm>
                <a:off x="1872" y="2141"/>
                <a:ext cx="2928" cy="510"/>
              </a:xfrm>
              <a:prstGeom prst="rect">
                <a:avLst/>
              </a:prstGeom>
              <a:noFill/>
              <a:ln w="9525">
                <a:noFill/>
              </a:ln>
            </p:spPr>
            <p:txBody>
              <a:bodyPr>
                <a:spAutoFit/>
              </a:bodyPr>
              <a:p>
                <a:pPr eaLnBrk="0" hangingPunct="0"/>
                <a:r>
                  <a:rPr lang="en-US" altLang="zh-CN" sz="2000" b="1" dirty="0">
                    <a:solidFill>
                      <a:srgbClr val="000000"/>
                    </a:solidFill>
                    <a:latin typeface="Arial" panose="020B0604020202020204" pitchFamily="34" charset="0"/>
                  </a:rPr>
                  <a:t>To help students practice asking for and giving suggestions</a:t>
                </a:r>
                <a:endParaRPr lang="en-US" altLang="zh-CN" sz="2000" dirty="0">
                  <a:solidFill>
                    <a:srgbClr val="000000"/>
                  </a:solidFill>
                  <a:latin typeface="Arial" panose="020B0604020202020204" pitchFamily="34" charset="0"/>
                </a:endParaRPr>
              </a:p>
            </p:txBody>
          </p:sp>
        </p:grpSp>
        <p:grpSp>
          <p:nvGrpSpPr>
            <p:cNvPr id="4102" name="Group 17"/>
            <p:cNvGrpSpPr/>
            <p:nvPr/>
          </p:nvGrpSpPr>
          <p:grpSpPr>
            <a:xfrm>
              <a:off x="1056" y="2894"/>
              <a:ext cx="3696" cy="820"/>
              <a:chOff x="912" y="3036"/>
              <a:chExt cx="3984" cy="912"/>
            </a:xfrm>
          </p:grpSpPr>
          <p:sp>
            <p:nvSpPr>
              <p:cNvPr id="38921"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EEEEEE"/>
                  </a:gs>
                  <a:gs pos="100000">
                    <a:srgbClr val="DDDDDD"/>
                  </a:gs>
                </a:gsLst>
                <a:lin ang="2700000" scaled="1"/>
              </a:gradFill>
              <a:ln w="38100">
                <a:solidFill>
                  <a:srgbClr val="FFFFFF"/>
                </a:solidFill>
                <a:round/>
              </a:ln>
              <a:effectLst>
                <a:outerShdw dist="135003" dir="2928844"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104" name="Group 19"/>
              <p:cNvGrpSpPr/>
              <p:nvPr/>
            </p:nvGrpSpPr>
            <p:grpSpPr>
              <a:xfrm>
                <a:off x="999" y="3124"/>
                <a:ext cx="817" cy="746"/>
                <a:chOff x="999" y="3124"/>
                <a:chExt cx="817" cy="746"/>
              </a:xfrm>
            </p:grpSpPr>
            <p:sp>
              <p:nvSpPr>
                <p:cNvPr id="4106" name="AutoShape 20"/>
                <p:cNvSpPr/>
                <p:nvPr/>
              </p:nvSpPr>
              <p:spPr>
                <a:xfrm>
                  <a:off x="999" y="3124"/>
                  <a:ext cx="815" cy="746"/>
                </a:xfrm>
                <a:prstGeom prst="roundRect">
                  <a:avLst>
                    <a:gd name="adj" fmla="val 11921"/>
                  </a:avLst>
                </a:prstGeom>
                <a:solidFill>
                  <a:srgbClr val="800080"/>
                </a:solidFill>
                <a:ln w="38100" cap="flat" cmpd="sng">
                  <a:solidFill>
                    <a:schemeClr val="bg1"/>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99349" name="Freeform 21"/>
                <p:cNvSpPr/>
                <p:nvPr/>
              </p:nvSpPr>
              <p:spPr bwMode="gray">
                <a:xfrm>
                  <a:off x="1046"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8" name="Text Box 22"/>
                <p:cNvSpPr txBox="1"/>
                <p:nvPr/>
              </p:nvSpPr>
              <p:spPr>
                <a:xfrm>
                  <a:off x="1010" y="3260"/>
                  <a:ext cx="806" cy="510"/>
                </a:xfrm>
                <a:prstGeom prst="rect">
                  <a:avLst/>
                </a:prstGeom>
                <a:noFill/>
                <a:ln w="9525">
                  <a:noFill/>
                </a:ln>
              </p:spPr>
              <p:txBody>
                <a:bodyPr>
                  <a:spAutoFit/>
                </a:bodyPr>
                <a:p>
                  <a:pPr algn="ctr" eaLnBrk="0" hangingPunct="0"/>
                  <a:r>
                    <a:rPr lang="en-US" altLang="zh-CN" sz="2000" b="1" dirty="0">
                      <a:solidFill>
                        <a:srgbClr val="FFFFFF"/>
                      </a:solidFill>
                      <a:latin typeface="Tahoma" panose="020B0604030504040204" pitchFamily="34" charset="0"/>
                      <a:cs typeface="Tahoma" panose="020B0604030504040204" pitchFamily="34" charset="0"/>
                    </a:rPr>
                    <a:t>Critical thinking</a:t>
                  </a:r>
                  <a:endParaRPr lang="en-US" altLang="zh-CN" sz="2000" b="1" dirty="0">
                    <a:solidFill>
                      <a:srgbClr val="FFFFFF"/>
                    </a:solidFill>
                    <a:latin typeface="Tahoma" panose="020B0604030504040204" pitchFamily="34" charset="0"/>
                    <a:ea typeface="Tahoma" panose="020B0604030504040204" pitchFamily="34" charset="0"/>
                  </a:endParaRPr>
                </a:p>
              </p:txBody>
            </p:sp>
          </p:grpSp>
          <p:sp>
            <p:nvSpPr>
              <p:cNvPr id="4105" name="Text Box 23"/>
              <p:cNvSpPr txBox="1"/>
              <p:nvPr/>
            </p:nvSpPr>
            <p:spPr>
              <a:xfrm>
                <a:off x="1872" y="3161"/>
                <a:ext cx="2928" cy="731"/>
              </a:xfrm>
              <a:prstGeom prst="rect">
                <a:avLst/>
              </a:prstGeom>
              <a:noFill/>
              <a:ln w="9525">
                <a:noFill/>
              </a:ln>
            </p:spPr>
            <p:txBody>
              <a:bodyPr>
                <a:spAutoFit/>
              </a:bodyPr>
              <a:p>
                <a:pPr eaLnBrk="0" hangingPunct="0"/>
                <a:r>
                  <a:rPr lang="en-US" altLang="zh-CN" sz="2000" b="1" dirty="0">
                    <a:solidFill>
                      <a:srgbClr val="000000"/>
                    </a:solidFill>
                    <a:latin typeface="Arial" panose="020B0604020202020204" pitchFamily="34" charset="0"/>
                  </a:rPr>
                  <a:t>To cultivate students’ critical thinking via discussing the pros and cons of studying abroad</a:t>
                </a:r>
                <a:endParaRPr lang="en-US" altLang="zh-CN" sz="2000" dirty="0">
                  <a:solidFill>
                    <a:srgbClr val="000000"/>
                  </a:solidFill>
                  <a:latin typeface="Arial" panose="020B0604020202020204" pitchFamily="34" charset="0"/>
                </a:endParaRPr>
              </a:p>
            </p:txBody>
          </p:sp>
        </p:grpSp>
      </p:gr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122" name="Group 155"/>
          <p:cNvGrpSpPr/>
          <p:nvPr/>
        </p:nvGrpSpPr>
        <p:grpSpPr>
          <a:xfrm>
            <a:off x="96838" y="5383213"/>
            <a:ext cx="1503362" cy="1398587"/>
            <a:chOff x="4464" y="192"/>
            <a:chExt cx="1187" cy="1104"/>
          </a:xfrm>
        </p:grpSpPr>
        <p:grpSp>
          <p:nvGrpSpPr>
            <p:cNvPr id="5149" name="Group 62"/>
            <p:cNvGrpSpPr/>
            <p:nvPr/>
          </p:nvGrpSpPr>
          <p:grpSpPr>
            <a:xfrm rot="1159935" flipV="1">
              <a:off x="4815" y="642"/>
              <a:ext cx="129" cy="126"/>
              <a:chOff x="1204" y="2187"/>
              <a:chExt cx="364" cy="357"/>
            </a:xfrm>
          </p:grpSpPr>
          <p:grpSp>
            <p:nvGrpSpPr>
              <p:cNvPr id="5234" name="Group 63"/>
              <p:cNvGrpSpPr/>
              <p:nvPr/>
            </p:nvGrpSpPr>
            <p:grpSpPr>
              <a:xfrm rot="-310876" flipH="1">
                <a:off x="1384" y="2187"/>
                <a:ext cx="184" cy="336"/>
                <a:chOff x="928" y="430"/>
                <a:chExt cx="1925" cy="3521"/>
              </a:xfrm>
            </p:grpSpPr>
            <p:sp>
              <p:nvSpPr>
                <p:cNvPr id="5239" name="Freeform 64"/>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40" name="Freeform 65"/>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41" name="Freeform 66"/>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nvGrpSpPr>
              <p:cNvPr id="5235" name="Group 67"/>
              <p:cNvGrpSpPr/>
              <p:nvPr/>
            </p:nvGrpSpPr>
            <p:grpSpPr>
              <a:xfrm rot="-407695">
                <a:off x="1204" y="2208"/>
                <a:ext cx="184" cy="336"/>
                <a:chOff x="928" y="430"/>
                <a:chExt cx="1925" cy="3521"/>
              </a:xfrm>
            </p:grpSpPr>
            <p:sp>
              <p:nvSpPr>
                <p:cNvPr id="5236" name="Freeform 68"/>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37" name="Freeform 69"/>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38" name="Freeform 70"/>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grpSp>
          <p:nvGrpSpPr>
            <p:cNvPr id="5150" name="Group 71"/>
            <p:cNvGrpSpPr/>
            <p:nvPr/>
          </p:nvGrpSpPr>
          <p:grpSpPr>
            <a:xfrm rot="1159935" flipV="1">
              <a:off x="4752" y="192"/>
              <a:ext cx="172" cy="166"/>
              <a:chOff x="1204" y="2187"/>
              <a:chExt cx="364" cy="357"/>
            </a:xfrm>
          </p:grpSpPr>
          <p:grpSp>
            <p:nvGrpSpPr>
              <p:cNvPr id="5226" name="Group 72"/>
              <p:cNvGrpSpPr/>
              <p:nvPr/>
            </p:nvGrpSpPr>
            <p:grpSpPr>
              <a:xfrm rot="-310876" flipH="1">
                <a:off x="1384" y="2187"/>
                <a:ext cx="184" cy="336"/>
                <a:chOff x="928" y="430"/>
                <a:chExt cx="1925" cy="3521"/>
              </a:xfrm>
            </p:grpSpPr>
            <p:sp>
              <p:nvSpPr>
                <p:cNvPr id="5231" name="Freeform 73"/>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sp>
              <p:nvSpPr>
                <p:cNvPr id="5232" name="Freeform 74"/>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sp>
              <p:nvSpPr>
                <p:cNvPr id="5233" name="Freeform 75"/>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grpSp>
          <p:grpSp>
            <p:nvGrpSpPr>
              <p:cNvPr id="5227" name="Group 76"/>
              <p:cNvGrpSpPr/>
              <p:nvPr/>
            </p:nvGrpSpPr>
            <p:grpSpPr>
              <a:xfrm rot="-407695">
                <a:off x="1204" y="2208"/>
                <a:ext cx="184" cy="336"/>
                <a:chOff x="928" y="430"/>
                <a:chExt cx="1925" cy="3521"/>
              </a:xfrm>
            </p:grpSpPr>
            <p:sp>
              <p:nvSpPr>
                <p:cNvPr id="5228" name="Freeform 77"/>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sp>
              <p:nvSpPr>
                <p:cNvPr id="5229" name="Freeform 78"/>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sp>
              <p:nvSpPr>
                <p:cNvPr id="5230" name="Freeform 79"/>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39999"/>
                  </a:schemeClr>
                </a:solidFill>
                <a:ln w="9525">
                  <a:noFill/>
                </a:ln>
              </p:spPr>
              <p:txBody>
                <a:bodyPr/>
                <a:p>
                  <a:endParaRPr lang="zh-CN" altLang="en-US"/>
                </a:p>
              </p:txBody>
            </p:sp>
          </p:grpSp>
        </p:grpSp>
        <p:grpSp>
          <p:nvGrpSpPr>
            <p:cNvPr id="5151" name="Group 80"/>
            <p:cNvGrpSpPr/>
            <p:nvPr/>
          </p:nvGrpSpPr>
          <p:grpSpPr>
            <a:xfrm rot="-2621212" flipV="1">
              <a:off x="4464" y="288"/>
              <a:ext cx="470" cy="455"/>
              <a:chOff x="1204" y="2187"/>
              <a:chExt cx="364" cy="357"/>
            </a:xfrm>
          </p:grpSpPr>
          <p:grpSp>
            <p:nvGrpSpPr>
              <p:cNvPr id="5218" name="Group 81"/>
              <p:cNvGrpSpPr/>
              <p:nvPr/>
            </p:nvGrpSpPr>
            <p:grpSpPr>
              <a:xfrm rot="-310876" flipH="1">
                <a:off x="1384" y="2187"/>
                <a:ext cx="184" cy="336"/>
                <a:chOff x="928" y="430"/>
                <a:chExt cx="1925" cy="3521"/>
              </a:xfrm>
            </p:grpSpPr>
            <p:sp>
              <p:nvSpPr>
                <p:cNvPr id="5223" name="Freeform 82"/>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24" name="Freeform 83"/>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25" name="Freeform 84"/>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nvGrpSpPr>
              <p:cNvPr id="5219" name="Group 85"/>
              <p:cNvGrpSpPr/>
              <p:nvPr/>
            </p:nvGrpSpPr>
            <p:grpSpPr>
              <a:xfrm rot="-407695">
                <a:off x="1204" y="2208"/>
                <a:ext cx="184" cy="336"/>
                <a:chOff x="928" y="430"/>
                <a:chExt cx="1925" cy="3521"/>
              </a:xfrm>
            </p:grpSpPr>
            <p:sp>
              <p:nvSpPr>
                <p:cNvPr id="5220" name="Freeform 86"/>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21" name="Freeform 87"/>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22" name="Freeform 88"/>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grpSp>
          <p:nvGrpSpPr>
            <p:cNvPr id="5152" name="Group 89"/>
            <p:cNvGrpSpPr/>
            <p:nvPr/>
          </p:nvGrpSpPr>
          <p:grpSpPr>
            <a:xfrm rot="-4516111" flipV="1">
              <a:off x="5154" y="289"/>
              <a:ext cx="127" cy="124"/>
              <a:chOff x="1204" y="2187"/>
              <a:chExt cx="364" cy="357"/>
            </a:xfrm>
          </p:grpSpPr>
          <p:grpSp>
            <p:nvGrpSpPr>
              <p:cNvPr id="5210" name="Group 90"/>
              <p:cNvGrpSpPr/>
              <p:nvPr/>
            </p:nvGrpSpPr>
            <p:grpSpPr>
              <a:xfrm rot="-310876" flipH="1">
                <a:off x="1384" y="2187"/>
                <a:ext cx="184" cy="336"/>
                <a:chOff x="928" y="430"/>
                <a:chExt cx="1925" cy="3521"/>
              </a:xfrm>
            </p:grpSpPr>
            <p:sp>
              <p:nvSpPr>
                <p:cNvPr id="5215" name="Freeform 91"/>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16" name="Freeform 92"/>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17" name="Freeform 93"/>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nvGrpSpPr>
              <p:cNvPr id="5211" name="Group 94"/>
              <p:cNvGrpSpPr/>
              <p:nvPr/>
            </p:nvGrpSpPr>
            <p:grpSpPr>
              <a:xfrm rot="-407695">
                <a:off x="1204" y="2208"/>
                <a:ext cx="184" cy="336"/>
                <a:chOff x="928" y="430"/>
                <a:chExt cx="1925" cy="3521"/>
              </a:xfrm>
            </p:grpSpPr>
            <p:sp>
              <p:nvSpPr>
                <p:cNvPr id="5212" name="Freeform 95"/>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13" name="Freeform 96"/>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sp>
              <p:nvSpPr>
                <p:cNvPr id="5214" name="Freeform 97"/>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100000"/>
                  </a:schemeClr>
                </a:solidFill>
                <a:ln w="9525">
                  <a:noFill/>
                </a:ln>
              </p:spPr>
              <p:txBody>
                <a:bodyPr/>
                <a:p>
                  <a:endParaRPr lang="zh-CN" altLang="en-US"/>
                </a:p>
              </p:txBody>
            </p:sp>
          </p:grpSp>
        </p:grpSp>
        <p:grpSp>
          <p:nvGrpSpPr>
            <p:cNvPr id="5153" name="Group 98"/>
            <p:cNvGrpSpPr/>
            <p:nvPr/>
          </p:nvGrpSpPr>
          <p:grpSpPr>
            <a:xfrm rot="1462908">
              <a:off x="5288" y="297"/>
              <a:ext cx="278" cy="351"/>
              <a:chOff x="3863" y="2473"/>
              <a:chExt cx="983" cy="1148"/>
            </a:xfrm>
          </p:grpSpPr>
          <p:grpSp>
            <p:nvGrpSpPr>
              <p:cNvPr id="5192" name="Group 99"/>
              <p:cNvGrpSpPr/>
              <p:nvPr/>
            </p:nvGrpSpPr>
            <p:grpSpPr>
              <a:xfrm>
                <a:off x="3863" y="2473"/>
                <a:ext cx="983" cy="1148"/>
                <a:chOff x="3863" y="2473"/>
                <a:chExt cx="983" cy="1148"/>
              </a:xfrm>
            </p:grpSpPr>
            <p:grpSp>
              <p:nvGrpSpPr>
                <p:cNvPr id="5202" name="Group 100"/>
                <p:cNvGrpSpPr/>
                <p:nvPr/>
              </p:nvGrpSpPr>
              <p:grpSpPr>
                <a:xfrm rot="-1507870" flipH="1">
                  <a:off x="4330" y="2473"/>
                  <a:ext cx="516" cy="926"/>
                  <a:chOff x="928" y="430"/>
                  <a:chExt cx="1925" cy="3521"/>
                </a:xfrm>
              </p:grpSpPr>
              <p:sp>
                <p:nvSpPr>
                  <p:cNvPr id="5207" name="Freeform 101"/>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208" name="Freeform 102"/>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209" name="Freeform 103"/>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nvGrpSpPr>
                <p:cNvPr id="5203" name="Group 104"/>
                <p:cNvGrpSpPr/>
                <p:nvPr/>
              </p:nvGrpSpPr>
              <p:grpSpPr>
                <a:xfrm rot="-1567628">
                  <a:off x="3863" y="2695"/>
                  <a:ext cx="516" cy="926"/>
                  <a:chOff x="928" y="430"/>
                  <a:chExt cx="1925" cy="3521"/>
                </a:xfrm>
              </p:grpSpPr>
              <p:sp>
                <p:nvSpPr>
                  <p:cNvPr id="5204" name="Freeform 105"/>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205" name="Freeform 106"/>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206" name="Freeform 107"/>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grpSp>
            <p:nvGrpSpPr>
              <p:cNvPr id="5193" name="Group 108"/>
              <p:cNvGrpSpPr/>
              <p:nvPr/>
            </p:nvGrpSpPr>
            <p:grpSpPr>
              <a:xfrm rot="1750193">
                <a:off x="4044" y="2688"/>
                <a:ext cx="616" cy="718"/>
                <a:chOff x="3863" y="2473"/>
                <a:chExt cx="983" cy="1148"/>
              </a:xfrm>
            </p:grpSpPr>
            <p:grpSp>
              <p:nvGrpSpPr>
                <p:cNvPr id="5194" name="Group 109"/>
                <p:cNvGrpSpPr/>
                <p:nvPr/>
              </p:nvGrpSpPr>
              <p:grpSpPr>
                <a:xfrm rot="-1507870" flipH="1">
                  <a:off x="4330" y="2473"/>
                  <a:ext cx="516" cy="926"/>
                  <a:chOff x="928" y="430"/>
                  <a:chExt cx="1925" cy="3521"/>
                </a:xfrm>
              </p:grpSpPr>
              <p:sp>
                <p:nvSpPr>
                  <p:cNvPr id="5199" name="Freeform 110"/>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200" name="Freeform 111"/>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201" name="Freeform 112"/>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nvGrpSpPr>
                <p:cNvPr id="5195" name="Group 113"/>
                <p:cNvGrpSpPr/>
                <p:nvPr/>
              </p:nvGrpSpPr>
              <p:grpSpPr>
                <a:xfrm rot="-1567628">
                  <a:off x="3863" y="2695"/>
                  <a:ext cx="516" cy="926"/>
                  <a:chOff x="928" y="430"/>
                  <a:chExt cx="1925" cy="3521"/>
                </a:xfrm>
              </p:grpSpPr>
              <p:sp>
                <p:nvSpPr>
                  <p:cNvPr id="5196" name="Freeform 114"/>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97" name="Freeform 115"/>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98" name="Freeform 116"/>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grpSp>
        <p:grpSp>
          <p:nvGrpSpPr>
            <p:cNvPr id="5154" name="Group 117"/>
            <p:cNvGrpSpPr/>
            <p:nvPr/>
          </p:nvGrpSpPr>
          <p:grpSpPr>
            <a:xfrm>
              <a:off x="4992" y="528"/>
              <a:ext cx="659" cy="768"/>
              <a:chOff x="3863" y="2473"/>
              <a:chExt cx="983" cy="1148"/>
            </a:xfrm>
          </p:grpSpPr>
          <p:grpSp>
            <p:nvGrpSpPr>
              <p:cNvPr id="5174" name="Group 118"/>
              <p:cNvGrpSpPr/>
              <p:nvPr/>
            </p:nvGrpSpPr>
            <p:grpSpPr>
              <a:xfrm>
                <a:off x="3863" y="2473"/>
                <a:ext cx="983" cy="1148"/>
                <a:chOff x="3863" y="2473"/>
                <a:chExt cx="983" cy="1148"/>
              </a:xfrm>
            </p:grpSpPr>
            <p:grpSp>
              <p:nvGrpSpPr>
                <p:cNvPr id="5184" name="Group 119"/>
                <p:cNvGrpSpPr/>
                <p:nvPr/>
              </p:nvGrpSpPr>
              <p:grpSpPr>
                <a:xfrm rot="-1507870" flipH="1">
                  <a:off x="4330" y="2473"/>
                  <a:ext cx="516" cy="926"/>
                  <a:chOff x="928" y="430"/>
                  <a:chExt cx="1925" cy="3521"/>
                </a:xfrm>
              </p:grpSpPr>
              <p:sp>
                <p:nvSpPr>
                  <p:cNvPr id="5189" name="Freeform 120"/>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90" name="Freeform 121"/>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91" name="Freeform 122"/>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nvGrpSpPr>
                <p:cNvPr id="5185" name="Group 123"/>
                <p:cNvGrpSpPr/>
                <p:nvPr/>
              </p:nvGrpSpPr>
              <p:grpSpPr>
                <a:xfrm rot="-1567628">
                  <a:off x="3863" y="2695"/>
                  <a:ext cx="516" cy="926"/>
                  <a:chOff x="928" y="430"/>
                  <a:chExt cx="1925" cy="3521"/>
                </a:xfrm>
              </p:grpSpPr>
              <p:sp>
                <p:nvSpPr>
                  <p:cNvPr id="5186" name="Freeform 124"/>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87" name="Freeform 125"/>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88" name="Freeform 126"/>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grpSp>
            <p:nvGrpSpPr>
              <p:cNvPr id="5175" name="Group 127"/>
              <p:cNvGrpSpPr/>
              <p:nvPr/>
            </p:nvGrpSpPr>
            <p:grpSpPr>
              <a:xfrm rot="1750193">
                <a:off x="4044" y="2688"/>
                <a:ext cx="616" cy="718"/>
                <a:chOff x="3863" y="2473"/>
                <a:chExt cx="983" cy="1148"/>
              </a:xfrm>
            </p:grpSpPr>
            <p:grpSp>
              <p:nvGrpSpPr>
                <p:cNvPr id="5176" name="Group 128"/>
                <p:cNvGrpSpPr/>
                <p:nvPr/>
              </p:nvGrpSpPr>
              <p:grpSpPr>
                <a:xfrm rot="-1507870" flipH="1">
                  <a:off x="4330" y="2473"/>
                  <a:ext cx="516" cy="926"/>
                  <a:chOff x="928" y="430"/>
                  <a:chExt cx="1925" cy="3521"/>
                </a:xfrm>
              </p:grpSpPr>
              <p:sp>
                <p:nvSpPr>
                  <p:cNvPr id="5181" name="Freeform 129"/>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82" name="Freeform 130"/>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83" name="Freeform 131"/>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nvGrpSpPr>
                <p:cNvPr id="5177" name="Group 132"/>
                <p:cNvGrpSpPr/>
                <p:nvPr/>
              </p:nvGrpSpPr>
              <p:grpSpPr>
                <a:xfrm rot="-1567628">
                  <a:off x="3863" y="2695"/>
                  <a:ext cx="516" cy="926"/>
                  <a:chOff x="928" y="430"/>
                  <a:chExt cx="1925" cy="3521"/>
                </a:xfrm>
              </p:grpSpPr>
              <p:sp>
                <p:nvSpPr>
                  <p:cNvPr id="5178" name="Freeform 133"/>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79" name="Freeform 134"/>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80" name="Freeform 135"/>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grpSp>
        <p:grpSp>
          <p:nvGrpSpPr>
            <p:cNvPr id="5155" name="Group 136"/>
            <p:cNvGrpSpPr/>
            <p:nvPr/>
          </p:nvGrpSpPr>
          <p:grpSpPr>
            <a:xfrm>
              <a:off x="4951" y="384"/>
              <a:ext cx="281" cy="328"/>
              <a:chOff x="3863" y="2473"/>
              <a:chExt cx="983" cy="1148"/>
            </a:xfrm>
          </p:grpSpPr>
          <p:grpSp>
            <p:nvGrpSpPr>
              <p:cNvPr id="5156" name="Group 137"/>
              <p:cNvGrpSpPr/>
              <p:nvPr/>
            </p:nvGrpSpPr>
            <p:grpSpPr>
              <a:xfrm>
                <a:off x="3863" y="2473"/>
                <a:ext cx="983" cy="1148"/>
                <a:chOff x="3863" y="2473"/>
                <a:chExt cx="983" cy="1148"/>
              </a:xfrm>
            </p:grpSpPr>
            <p:grpSp>
              <p:nvGrpSpPr>
                <p:cNvPr id="5166" name="Group 138"/>
                <p:cNvGrpSpPr/>
                <p:nvPr/>
              </p:nvGrpSpPr>
              <p:grpSpPr>
                <a:xfrm rot="-1507870" flipH="1">
                  <a:off x="4330" y="2473"/>
                  <a:ext cx="516" cy="926"/>
                  <a:chOff x="928" y="430"/>
                  <a:chExt cx="1925" cy="3521"/>
                </a:xfrm>
              </p:grpSpPr>
              <p:sp>
                <p:nvSpPr>
                  <p:cNvPr id="5171" name="Freeform 139"/>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72" name="Freeform 140"/>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73" name="Freeform 141"/>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nvGrpSpPr>
                <p:cNvPr id="5167" name="Group 142"/>
                <p:cNvGrpSpPr/>
                <p:nvPr/>
              </p:nvGrpSpPr>
              <p:grpSpPr>
                <a:xfrm rot="-1567628">
                  <a:off x="3863" y="2695"/>
                  <a:ext cx="516" cy="926"/>
                  <a:chOff x="928" y="430"/>
                  <a:chExt cx="1925" cy="3521"/>
                </a:xfrm>
              </p:grpSpPr>
              <p:sp>
                <p:nvSpPr>
                  <p:cNvPr id="5168" name="Freeform 143"/>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69" name="Freeform 144"/>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sp>
                <p:nvSpPr>
                  <p:cNvPr id="5170" name="Freeform 145"/>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50195"/>
                    </a:schemeClr>
                  </a:solidFill>
                  <a:ln w="9525">
                    <a:noFill/>
                  </a:ln>
                </p:spPr>
                <p:txBody>
                  <a:bodyPr/>
                  <a:p>
                    <a:endParaRPr lang="zh-CN" altLang="en-US"/>
                  </a:p>
                </p:txBody>
              </p:sp>
            </p:grpSp>
          </p:grpSp>
          <p:grpSp>
            <p:nvGrpSpPr>
              <p:cNvPr id="5157" name="Group 146"/>
              <p:cNvGrpSpPr/>
              <p:nvPr/>
            </p:nvGrpSpPr>
            <p:grpSpPr>
              <a:xfrm rot="1750193">
                <a:off x="4044" y="2688"/>
                <a:ext cx="616" cy="718"/>
                <a:chOff x="3863" y="2473"/>
                <a:chExt cx="983" cy="1148"/>
              </a:xfrm>
            </p:grpSpPr>
            <p:grpSp>
              <p:nvGrpSpPr>
                <p:cNvPr id="5158" name="Group 147"/>
                <p:cNvGrpSpPr/>
                <p:nvPr/>
              </p:nvGrpSpPr>
              <p:grpSpPr>
                <a:xfrm rot="-1507870" flipH="1">
                  <a:off x="4330" y="2473"/>
                  <a:ext cx="516" cy="926"/>
                  <a:chOff x="928" y="430"/>
                  <a:chExt cx="1925" cy="3521"/>
                </a:xfrm>
              </p:grpSpPr>
              <p:sp>
                <p:nvSpPr>
                  <p:cNvPr id="5163" name="Freeform 148"/>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64" name="Freeform 149"/>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65" name="Freeform 150"/>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nvGrpSpPr>
                <p:cNvPr id="5159" name="Group 151"/>
                <p:cNvGrpSpPr/>
                <p:nvPr/>
              </p:nvGrpSpPr>
              <p:grpSpPr>
                <a:xfrm rot="-1567628">
                  <a:off x="3863" y="2695"/>
                  <a:ext cx="516" cy="926"/>
                  <a:chOff x="928" y="430"/>
                  <a:chExt cx="1925" cy="3521"/>
                </a:xfrm>
              </p:grpSpPr>
              <p:sp>
                <p:nvSpPr>
                  <p:cNvPr id="5160" name="Freeform 152"/>
                  <p:cNvSpPr/>
                  <p:nvPr/>
                </p:nvSpPr>
                <p:spPr>
                  <a:xfrm>
                    <a:off x="1621" y="430"/>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61" name="Freeform 153"/>
                  <p:cNvSpPr/>
                  <p:nvPr/>
                </p:nvSpPr>
                <p:spPr>
                  <a:xfrm rot="-3441481">
                    <a:off x="1160" y="1376"/>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sp>
                <p:nvSpPr>
                  <p:cNvPr id="5162" name="Freeform 154"/>
                  <p:cNvSpPr/>
                  <p:nvPr/>
                </p:nvSpPr>
                <p:spPr>
                  <a:xfrm flipV="1">
                    <a:off x="1610" y="2254"/>
                    <a:ext cx="1232" cy="1697"/>
                  </a:xfrm>
                  <a:custGeom>
                    <a:avLst/>
                    <a:gdLst>
                      <a:gd name="txL" fmla="*/ 0 w 1232"/>
                      <a:gd name="txT" fmla="*/ 0 h 1697"/>
                      <a:gd name="txR" fmla="*/ 1232 w 1232"/>
                      <a:gd name="txB" fmla="*/ 1697 h 1697"/>
                    </a:gdLst>
                    <a:ahLst/>
                    <a:cxnLst>
                      <a:cxn ang="0">
                        <a:pos x="1212" y="1697"/>
                      </a:cxn>
                      <a:cxn ang="0">
                        <a:pos x="335" y="951"/>
                      </a:cxn>
                      <a:cxn ang="0">
                        <a:pos x="167" y="47"/>
                      </a:cxn>
                      <a:cxn ang="0">
                        <a:pos x="910" y="545"/>
                      </a:cxn>
                      <a:cxn ang="0">
                        <a:pos x="1212" y="1697"/>
                      </a:cxn>
                    </a:cxnLst>
                    <a:rect l="txL" t="txT" r="txR" b="txB"/>
                    <a:pathLst>
                      <a:path w="1232" h="1697">
                        <a:moveTo>
                          <a:pt x="1212" y="1697"/>
                        </a:moveTo>
                        <a:cubicBezTo>
                          <a:pt x="1024" y="1657"/>
                          <a:pt x="536" y="1219"/>
                          <a:pt x="335" y="951"/>
                        </a:cubicBezTo>
                        <a:cubicBezTo>
                          <a:pt x="228" y="817"/>
                          <a:pt x="0" y="389"/>
                          <a:pt x="167" y="47"/>
                        </a:cubicBezTo>
                        <a:cubicBezTo>
                          <a:pt x="488" y="0"/>
                          <a:pt x="762" y="306"/>
                          <a:pt x="910" y="545"/>
                        </a:cubicBezTo>
                        <a:cubicBezTo>
                          <a:pt x="1058" y="784"/>
                          <a:pt x="1232" y="1517"/>
                          <a:pt x="1212" y="1697"/>
                        </a:cubicBezTo>
                        <a:close/>
                      </a:path>
                    </a:pathLst>
                  </a:custGeom>
                  <a:solidFill>
                    <a:schemeClr val="tx2">
                      <a:alpha val="89803"/>
                    </a:schemeClr>
                  </a:solidFill>
                  <a:ln w="9525">
                    <a:noFill/>
                  </a:ln>
                </p:spPr>
                <p:txBody>
                  <a:bodyPr/>
                  <a:p>
                    <a:endParaRPr lang="zh-CN" altLang="en-US"/>
                  </a:p>
                </p:txBody>
              </p:sp>
            </p:grpSp>
          </p:grpSp>
        </p:grpSp>
      </p:grpSp>
      <p:sp>
        <p:nvSpPr>
          <p:cNvPr id="5123" name="Text Box 3"/>
          <p:cNvSpPr txBox="1"/>
          <p:nvPr/>
        </p:nvSpPr>
        <p:spPr>
          <a:xfrm>
            <a:off x="1660525" y="722313"/>
            <a:ext cx="184150" cy="366712"/>
          </a:xfrm>
          <a:prstGeom prst="rect">
            <a:avLst/>
          </a:prstGeom>
          <a:noFill/>
          <a:ln w="9525">
            <a:noFill/>
          </a:ln>
        </p:spPr>
        <p:txBody>
          <a:bodyPr wrap="none">
            <a:spAutoFit/>
          </a:bodyPr>
          <a:p>
            <a:pPr algn="r"/>
            <a:endParaRPr lang="zh-CN" altLang="zh-CN" dirty="0">
              <a:latin typeface="Arial" panose="020B0604020202020204" pitchFamily="34" charset="0"/>
            </a:endParaRPr>
          </a:p>
        </p:txBody>
      </p:sp>
      <p:sp>
        <p:nvSpPr>
          <p:cNvPr id="5124" name="Oval 33"/>
          <p:cNvSpPr/>
          <p:nvPr/>
        </p:nvSpPr>
        <p:spPr>
          <a:xfrm>
            <a:off x="847725" y="1524000"/>
            <a:ext cx="3895725" cy="3892550"/>
          </a:xfrm>
          <a:prstGeom prst="ellipse">
            <a:avLst/>
          </a:prstGeom>
          <a:solidFill>
            <a:schemeClr val="tx2">
              <a:alpha val="10196"/>
            </a:schemeClr>
          </a:solidFill>
          <a:ln w="9525">
            <a:noFill/>
          </a:ln>
        </p:spPr>
        <p:txBody>
          <a:bodyPr wrap="none" anchor="ctr"/>
          <a:p>
            <a:pPr algn="r"/>
            <a:endParaRPr lang="zh-CN" altLang="en-US" dirty="0">
              <a:latin typeface="Arial" panose="020B0604020202020204" pitchFamily="34" charset="0"/>
            </a:endParaRPr>
          </a:p>
        </p:txBody>
      </p:sp>
      <p:sp>
        <p:nvSpPr>
          <p:cNvPr id="5125" name="Text Box 39"/>
          <p:cNvSpPr txBox="1"/>
          <p:nvPr/>
        </p:nvSpPr>
        <p:spPr>
          <a:xfrm>
            <a:off x="4427538" y="1773238"/>
            <a:ext cx="3227387" cy="461962"/>
          </a:xfrm>
          <a:prstGeom prst="rect">
            <a:avLst/>
          </a:prstGeom>
          <a:noFill/>
          <a:ln w="9525">
            <a:noFill/>
          </a:ln>
        </p:spPr>
        <p:txBody>
          <a:bodyPr>
            <a:spAutoFit/>
          </a:bodyPr>
          <a:p>
            <a:pPr>
              <a:spcBef>
                <a:spcPct val="50000"/>
              </a:spcBef>
            </a:pPr>
            <a:r>
              <a:rPr lang="en-US" altLang="zh-CN" sz="2400" b="1" dirty="0">
                <a:latin typeface="Tahoma" panose="020B0604030504040204" pitchFamily="34" charset="0"/>
                <a:cs typeface="Tahoma" panose="020B0604030504040204" pitchFamily="34" charset="0"/>
              </a:rPr>
              <a:t>Lead-in</a:t>
            </a:r>
            <a:endParaRPr lang="en-US" altLang="zh-CN" sz="2400" b="1" dirty="0">
              <a:latin typeface="Tahoma" panose="020B0604030504040204" pitchFamily="34" charset="0"/>
              <a:ea typeface="Tahoma" panose="020B0604030504040204" pitchFamily="34" charset="0"/>
            </a:endParaRPr>
          </a:p>
        </p:txBody>
      </p:sp>
      <p:sp>
        <p:nvSpPr>
          <p:cNvPr id="5126" name="Text Box 40"/>
          <p:cNvSpPr txBox="1"/>
          <p:nvPr/>
        </p:nvSpPr>
        <p:spPr>
          <a:xfrm>
            <a:off x="4427538" y="4724400"/>
            <a:ext cx="3227387" cy="461963"/>
          </a:xfrm>
          <a:prstGeom prst="rect">
            <a:avLst/>
          </a:prstGeom>
          <a:noFill/>
          <a:ln w="9525">
            <a:noFill/>
          </a:ln>
        </p:spPr>
        <p:txBody>
          <a:bodyPr>
            <a:spAutoFit/>
          </a:bodyPr>
          <a:p>
            <a:pPr>
              <a:spcBef>
                <a:spcPct val="50000"/>
              </a:spcBef>
            </a:pPr>
            <a:r>
              <a:rPr lang="en-US" altLang="zh-CN" sz="2400" b="1" dirty="0">
                <a:latin typeface="Tahoma" panose="020B0604030504040204" pitchFamily="34" charset="0"/>
                <a:cs typeface="Tahoma" panose="020B0604030504040204" pitchFamily="34" charset="0"/>
              </a:rPr>
              <a:t>Assignment</a:t>
            </a:r>
            <a:endParaRPr lang="en-US" altLang="zh-CN" sz="2400" b="1" dirty="0">
              <a:latin typeface="Tahoma" panose="020B0604030504040204" pitchFamily="34" charset="0"/>
              <a:ea typeface="Tahoma" panose="020B0604030504040204" pitchFamily="34" charset="0"/>
            </a:endParaRPr>
          </a:p>
        </p:txBody>
      </p:sp>
      <p:sp>
        <p:nvSpPr>
          <p:cNvPr id="5127" name="Text Box 41"/>
          <p:cNvSpPr txBox="1"/>
          <p:nvPr/>
        </p:nvSpPr>
        <p:spPr>
          <a:xfrm>
            <a:off x="4787900" y="4005263"/>
            <a:ext cx="4149725" cy="461962"/>
          </a:xfrm>
          <a:prstGeom prst="rect">
            <a:avLst/>
          </a:prstGeom>
          <a:noFill/>
          <a:ln w="9525">
            <a:noFill/>
          </a:ln>
        </p:spPr>
        <p:txBody>
          <a:bodyPr>
            <a:spAutoFit/>
          </a:bodyPr>
          <a:p>
            <a:pPr>
              <a:spcBef>
                <a:spcPct val="50000"/>
              </a:spcBef>
            </a:pPr>
            <a:r>
              <a:rPr lang="en-US" altLang="zh-CN" sz="2400" b="1" dirty="0">
                <a:latin typeface="Tahoma" panose="020B0604030504040204" pitchFamily="34" charset="0"/>
                <a:cs typeface="Tahoma" panose="020B0604030504040204" pitchFamily="34" charset="0"/>
              </a:rPr>
              <a:t> Watching and Discussing</a:t>
            </a:r>
            <a:endParaRPr lang="en-US" altLang="zh-CN" sz="2400" b="1" dirty="0">
              <a:latin typeface="Tahoma" panose="020B0604030504040204" pitchFamily="34" charset="0"/>
              <a:ea typeface="Tahoma" panose="020B0604030504040204" pitchFamily="34" charset="0"/>
            </a:endParaRPr>
          </a:p>
        </p:txBody>
      </p:sp>
      <p:sp>
        <p:nvSpPr>
          <p:cNvPr id="5128" name="Text Box 42"/>
          <p:cNvSpPr txBox="1"/>
          <p:nvPr/>
        </p:nvSpPr>
        <p:spPr>
          <a:xfrm>
            <a:off x="4932363" y="2492375"/>
            <a:ext cx="3227387" cy="461963"/>
          </a:xfrm>
          <a:prstGeom prst="rect">
            <a:avLst/>
          </a:prstGeom>
          <a:noFill/>
          <a:ln w="9525">
            <a:noFill/>
          </a:ln>
        </p:spPr>
        <p:txBody>
          <a:bodyPr>
            <a:spAutoFit/>
          </a:bodyPr>
          <a:p>
            <a:pPr>
              <a:spcBef>
                <a:spcPct val="50000"/>
              </a:spcBef>
            </a:pPr>
            <a:r>
              <a:rPr lang="en-US" altLang="zh-CN" sz="2400" b="1" dirty="0">
                <a:latin typeface="Tahoma" panose="020B0604030504040204" pitchFamily="34" charset="0"/>
                <a:cs typeface="Tahoma" panose="020B0604030504040204" pitchFamily="34" charset="0"/>
              </a:rPr>
              <a:t>Listening In</a:t>
            </a:r>
            <a:endParaRPr lang="en-US" altLang="zh-CN" sz="2400" b="1" dirty="0">
              <a:latin typeface="Tahoma" panose="020B0604030504040204" pitchFamily="34" charset="0"/>
              <a:ea typeface="Tahoma" panose="020B0604030504040204" pitchFamily="34" charset="0"/>
            </a:endParaRPr>
          </a:p>
        </p:txBody>
      </p:sp>
      <p:sp>
        <p:nvSpPr>
          <p:cNvPr id="5129" name="Text Box 43"/>
          <p:cNvSpPr txBox="1"/>
          <p:nvPr/>
        </p:nvSpPr>
        <p:spPr>
          <a:xfrm>
            <a:off x="5076825" y="3213100"/>
            <a:ext cx="3227388" cy="461963"/>
          </a:xfrm>
          <a:prstGeom prst="rect">
            <a:avLst/>
          </a:prstGeom>
          <a:noFill/>
          <a:ln w="9525">
            <a:noFill/>
          </a:ln>
        </p:spPr>
        <p:txBody>
          <a:bodyPr>
            <a:spAutoFit/>
          </a:bodyPr>
          <a:p>
            <a:pPr>
              <a:spcBef>
                <a:spcPct val="50000"/>
              </a:spcBef>
            </a:pPr>
            <a:r>
              <a:rPr lang="en-US" altLang="zh-CN" sz="2400" b="1" dirty="0">
                <a:latin typeface="Tahoma" panose="020B0604030504040204" pitchFamily="34" charset="0"/>
                <a:cs typeface="Tahoma" panose="020B0604030504040204" pitchFamily="34" charset="0"/>
              </a:rPr>
              <a:t>Speaking Out</a:t>
            </a:r>
            <a:endParaRPr lang="en-US" altLang="zh-CN" sz="2400" b="1" dirty="0">
              <a:latin typeface="Tahoma" panose="020B0604030504040204" pitchFamily="34" charset="0"/>
              <a:ea typeface="Tahoma" panose="020B0604030504040204" pitchFamily="34" charset="0"/>
            </a:endParaRPr>
          </a:p>
        </p:txBody>
      </p:sp>
      <p:grpSp>
        <p:nvGrpSpPr>
          <p:cNvPr id="5130" name="Group 44"/>
          <p:cNvGrpSpPr/>
          <p:nvPr/>
        </p:nvGrpSpPr>
        <p:grpSpPr>
          <a:xfrm>
            <a:off x="3949700" y="1758950"/>
            <a:ext cx="457200" cy="457200"/>
            <a:chOff x="384" y="1776"/>
            <a:chExt cx="1488" cy="1488"/>
          </a:xfrm>
        </p:grpSpPr>
        <p:sp>
          <p:nvSpPr>
            <p:cNvPr id="308269" name="Oval 45"/>
            <p:cNvSpPr>
              <a:spLocks noChangeArrowheads="1"/>
            </p:cNvSpPr>
            <p:nvPr/>
          </p:nvSpPr>
          <p:spPr bwMode="gray">
            <a:xfrm>
              <a:off x="384" y="1776"/>
              <a:ext cx="1488" cy="1488"/>
            </a:xfrm>
            <a:prstGeom prst="ellipse">
              <a:avLst/>
            </a:prstGeom>
            <a:gradFill rotWithShape="1">
              <a:gsLst>
                <a:gs pos="0">
                  <a:schemeClr val="accent1">
                    <a:gamma/>
                    <a:tint val="10196"/>
                    <a:invGamma/>
                  </a:schemeClr>
                </a:gs>
                <a:gs pos="50000">
                  <a:schemeClr val="accent1"/>
                </a:gs>
                <a:gs pos="100000">
                  <a:schemeClr val="accent1">
                    <a:gamma/>
                    <a:tint val="10196"/>
                    <a:invGamma/>
                  </a:schemeClr>
                </a:gs>
              </a:gsLst>
              <a:lin ang="5400000" scaled="1"/>
            </a:gradFill>
            <a:ln w="12700">
              <a:solidFill>
                <a:schemeClr val="accent1"/>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8270" name="Oval 46"/>
            <p:cNvSpPr>
              <a:spLocks noChangeArrowheads="1"/>
            </p:cNvSpPr>
            <p:nvPr/>
          </p:nvSpPr>
          <p:spPr bwMode="gray">
            <a:xfrm>
              <a:off x="405" y="1797"/>
              <a:ext cx="1436" cy="1436"/>
            </a:xfrm>
            <a:prstGeom prst="ellipse">
              <a:avLst/>
            </a:prstGeom>
            <a:gradFill rotWithShape="1">
              <a:gsLst>
                <a:gs pos="0">
                  <a:schemeClr val="accent1">
                    <a:gamma/>
                    <a:tint val="34902"/>
                    <a:invGamma/>
                  </a:schemeClr>
                </a:gs>
                <a:gs pos="50000">
                  <a:schemeClr val="accent1"/>
                </a:gs>
                <a:gs pos="100000">
                  <a:schemeClr val="accent1">
                    <a:gamma/>
                    <a:tint val="34902"/>
                    <a:invGamma/>
                  </a:schemeClr>
                </a:gs>
              </a:gsLst>
              <a:lin ang="5400000" scaled="1"/>
            </a:gradFill>
            <a:ln w="19050">
              <a:solidFill>
                <a:schemeClr val="accent1">
                  <a:alpha val="20000"/>
                </a:schemeClr>
              </a:solidFill>
              <a:round/>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131" name="Group 47"/>
          <p:cNvGrpSpPr/>
          <p:nvPr/>
        </p:nvGrpSpPr>
        <p:grpSpPr>
          <a:xfrm>
            <a:off x="4406900" y="2444750"/>
            <a:ext cx="457200" cy="457200"/>
            <a:chOff x="384" y="1776"/>
            <a:chExt cx="1488" cy="1488"/>
          </a:xfrm>
        </p:grpSpPr>
        <p:sp>
          <p:nvSpPr>
            <p:cNvPr id="308272" name="Oval 48"/>
            <p:cNvSpPr>
              <a:spLocks noChangeArrowheads="1"/>
            </p:cNvSpPr>
            <p:nvPr/>
          </p:nvSpPr>
          <p:spPr bwMode="gray">
            <a:xfrm>
              <a:off x="384" y="1776"/>
              <a:ext cx="1488" cy="1488"/>
            </a:xfrm>
            <a:prstGeom prst="ellipse">
              <a:avLst/>
            </a:prstGeom>
            <a:gradFill rotWithShape="1">
              <a:gsLst>
                <a:gs pos="0">
                  <a:schemeClr val="accent2">
                    <a:gamma/>
                    <a:tint val="10196"/>
                    <a:invGamma/>
                  </a:schemeClr>
                </a:gs>
                <a:gs pos="50000">
                  <a:schemeClr val="accent2"/>
                </a:gs>
                <a:gs pos="100000">
                  <a:schemeClr val="accent2">
                    <a:gamma/>
                    <a:tint val="10196"/>
                    <a:invGamma/>
                  </a:schemeClr>
                </a:gs>
              </a:gsLst>
              <a:lin ang="5400000" scaled="1"/>
            </a:gradFill>
            <a:ln w="12700">
              <a:solidFill>
                <a:schemeClr val="accent2"/>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8273" name="Oval 49"/>
            <p:cNvSpPr>
              <a:spLocks noChangeArrowheads="1"/>
            </p:cNvSpPr>
            <p:nvPr/>
          </p:nvSpPr>
          <p:spPr bwMode="gray">
            <a:xfrm>
              <a:off x="405" y="1797"/>
              <a:ext cx="1436" cy="1436"/>
            </a:xfrm>
            <a:prstGeom prst="ellipse">
              <a:avLst/>
            </a:prstGeom>
            <a:gradFill rotWithShape="1">
              <a:gsLst>
                <a:gs pos="0">
                  <a:schemeClr val="accent2">
                    <a:gamma/>
                    <a:tint val="34902"/>
                    <a:invGamma/>
                  </a:schemeClr>
                </a:gs>
                <a:gs pos="50000">
                  <a:schemeClr val="accent2"/>
                </a:gs>
                <a:gs pos="100000">
                  <a:schemeClr val="accent2">
                    <a:gamma/>
                    <a:tint val="34902"/>
                    <a:invGamma/>
                  </a:schemeClr>
                </a:gs>
              </a:gsLst>
              <a:lin ang="5400000" scaled="1"/>
            </a:gradFill>
            <a:ln w="19050">
              <a:solidFill>
                <a:schemeClr val="accent2">
                  <a:alpha val="20000"/>
                </a:schemeClr>
              </a:solidFill>
              <a:round/>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132" name="Group 50"/>
          <p:cNvGrpSpPr/>
          <p:nvPr/>
        </p:nvGrpSpPr>
        <p:grpSpPr>
          <a:xfrm>
            <a:off x="4635500" y="3201988"/>
            <a:ext cx="457200" cy="457200"/>
            <a:chOff x="384" y="1776"/>
            <a:chExt cx="1488" cy="1488"/>
          </a:xfrm>
        </p:grpSpPr>
        <p:sp>
          <p:nvSpPr>
            <p:cNvPr id="308275" name="Oval 51"/>
            <p:cNvSpPr>
              <a:spLocks noChangeArrowheads="1"/>
            </p:cNvSpPr>
            <p:nvPr/>
          </p:nvSpPr>
          <p:spPr bwMode="gray">
            <a:xfrm>
              <a:off x="384" y="1776"/>
              <a:ext cx="1488" cy="1488"/>
            </a:xfrm>
            <a:prstGeom prst="ellipse">
              <a:avLst/>
            </a:prstGeom>
            <a:gradFill rotWithShape="1">
              <a:gsLst>
                <a:gs pos="0">
                  <a:schemeClr val="hlink">
                    <a:gamma/>
                    <a:tint val="10196"/>
                    <a:invGamma/>
                  </a:schemeClr>
                </a:gs>
                <a:gs pos="50000">
                  <a:schemeClr val="hlink"/>
                </a:gs>
                <a:gs pos="100000">
                  <a:schemeClr val="hlink">
                    <a:gamma/>
                    <a:tint val="10196"/>
                    <a:invGamma/>
                  </a:schemeClr>
                </a:gs>
              </a:gsLst>
              <a:lin ang="5400000" scaled="1"/>
            </a:gradFill>
            <a:ln w="12700">
              <a:solidFill>
                <a:schemeClr val="hlink"/>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8276" name="Oval 52"/>
            <p:cNvSpPr>
              <a:spLocks noChangeArrowheads="1"/>
            </p:cNvSpPr>
            <p:nvPr/>
          </p:nvSpPr>
          <p:spPr bwMode="gray">
            <a:xfrm>
              <a:off x="405" y="1797"/>
              <a:ext cx="1436" cy="1436"/>
            </a:xfrm>
            <a:prstGeom prst="ellipse">
              <a:avLst/>
            </a:prstGeom>
            <a:gradFill rotWithShape="1">
              <a:gsLst>
                <a:gs pos="0">
                  <a:schemeClr val="hlink">
                    <a:gamma/>
                    <a:tint val="34902"/>
                    <a:invGamma/>
                  </a:schemeClr>
                </a:gs>
                <a:gs pos="50000">
                  <a:schemeClr val="hlink"/>
                </a:gs>
                <a:gs pos="100000">
                  <a:schemeClr val="hlink">
                    <a:gamma/>
                    <a:tint val="34902"/>
                    <a:invGamma/>
                  </a:schemeClr>
                </a:gs>
              </a:gsLst>
              <a:lin ang="5400000" scaled="1"/>
            </a:gradFill>
            <a:ln w="19050">
              <a:solidFill>
                <a:schemeClr val="hlink">
                  <a:alpha val="20000"/>
                </a:schemeClr>
              </a:solidFill>
              <a:round/>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133" name="Group 53"/>
          <p:cNvGrpSpPr/>
          <p:nvPr/>
        </p:nvGrpSpPr>
        <p:grpSpPr>
          <a:xfrm>
            <a:off x="4406900" y="3968750"/>
            <a:ext cx="457200" cy="457200"/>
            <a:chOff x="384" y="1776"/>
            <a:chExt cx="1488" cy="1488"/>
          </a:xfrm>
        </p:grpSpPr>
        <p:sp>
          <p:nvSpPr>
            <p:cNvPr id="308278" name="Oval 54"/>
            <p:cNvSpPr>
              <a:spLocks noChangeArrowheads="1"/>
            </p:cNvSpPr>
            <p:nvPr/>
          </p:nvSpPr>
          <p:spPr bwMode="gray">
            <a:xfrm>
              <a:off x="384" y="1776"/>
              <a:ext cx="1488" cy="1488"/>
            </a:xfrm>
            <a:prstGeom prst="ellipse">
              <a:avLst/>
            </a:prstGeom>
            <a:gradFill rotWithShape="1">
              <a:gsLst>
                <a:gs pos="0">
                  <a:schemeClr val="folHlink">
                    <a:gamma/>
                    <a:tint val="10196"/>
                    <a:invGamma/>
                  </a:schemeClr>
                </a:gs>
                <a:gs pos="50000">
                  <a:schemeClr val="folHlink"/>
                </a:gs>
                <a:gs pos="100000">
                  <a:schemeClr val="folHlink">
                    <a:gamma/>
                    <a:tint val="10196"/>
                    <a:invGamma/>
                  </a:schemeClr>
                </a:gs>
              </a:gsLst>
              <a:lin ang="5400000" scaled="1"/>
            </a:gradFill>
            <a:ln w="12700">
              <a:solidFill>
                <a:schemeClr val="folHlink"/>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8279" name="Oval 55"/>
            <p:cNvSpPr>
              <a:spLocks noChangeArrowheads="1"/>
            </p:cNvSpPr>
            <p:nvPr/>
          </p:nvSpPr>
          <p:spPr bwMode="gray">
            <a:xfrm>
              <a:off x="405" y="1797"/>
              <a:ext cx="1436" cy="1436"/>
            </a:xfrm>
            <a:prstGeom prst="ellipse">
              <a:avLst/>
            </a:prstGeom>
            <a:gradFill rotWithShape="1">
              <a:gsLst>
                <a:gs pos="0">
                  <a:schemeClr val="folHlink">
                    <a:gamma/>
                    <a:tint val="34902"/>
                    <a:invGamma/>
                  </a:schemeClr>
                </a:gs>
                <a:gs pos="50000">
                  <a:schemeClr val="folHlink"/>
                </a:gs>
                <a:gs pos="100000">
                  <a:schemeClr val="folHlink">
                    <a:gamma/>
                    <a:tint val="34902"/>
                    <a:invGamma/>
                  </a:schemeClr>
                </a:gs>
              </a:gsLst>
              <a:lin ang="5400000" scaled="1"/>
            </a:gradFill>
            <a:ln w="19050">
              <a:solidFill>
                <a:schemeClr val="folHlink">
                  <a:alpha val="20000"/>
                </a:schemeClr>
              </a:solidFill>
              <a:round/>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134" name="Group 56"/>
          <p:cNvGrpSpPr/>
          <p:nvPr/>
        </p:nvGrpSpPr>
        <p:grpSpPr>
          <a:xfrm>
            <a:off x="3924300" y="4724400"/>
            <a:ext cx="457200" cy="457200"/>
            <a:chOff x="384" y="1776"/>
            <a:chExt cx="1488" cy="1488"/>
          </a:xfrm>
        </p:grpSpPr>
        <p:sp>
          <p:nvSpPr>
            <p:cNvPr id="308281" name="Oval 57"/>
            <p:cNvSpPr>
              <a:spLocks noChangeArrowheads="1"/>
            </p:cNvSpPr>
            <p:nvPr/>
          </p:nvSpPr>
          <p:spPr bwMode="gray">
            <a:xfrm>
              <a:off x="384" y="1776"/>
              <a:ext cx="1488" cy="1488"/>
            </a:xfrm>
            <a:prstGeom prst="ellipse">
              <a:avLst/>
            </a:prstGeom>
            <a:gradFill rotWithShape="1">
              <a:gsLst>
                <a:gs pos="0">
                  <a:srgbClr val="D04896">
                    <a:gamma/>
                    <a:tint val="10196"/>
                    <a:invGamma/>
                  </a:srgbClr>
                </a:gs>
                <a:gs pos="50000">
                  <a:srgbClr val="D04896"/>
                </a:gs>
                <a:gs pos="100000">
                  <a:srgbClr val="D04896">
                    <a:gamma/>
                    <a:tint val="10196"/>
                    <a:invGamma/>
                  </a:srgbClr>
                </a:gs>
              </a:gsLst>
              <a:lin ang="5400000" scaled="1"/>
            </a:gradFill>
            <a:ln w="12700">
              <a:solidFill>
                <a:srgbClr val="D04896"/>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40" name="Oval 58"/>
            <p:cNvSpPr/>
            <p:nvPr/>
          </p:nvSpPr>
          <p:spPr>
            <a:xfrm>
              <a:off x="407" y="1799"/>
              <a:ext cx="1434" cy="1434"/>
            </a:xfrm>
            <a:prstGeom prst="ellipse">
              <a:avLst/>
            </a:prstGeom>
            <a:gradFill rotWithShape="1">
              <a:gsLst>
                <a:gs pos="0">
                  <a:srgbClr val="EFBFDA"/>
                </a:gs>
                <a:gs pos="50000">
                  <a:srgbClr val="D04896"/>
                </a:gs>
                <a:gs pos="100000">
                  <a:srgbClr val="EFBFDA"/>
                </a:gs>
              </a:gsLst>
              <a:lin ang="5400000" scaled="1"/>
              <a:tileRect/>
            </a:gradFill>
            <a:ln w="19050" cap="flat" cmpd="sng">
              <a:solidFill>
                <a:srgbClr val="D04896">
                  <a:alpha val="20000"/>
                </a:srgbClr>
              </a:solidFill>
              <a:prstDash val="solid"/>
              <a:headEnd type="none" w="med" len="med"/>
              <a:tailEnd type="none" w="med" len="med"/>
            </a:ln>
          </p:spPr>
          <p:txBody>
            <a:bodyPr wrap="none" anchor="ctr"/>
            <a:p>
              <a:pPr algn="r"/>
              <a:endParaRPr lang="zh-CN" altLang="en-US" dirty="0">
                <a:latin typeface="Arial" panose="020B0604020202020204" pitchFamily="34" charset="0"/>
              </a:endParaRPr>
            </a:p>
          </p:txBody>
        </p:sp>
      </p:grpSp>
      <p:grpSp>
        <p:nvGrpSpPr>
          <p:cNvPr id="5135" name="Group 59"/>
          <p:cNvGrpSpPr/>
          <p:nvPr/>
        </p:nvGrpSpPr>
        <p:grpSpPr>
          <a:xfrm>
            <a:off x="1219200" y="1911350"/>
            <a:ext cx="3124200" cy="3124200"/>
            <a:chOff x="384" y="1776"/>
            <a:chExt cx="1488" cy="1488"/>
          </a:xfrm>
        </p:grpSpPr>
        <p:sp>
          <p:nvSpPr>
            <p:cNvPr id="308284" name="Oval 60"/>
            <p:cNvSpPr>
              <a:spLocks noChangeArrowheads="1"/>
            </p:cNvSpPr>
            <p:nvPr/>
          </p:nvSpPr>
          <p:spPr bwMode="gray">
            <a:xfrm>
              <a:off x="384" y="1776"/>
              <a:ext cx="1488" cy="1488"/>
            </a:xfrm>
            <a:prstGeom prst="ellipse">
              <a:avLst/>
            </a:prstGeom>
            <a:gradFill rotWithShape="1">
              <a:gsLst>
                <a:gs pos="0">
                  <a:schemeClr val="tx2">
                    <a:gamma/>
                    <a:tint val="0"/>
                    <a:invGamma/>
                  </a:schemeClr>
                </a:gs>
                <a:gs pos="50000">
                  <a:schemeClr val="tx2"/>
                </a:gs>
                <a:gs pos="100000">
                  <a:schemeClr val="tx2">
                    <a:gamma/>
                    <a:tint val="0"/>
                    <a:invGamma/>
                  </a:schemeClr>
                </a:gs>
              </a:gsLst>
              <a:lin ang="5400000" scaled="1"/>
            </a:gradFill>
            <a:ln w="12700">
              <a:solidFill>
                <a:schemeClr val="bg1"/>
              </a:solidFill>
              <a:round/>
            </a:ln>
            <a:effectLst>
              <a:outerShdw dist="50800" dir="5400000" algn="ctr" rotWithShape="0">
                <a:schemeClr val="bg2">
                  <a:alpha val="50000"/>
                </a:schemeClr>
              </a:outerShdw>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8285" name="Oval 61"/>
            <p:cNvSpPr>
              <a:spLocks noChangeArrowheads="1"/>
            </p:cNvSpPr>
            <p:nvPr/>
          </p:nvSpPr>
          <p:spPr bwMode="gray">
            <a:xfrm>
              <a:off x="407" y="1799"/>
              <a:ext cx="1434" cy="1434"/>
            </a:xfrm>
            <a:prstGeom prst="ellipse">
              <a:avLst/>
            </a:prstGeom>
            <a:gradFill rotWithShape="1">
              <a:gsLst>
                <a:gs pos="0">
                  <a:schemeClr val="tx2">
                    <a:gamma/>
                    <a:tint val="34902"/>
                    <a:invGamma/>
                  </a:schemeClr>
                </a:gs>
                <a:gs pos="50000">
                  <a:schemeClr val="tx2"/>
                </a:gs>
                <a:gs pos="100000">
                  <a:schemeClr val="tx2">
                    <a:gamma/>
                    <a:tint val="34902"/>
                    <a:invGamma/>
                  </a:schemeClr>
                </a:gs>
              </a:gsLst>
              <a:lin ang="5400000" scaled="1"/>
            </a:gradFill>
            <a:ln w="19050">
              <a:solidFill>
                <a:schemeClr val="bg1">
                  <a:alpha val="20000"/>
                </a:schemeClr>
              </a:solidFill>
              <a:round/>
            </a:ln>
            <a:effectLst/>
          </p:spPr>
          <p:txBody>
            <a:bodyPr wrap="none"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308261" name="Text Box 37"/>
          <p:cNvSpPr txBox="1">
            <a:spLocks noChangeArrowheads="1"/>
          </p:cNvSpPr>
          <p:nvPr/>
        </p:nvSpPr>
        <p:spPr bwMode="white">
          <a:xfrm>
            <a:off x="1476375" y="3141663"/>
            <a:ext cx="2544763" cy="584200"/>
          </a:xfrm>
          <a:prstGeom prst="rect">
            <a:avLst/>
          </a:prstGeom>
          <a:noFill/>
          <a:ln w="9525" algn="ctr">
            <a:noFill/>
            <a:miter lim="800000"/>
          </a:ln>
          <a:effectLst>
            <a:outerShdw dist="28398" dir="3806097" algn="ctr" rotWithShape="0">
              <a:schemeClr val="tx1"/>
            </a:outerShdw>
          </a:effectLst>
        </p:spPr>
        <p:txBody>
          <a:bodyPr>
            <a:spAutoFit/>
          </a:bodyPr>
          <a:lstStyle/>
          <a:p>
            <a:pPr marR="0" algn="ctr" defTabSz="914400">
              <a:spcBef>
                <a:spcPct val="50000"/>
              </a:spcBef>
              <a:buClrTx/>
              <a:buSzTx/>
              <a:buFontTx/>
              <a:buNone/>
              <a:defRPr/>
            </a:pPr>
            <a:r>
              <a:rPr kumimoji="0" lang="en-US" altLang="zh-CN" sz="3200" b="1" kern="1200" cap="none" spc="0" normalizeH="0" baseline="0" noProof="0" dirty="0">
                <a:solidFill>
                  <a:schemeClr val="bg1"/>
                </a:solidFill>
                <a:latin typeface="Tahoma" panose="020B0604030504040204" pitchFamily="34" charset="0"/>
                <a:ea typeface="Tahoma" panose="020B0604030504040204" pitchFamily="34" charset="0"/>
                <a:cs typeface="Tahoma" panose="020B0604030504040204" pitchFamily="34" charset="0"/>
              </a:rPr>
              <a:t>Procedures </a:t>
            </a:r>
            <a:endParaRPr kumimoji="0" lang="en-US" altLang="zh-CN" sz="3200" b="1" kern="1200" cap="none" spc="0" normalizeH="0" baseline="0" noProof="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3200" b="1" i="0" u="none" strike="noStrike" kern="0" cap="none" spc="0" normalizeH="0" baseline="0" noProof="0" smtClean="0">
              <a:ln>
                <a:noFill/>
              </a:ln>
              <a:solidFill>
                <a:srgbClr val="000000"/>
              </a:solidFill>
              <a:effectLst/>
              <a:uLnTx/>
              <a:uFillTx/>
              <a:latin typeface="+mj-lt"/>
              <a:ea typeface="宋体" panose="02010600030101010101" pitchFamily="2" charset="-122"/>
              <a:cs typeface="+mj-cs"/>
            </a:endParaRPr>
          </a:p>
        </p:txBody>
      </p:sp>
      <p:sp>
        <p:nvSpPr>
          <p:cNvPr id="6147" name="内容占位符 2"/>
          <p:cNvSpPr>
            <a:spLocks noGrp="1"/>
          </p:cNvSpPr>
          <p:nvPr>
            <p:ph idx="1"/>
          </p:nvPr>
        </p:nvSpPr>
        <p:spPr>
          <a:xfrm>
            <a:off x="395288" y="1484313"/>
            <a:ext cx="8382000" cy="5105400"/>
          </a:xfrm>
          <a:ln/>
        </p:spPr>
        <p:txBody>
          <a:bodyPr vert="horz" wrap="square" lIns="91440" tIns="45720" rIns="91440" bIns="45720" anchor="t"/>
          <a:p>
            <a:pPr>
              <a:lnSpc>
                <a:spcPts val="3200"/>
              </a:lnSpc>
            </a:pPr>
            <a:r>
              <a:rPr lang="en-US" altLang="zh-CN" sz="2400" dirty="0">
                <a:latin typeface="Tahoma" panose="020B0604030504040204" pitchFamily="34" charset="0"/>
                <a:ea typeface="宋体" panose="02010600030101010101" pitchFamily="2" charset="-122"/>
              </a:rPr>
              <a:t>We all make important decisions in our life that affect us for the rest of our years. What do you think these life-changing decisions include?</a:t>
            </a:r>
            <a:endParaRPr lang="zh-CN" altLang="en-US" sz="2400" dirty="0">
              <a:latin typeface="Tahoma" panose="020B0604030504040204" pitchFamily="34" charset="0"/>
              <a:ea typeface="宋体" panose="02010600030101010101" pitchFamily="2" charset="-122"/>
            </a:endParaRPr>
          </a:p>
        </p:txBody>
      </p:sp>
      <p:grpSp>
        <p:nvGrpSpPr>
          <p:cNvPr id="6148" name="Group 7"/>
          <p:cNvGrpSpPr/>
          <p:nvPr/>
        </p:nvGrpSpPr>
        <p:grpSpPr>
          <a:xfrm>
            <a:off x="-152400" y="0"/>
            <a:ext cx="2708275" cy="1071563"/>
            <a:chOff x="0" y="384"/>
            <a:chExt cx="1920" cy="481"/>
          </a:xfrm>
        </p:grpSpPr>
        <p:pic>
          <p:nvPicPr>
            <p:cNvPr id="6150" name="Picture 8" descr="E:\广西课件\3\butten.png"/>
            <p:cNvPicPr>
              <a:picLocks noChangeAspect="1"/>
            </p:cNvPicPr>
            <p:nvPr/>
          </p:nvPicPr>
          <p:blipFill>
            <a:blip r:embed="rId1"/>
            <a:stretch>
              <a:fillRect/>
            </a:stretch>
          </p:blipFill>
          <p:spPr>
            <a:xfrm>
              <a:off x="0" y="384"/>
              <a:ext cx="1920" cy="481"/>
            </a:xfrm>
            <a:prstGeom prst="rect">
              <a:avLst/>
            </a:prstGeom>
            <a:noFill/>
            <a:ln w="9525">
              <a:noFill/>
            </a:ln>
          </p:spPr>
        </p:pic>
        <p:sp>
          <p:nvSpPr>
            <p:cNvPr id="6151" name="Text Box 9"/>
            <p:cNvSpPr txBox="1"/>
            <p:nvPr/>
          </p:nvSpPr>
          <p:spPr>
            <a:xfrm>
              <a:off x="212" y="533"/>
              <a:ext cx="1472" cy="18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Lead-in</a:t>
              </a:r>
              <a:endParaRPr lang="en-US" altLang="zh-CN" sz="2000" dirty="0">
                <a:solidFill>
                  <a:srgbClr val="003300"/>
                </a:solidFill>
                <a:latin typeface="Cooper Black" panose="0208090404030B020404" pitchFamily="18" charset="0"/>
              </a:endParaRPr>
            </a:p>
          </p:txBody>
        </p:sp>
      </p:grpSp>
      <p:pic>
        <p:nvPicPr>
          <p:cNvPr id="6149" name="图片 6" descr="decision.jpg"/>
          <p:cNvPicPr>
            <a:picLocks noChangeAspect="1"/>
          </p:cNvPicPr>
          <p:nvPr/>
        </p:nvPicPr>
        <p:blipFill>
          <a:blip r:embed="rId2"/>
          <a:stretch>
            <a:fillRect/>
          </a:stretch>
        </p:blipFill>
        <p:spPr>
          <a:xfrm>
            <a:off x="5724525" y="3357563"/>
            <a:ext cx="3043238" cy="2946400"/>
          </a:xfrm>
          <a:prstGeom prst="rect">
            <a:avLst/>
          </a:prstGeom>
          <a:noFill/>
          <a:ln w="9525">
            <a:noFill/>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3200" b="1" i="0" u="none" strike="noStrike" kern="0" cap="none" spc="0" normalizeH="0" baseline="0" noProof="0" dirty="0" smtClean="0">
              <a:ln>
                <a:noFill/>
              </a:ln>
              <a:solidFill>
                <a:srgbClr val="000000"/>
              </a:solidFill>
              <a:effectLst/>
              <a:uLnTx/>
              <a:uFillTx/>
              <a:latin typeface="+mj-lt"/>
              <a:ea typeface="宋体" panose="02010600030101010101" pitchFamily="2" charset="-122"/>
              <a:cs typeface="+mj-cs"/>
            </a:endParaRPr>
          </a:p>
        </p:txBody>
      </p:sp>
      <p:grpSp>
        <p:nvGrpSpPr>
          <p:cNvPr id="7171" name="Group 7"/>
          <p:cNvGrpSpPr/>
          <p:nvPr/>
        </p:nvGrpSpPr>
        <p:grpSpPr>
          <a:xfrm>
            <a:off x="-152400" y="0"/>
            <a:ext cx="2708275" cy="1071563"/>
            <a:chOff x="0" y="384"/>
            <a:chExt cx="1920" cy="481"/>
          </a:xfrm>
        </p:grpSpPr>
        <p:pic>
          <p:nvPicPr>
            <p:cNvPr id="7182" name="Picture 8" descr="E:\广西课件\3\butten.png"/>
            <p:cNvPicPr>
              <a:picLocks noChangeAspect="1"/>
            </p:cNvPicPr>
            <p:nvPr/>
          </p:nvPicPr>
          <p:blipFill>
            <a:blip r:embed="rId1"/>
            <a:stretch>
              <a:fillRect/>
            </a:stretch>
          </p:blipFill>
          <p:spPr>
            <a:xfrm>
              <a:off x="0" y="384"/>
              <a:ext cx="1920" cy="481"/>
            </a:xfrm>
            <a:prstGeom prst="rect">
              <a:avLst/>
            </a:prstGeom>
            <a:noFill/>
            <a:ln w="9525">
              <a:noFill/>
            </a:ln>
          </p:spPr>
        </p:pic>
        <p:sp>
          <p:nvSpPr>
            <p:cNvPr id="7183" name="Text Box 9"/>
            <p:cNvSpPr txBox="1"/>
            <p:nvPr/>
          </p:nvSpPr>
          <p:spPr>
            <a:xfrm>
              <a:off x="212" y="533"/>
              <a:ext cx="1472" cy="18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Lead-in</a:t>
              </a:r>
              <a:endParaRPr lang="en-US" altLang="zh-CN" sz="2000" dirty="0">
                <a:solidFill>
                  <a:srgbClr val="003300"/>
                </a:solidFill>
                <a:latin typeface="Cooper Black" panose="0208090404030B020404" pitchFamily="18" charset="0"/>
              </a:endParaRPr>
            </a:p>
          </p:txBody>
        </p:sp>
      </p:grpSp>
      <p:pic>
        <p:nvPicPr>
          <p:cNvPr id="11" name="图片 10" descr="20077109187801_2.jpg"/>
          <p:cNvPicPr>
            <a:picLocks noChangeAspect="1"/>
          </p:cNvPicPr>
          <p:nvPr/>
        </p:nvPicPr>
        <p:blipFill>
          <a:blip r:embed="rId2"/>
          <a:stretch>
            <a:fillRect/>
          </a:stretch>
        </p:blipFill>
        <p:spPr>
          <a:xfrm>
            <a:off x="1979613" y="1628775"/>
            <a:ext cx="1439862" cy="1376363"/>
          </a:xfrm>
          <a:prstGeom prst="rect">
            <a:avLst/>
          </a:prstGeom>
          <a:noFill/>
          <a:ln w="9525">
            <a:noFill/>
          </a:ln>
        </p:spPr>
      </p:pic>
      <p:pic>
        <p:nvPicPr>
          <p:cNvPr id="13" name="图片 12" descr="20077109187801_2.jpg"/>
          <p:cNvPicPr>
            <a:picLocks noChangeAspect="1"/>
          </p:cNvPicPr>
          <p:nvPr/>
        </p:nvPicPr>
        <p:blipFill>
          <a:blip r:embed="rId2"/>
          <a:stretch>
            <a:fillRect/>
          </a:stretch>
        </p:blipFill>
        <p:spPr>
          <a:xfrm>
            <a:off x="5724525" y="4437063"/>
            <a:ext cx="1439863" cy="1376362"/>
          </a:xfrm>
          <a:prstGeom prst="rect">
            <a:avLst/>
          </a:prstGeom>
          <a:noFill/>
          <a:ln w="9525">
            <a:noFill/>
          </a:ln>
        </p:spPr>
      </p:pic>
      <p:pic>
        <p:nvPicPr>
          <p:cNvPr id="14" name="图片 13" descr="20077109187801_2.jpg"/>
          <p:cNvPicPr>
            <a:picLocks noChangeAspect="1"/>
          </p:cNvPicPr>
          <p:nvPr/>
        </p:nvPicPr>
        <p:blipFill>
          <a:blip r:embed="rId2"/>
          <a:stretch>
            <a:fillRect/>
          </a:stretch>
        </p:blipFill>
        <p:spPr>
          <a:xfrm>
            <a:off x="2051050" y="4437063"/>
            <a:ext cx="1441450" cy="1376362"/>
          </a:xfrm>
          <a:prstGeom prst="rect">
            <a:avLst/>
          </a:prstGeom>
          <a:noFill/>
          <a:ln w="9525">
            <a:noFill/>
          </a:ln>
        </p:spPr>
      </p:pic>
      <p:pic>
        <p:nvPicPr>
          <p:cNvPr id="15" name="图片 14" descr="20077109187801_2.jpg"/>
          <p:cNvPicPr>
            <a:picLocks noChangeAspect="1"/>
          </p:cNvPicPr>
          <p:nvPr/>
        </p:nvPicPr>
        <p:blipFill>
          <a:blip r:embed="rId2"/>
          <a:stretch>
            <a:fillRect/>
          </a:stretch>
        </p:blipFill>
        <p:spPr>
          <a:xfrm>
            <a:off x="5724525" y="1628775"/>
            <a:ext cx="1439863" cy="1376363"/>
          </a:xfrm>
          <a:prstGeom prst="rect">
            <a:avLst/>
          </a:prstGeom>
          <a:noFill/>
          <a:ln w="9525">
            <a:noFill/>
          </a:ln>
        </p:spPr>
      </p:pic>
      <p:pic>
        <p:nvPicPr>
          <p:cNvPr id="8" name="图片 7" descr="Career%20Planning.jpg"/>
          <p:cNvPicPr>
            <a:picLocks noChangeAspect="1"/>
          </p:cNvPicPr>
          <p:nvPr/>
        </p:nvPicPr>
        <p:blipFill>
          <a:blip r:embed="rId3"/>
          <a:stretch>
            <a:fillRect/>
          </a:stretch>
        </p:blipFill>
        <p:spPr>
          <a:xfrm>
            <a:off x="1042988" y="1052513"/>
            <a:ext cx="2852737" cy="2852737"/>
          </a:xfrm>
          <a:prstGeom prst="rect">
            <a:avLst/>
          </a:prstGeom>
          <a:noFill/>
          <a:ln w="9525">
            <a:noFill/>
          </a:ln>
        </p:spPr>
      </p:pic>
      <p:pic>
        <p:nvPicPr>
          <p:cNvPr id="12" name="图片 11" descr="I-want-to-buy-a-home.jpg"/>
          <p:cNvPicPr>
            <a:picLocks noChangeAspect="1"/>
          </p:cNvPicPr>
          <p:nvPr/>
        </p:nvPicPr>
        <p:blipFill>
          <a:blip r:embed="rId4"/>
          <a:stretch>
            <a:fillRect/>
          </a:stretch>
        </p:blipFill>
        <p:spPr>
          <a:xfrm>
            <a:off x="4356100" y="1196975"/>
            <a:ext cx="3822700" cy="2520950"/>
          </a:xfrm>
          <a:prstGeom prst="rect">
            <a:avLst/>
          </a:prstGeom>
          <a:noFill/>
          <a:ln w="9525">
            <a:noFill/>
          </a:ln>
        </p:spPr>
      </p:pic>
      <p:pic>
        <p:nvPicPr>
          <p:cNvPr id="7" name="内容占位符 6" descr="13465314_The-First-Congregational-Church-of-Hopkinton---FCCH-Life-s-Big-Decisions--Marriage--JPG.jpg"/>
          <p:cNvPicPr>
            <a:picLocks noGrp="1" noChangeAspect="1"/>
          </p:cNvPicPr>
          <p:nvPr>
            <p:ph idx="1"/>
          </p:nvPr>
        </p:nvPicPr>
        <p:blipFill>
          <a:blip r:embed="rId5"/>
          <a:srcRect/>
          <a:stretch>
            <a:fillRect/>
          </a:stretch>
        </p:blipFill>
        <p:spPr>
          <a:xfrm>
            <a:off x="1042988" y="4005263"/>
            <a:ext cx="3455987" cy="2592387"/>
          </a:xfrm>
          <a:ln/>
        </p:spPr>
      </p:pic>
      <p:pic>
        <p:nvPicPr>
          <p:cNvPr id="10" name="图片 9" descr="halloween2.jpg"/>
          <p:cNvPicPr>
            <a:picLocks noChangeAspect="1"/>
          </p:cNvPicPr>
          <p:nvPr/>
        </p:nvPicPr>
        <p:blipFill>
          <a:blip r:embed="rId6"/>
          <a:stretch>
            <a:fillRect/>
          </a:stretch>
        </p:blipFill>
        <p:spPr>
          <a:xfrm>
            <a:off x="5219700" y="3716338"/>
            <a:ext cx="2879725" cy="2881312"/>
          </a:xfrm>
          <a:prstGeom prst="rect">
            <a:avLst/>
          </a:prstGeom>
          <a:noFill/>
          <a:ln w="9525">
            <a:noFill/>
          </a:ln>
        </p:spPr>
      </p:pic>
      <p:pic>
        <p:nvPicPr>
          <p:cNvPr id="9" name="图片 8" descr="education.jpg"/>
          <p:cNvPicPr>
            <a:picLocks noChangeAspect="1"/>
          </p:cNvPicPr>
          <p:nvPr/>
        </p:nvPicPr>
        <p:blipFill>
          <a:blip r:embed="rId7"/>
          <a:stretch>
            <a:fillRect/>
          </a:stretch>
        </p:blipFill>
        <p:spPr>
          <a:xfrm>
            <a:off x="684213" y="1052513"/>
            <a:ext cx="7848600" cy="5599112"/>
          </a:xfrm>
          <a:prstGeom prst="rect">
            <a:avLst/>
          </a:prstGeom>
          <a:noFill/>
          <a:ln w="9525">
            <a:noFill/>
          </a:ln>
        </p:spPr>
      </p:pic>
      <p:sp>
        <p:nvSpPr>
          <p:cNvPr id="16" name="动作按钮: 自定义 15"/>
          <p:cNvSpPr/>
          <p:nvPr/>
        </p:nvSpPr>
        <p:spPr>
          <a:xfrm>
            <a:off x="8604250" y="6381750"/>
            <a:ext cx="215900" cy="215900"/>
          </a:xfrm>
          <a:prstGeom prst="actionButtonBlank">
            <a:avLst/>
          </a:prstGeom>
          <a:solidFill>
            <a:schemeClr val="bg1"/>
          </a:solidFill>
          <a:ln w="9525" cap="flat" cmpd="sng">
            <a:solidFill>
              <a:schemeClr val="tx1"/>
            </a:solidFill>
            <a:prstDash val="solid"/>
            <a:round/>
            <a:headEnd type="none" w="med" len="med"/>
            <a:tailEnd type="none" w="med" len="med"/>
          </a:ln>
        </p:spPr>
        <p:txBody>
          <a:bodyPr/>
          <a:p>
            <a:pPr algn="r"/>
            <a:endParaRPr lang="zh-CN" altLang="en-US"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nextCondLst>
                <p:cond evt="onClick" delay="0">
                  <p:tgtEl>
                    <p:spTgt spid="11"/>
                  </p:tgtEl>
                </p:cond>
              </p:nextCondLst>
            </p:seq>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nextCondLst>
                <p:cond evt="onClick" delay="0">
                  <p:tgtEl>
                    <p:spTgt spid="14"/>
                  </p:tgtEl>
                </p:cond>
              </p:nextCondLst>
            </p:seq>
            <p:seq concurrent="1" nextAc="seek">
              <p:cTn id="14" restart="whenNotActive" fill="hold" evtFilter="cancelBubble" nodeType="interactiveSeq">
                <p:stCondLst>
                  <p:cond evt="onClick" delay="0">
                    <p:tgtEl>
                      <p:spTgt spid="15"/>
                    </p:tgtEl>
                  </p:cond>
                </p:stCondLst>
                <p:endSync evt="end" delay="0">
                  <p:rtn val="all"/>
                </p:endSync>
                <p:childTnLst>
                  <p:par>
                    <p:cTn id="15" fill="hold">
                      <p:stCondLst>
                        <p:cond delay="0"/>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childTnLst>
                          </p:cTn>
                        </p:par>
                      </p:childTnLst>
                    </p:cTn>
                  </p:par>
                </p:childTnLst>
              </p:cTn>
              <p:nextCondLst>
                <p:cond evt="onClick" delay="0">
                  <p:tgtEl>
                    <p:spTgt spid="15"/>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childTnLst>
                          </p:cTn>
                        </p:par>
                      </p:childTnLst>
                    </p:cTn>
                  </p:par>
                </p:childTnLst>
              </p:cTn>
              <p:nextCondLst>
                <p:cond evt="onClick" delay="0">
                  <p:tgtEl>
                    <p:spTgt spid="13"/>
                  </p:tgtEl>
                </p:cond>
              </p:nextCondLst>
            </p:seq>
            <p:seq concurrent="1" nextAc="seek">
              <p:cTn id="26" restart="whenNotActive" fill="hold" evtFilter="cancelBubble" nodeType="interactiveSeq">
                <p:stCondLst>
                  <p:cond evt="onClick" delay="0">
                    <p:tgtEl>
                      <p:spTgt spid="16"/>
                    </p:tgtEl>
                  </p:cond>
                </p:stCondLst>
                <p:endSync evt="end" delay="0">
                  <p:rtn val="all"/>
                </p:endSync>
                <p:childTnLst>
                  <p:par>
                    <p:cTn id="27" fill="hold">
                      <p:stCondLst>
                        <p:cond delay="0"/>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childTnLst>
              </p:cTn>
              <p:nextCondLst>
                <p:cond evt="onClick" delay="0">
                  <p:tgtEl>
                    <p:spTgt spid="1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8" descr="1-3"/>
          <p:cNvPicPr>
            <a:picLocks noChangeAspect="1"/>
          </p:cNvPicPr>
          <p:nvPr/>
        </p:nvPicPr>
        <p:blipFill>
          <a:blip r:embed="rId1"/>
          <a:stretch>
            <a:fillRect/>
          </a:stretch>
        </p:blipFill>
        <p:spPr>
          <a:xfrm>
            <a:off x="323850" y="3814763"/>
            <a:ext cx="8647113" cy="1774825"/>
          </a:xfrm>
          <a:prstGeom prst="rect">
            <a:avLst/>
          </a:prstGeom>
          <a:noFill/>
          <a:ln w="9525">
            <a:noFill/>
          </a:ln>
        </p:spPr>
      </p:pic>
      <p:sp>
        <p:nvSpPr>
          <p:cNvPr id="278593" name="Rectangle 65"/>
          <p:cNvSpPr/>
          <p:nvPr/>
        </p:nvSpPr>
        <p:spPr>
          <a:xfrm>
            <a:off x="7105650" y="5153025"/>
            <a:ext cx="395288"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8196" name="Text Box 4"/>
          <p:cNvSpPr txBox="1"/>
          <p:nvPr/>
        </p:nvSpPr>
        <p:spPr>
          <a:xfrm>
            <a:off x="1835150" y="981075"/>
            <a:ext cx="5545138" cy="522288"/>
          </a:xfrm>
          <a:prstGeom prst="rect">
            <a:avLst/>
          </a:prstGeom>
          <a:noFill/>
          <a:ln w="9525">
            <a:noFill/>
          </a:ln>
        </p:spPr>
        <p:txBody>
          <a:bodyPr>
            <a:spAutoFit/>
          </a:bodyPr>
          <a:p>
            <a:pPr algn="ctr">
              <a:spcBef>
                <a:spcPct val="50000"/>
              </a:spcBef>
            </a:pPr>
            <a:r>
              <a:rPr lang="zh-CN" altLang="en-US" sz="2800" dirty="0">
                <a:latin typeface="Tahoma" panose="020B0604030504040204" pitchFamily="34" charset="0"/>
                <a:cs typeface="Tahoma" panose="020B0604030504040204" pitchFamily="34" charset="0"/>
              </a:rPr>
              <a:t>   </a:t>
            </a:r>
            <a:r>
              <a:rPr lang="en-US" altLang="zh-CN" sz="2800" b="1" dirty="0">
                <a:latin typeface="Tahoma" panose="020B0604030504040204" pitchFamily="34" charset="0"/>
                <a:cs typeface="Tahoma" panose="020B0604030504040204" pitchFamily="34" charset="0"/>
              </a:rPr>
              <a:t>Choosing a college</a:t>
            </a:r>
            <a:r>
              <a:rPr lang="en-US" altLang="zh-CN" sz="2800" dirty="0">
                <a:latin typeface="Tahoma" panose="020B0604030504040204" pitchFamily="34" charset="0"/>
                <a:cs typeface="Tahoma" panose="020B0604030504040204" pitchFamily="34" charset="0"/>
              </a:rPr>
              <a:t> </a:t>
            </a:r>
            <a:endParaRPr lang="en-US" altLang="zh-CN" sz="2800" dirty="0">
              <a:latin typeface="Tahoma" panose="020B0604030504040204" pitchFamily="34" charset="0"/>
              <a:ea typeface="Tahoma" panose="020B0604030504040204" pitchFamily="34" charset="0"/>
            </a:endParaRPr>
          </a:p>
        </p:txBody>
      </p:sp>
      <p:sp>
        <p:nvSpPr>
          <p:cNvPr id="8197" name="Text Box 5"/>
          <p:cNvSpPr txBox="1"/>
          <p:nvPr/>
        </p:nvSpPr>
        <p:spPr>
          <a:xfrm>
            <a:off x="611188" y="1773238"/>
            <a:ext cx="8101012" cy="1200150"/>
          </a:xfrm>
          <a:prstGeom prst="rect">
            <a:avLst/>
          </a:prstGeom>
          <a:noFill/>
          <a:ln w="9525">
            <a:noFill/>
          </a:ln>
        </p:spPr>
        <p:txBody>
          <a:bodyPr>
            <a:spAutoFit/>
          </a:bodyPr>
          <a:p>
            <a:r>
              <a:rPr lang="en-US" altLang="zh-CN" sz="2400" dirty="0">
                <a:latin typeface="Tahoma" panose="020B0604030504040204" pitchFamily="34" charset="0"/>
                <a:cs typeface="Tahoma" panose="020B0604030504040204" pitchFamily="34" charset="0"/>
              </a:rPr>
              <a:t>Listen to the conversation between Kai and his high school guidance counselor. What has happened already? Check (</a:t>
            </a:r>
            <a:r>
              <a:rPr lang="en-US" altLang="zh-CN" sz="2400" b="1" dirty="0">
                <a:solidFill>
                  <a:srgbClr val="FF0000"/>
                </a:solidFill>
                <a:latin typeface="Tahoma" panose="020B0604030504040204" pitchFamily="34" charset="0"/>
                <a:cs typeface="Tahoma" panose="020B0604030504040204" pitchFamily="34" charset="0"/>
              </a:rPr>
              <a:t>√</a:t>
            </a:r>
            <a:r>
              <a:rPr lang="en-US" altLang="zh-CN" sz="2400" dirty="0">
                <a:latin typeface="Tahoma" panose="020B0604030504040204" pitchFamily="34" charset="0"/>
                <a:cs typeface="Tahoma" panose="020B0604030504040204" pitchFamily="34" charset="0"/>
              </a:rPr>
              <a:t>) the boxes. </a:t>
            </a:r>
            <a:endParaRPr lang="en-US" altLang="zh-CN" sz="2400" dirty="0">
              <a:latin typeface="Tahoma" panose="020B0604030504040204" pitchFamily="34" charset="0"/>
              <a:ea typeface="Tahoma" panose="020B0604030504040204" pitchFamily="34" charset="0"/>
            </a:endParaRPr>
          </a:p>
        </p:txBody>
      </p:sp>
      <p:sp>
        <p:nvSpPr>
          <p:cNvPr id="8198" name="Text Box 9"/>
          <p:cNvSpPr txBox="1"/>
          <p:nvPr/>
        </p:nvSpPr>
        <p:spPr>
          <a:xfrm>
            <a:off x="323850" y="4221163"/>
            <a:ext cx="3168650" cy="1338262"/>
          </a:xfrm>
          <a:prstGeom prst="rect">
            <a:avLst/>
          </a:prstGeom>
          <a:noFill/>
          <a:ln w="9525">
            <a:noFill/>
          </a:ln>
        </p:spPr>
        <p:txBody>
          <a:bodyPr>
            <a:spAutoFit/>
          </a:bodyPr>
          <a:p>
            <a:pPr>
              <a:lnSpc>
                <a:spcPct val="150000"/>
              </a:lnSpc>
            </a:pPr>
            <a:r>
              <a:rPr lang="en-US" altLang="zh-CN" dirty="0">
                <a:latin typeface="Tahoma" panose="020B0604030504040204" pitchFamily="34" charset="0"/>
                <a:cs typeface="Tahoma" panose="020B0604030504040204" pitchFamily="34" charset="0"/>
              </a:rPr>
              <a:t>California State University</a:t>
            </a:r>
            <a:endParaRPr lang="en-US" altLang="zh-CN" dirty="0">
              <a:latin typeface="Tahoma" panose="020B0604030504040204" pitchFamily="34" charset="0"/>
              <a:cs typeface="Tahoma" panose="020B0604030504040204" pitchFamily="34" charset="0"/>
            </a:endParaRPr>
          </a:p>
          <a:p>
            <a:pPr>
              <a:lnSpc>
                <a:spcPct val="150000"/>
              </a:lnSpc>
            </a:pPr>
            <a:r>
              <a:rPr lang="en-US" altLang="zh-CN" dirty="0">
                <a:latin typeface="Tahoma" panose="020B0604030504040204" pitchFamily="34" charset="0"/>
                <a:cs typeface="Tahoma" panose="020B0604030504040204" pitchFamily="34" charset="0"/>
              </a:rPr>
              <a:t>Harvard University</a:t>
            </a:r>
            <a:endParaRPr lang="en-US" altLang="zh-CN" dirty="0">
              <a:latin typeface="Tahoma" panose="020B0604030504040204" pitchFamily="34" charset="0"/>
              <a:cs typeface="Tahoma" panose="020B0604030504040204" pitchFamily="34" charset="0"/>
            </a:endParaRPr>
          </a:p>
          <a:p>
            <a:pPr>
              <a:lnSpc>
                <a:spcPct val="150000"/>
              </a:lnSpc>
            </a:pPr>
            <a:r>
              <a:rPr lang="en-US" altLang="zh-CN" dirty="0">
                <a:latin typeface="Tahoma" panose="020B0604030504040204" pitchFamily="34" charset="0"/>
                <a:cs typeface="Tahoma" panose="020B0604030504040204" pitchFamily="34" charset="0"/>
              </a:rPr>
              <a:t>City College</a:t>
            </a:r>
            <a:endParaRPr lang="en-US" altLang="zh-CN" dirty="0">
              <a:latin typeface="Tahoma" panose="020B0604030504040204" pitchFamily="34" charset="0"/>
              <a:ea typeface="Tahoma" panose="020B0604030504040204" pitchFamily="34" charset="0"/>
            </a:endParaRPr>
          </a:p>
        </p:txBody>
      </p:sp>
      <p:sp>
        <p:nvSpPr>
          <p:cNvPr id="8199" name="Text Box 10"/>
          <p:cNvSpPr txBox="1"/>
          <p:nvPr/>
        </p:nvSpPr>
        <p:spPr>
          <a:xfrm>
            <a:off x="3276600" y="3860800"/>
            <a:ext cx="1296988" cy="508000"/>
          </a:xfrm>
          <a:prstGeom prst="rect">
            <a:avLst/>
          </a:prstGeom>
          <a:noFill/>
          <a:ln w="9525">
            <a:noFill/>
          </a:ln>
        </p:spPr>
        <p:txBody>
          <a:bodyPr>
            <a:spAutoFit/>
          </a:bodyPr>
          <a:p>
            <a:pPr algn="r">
              <a:lnSpc>
                <a:spcPct val="150000"/>
              </a:lnSpc>
            </a:pPr>
            <a:r>
              <a:rPr lang="en-US" altLang="zh-CN" dirty="0">
                <a:latin typeface="Tahoma" panose="020B0604030504040204" pitchFamily="34" charset="0"/>
                <a:cs typeface="Tahoma" panose="020B0604030504040204" pitchFamily="34" charset="0"/>
              </a:rPr>
              <a:t>researched</a:t>
            </a:r>
            <a:endParaRPr lang="en-US" altLang="zh-CN" dirty="0">
              <a:latin typeface="Tahoma" panose="020B0604030504040204" pitchFamily="34" charset="0"/>
              <a:ea typeface="Tahoma" panose="020B0604030504040204" pitchFamily="34" charset="0"/>
            </a:endParaRPr>
          </a:p>
        </p:txBody>
      </p:sp>
      <p:sp>
        <p:nvSpPr>
          <p:cNvPr id="8200" name="Text Box 11"/>
          <p:cNvSpPr txBox="1"/>
          <p:nvPr/>
        </p:nvSpPr>
        <p:spPr>
          <a:xfrm>
            <a:off x="4787900" y="3860800"/>
            <a:ext cx="1296988" cy="452438"/>
          </a:xfrm>
          <a:prstGeom prst="rect">
            <a:avLst/>
          </a:prstGeom>
          <a:noFill/>
          <a:ln w="9525">
            <a:noFill/>
          </a:ln>
        </p:spPr>
        <p:txBody>
          <a:bodyPr>
            <a:spAutoFit/>
          </a:bodyPr>
          <a:p>
            <a:pPr algn="r">
              <a:lnSpc>
                <a:spcPct val="150000"/>
              </a:lnSpc>
            </a:pPr>
            <a:r>
              <a:rPr lang="en-US" altLang="zh-CN" dirty="0">
                <a:latin typeface="Tahoma" panose="020B0604030504040204" pitchFamily="34" charset="0"/>
                <a:cs typeface="Tahoma" panose="020B0604030504040204" pitchFamily="34" charset="0"/>
              </a:rPr>
              <a:t>applied to</a:t>
            </a:r>
            <a:endParaRPr lang="en-US" altLang="zh-CN" dirty="0">
              <a:latin typeface="Tahoma" panose="020B0604030504040204" pitchFamily="34" charset="0"/>
              <a:ea typeface="Tahoma" panose="020B0604030504040204" pitchFamily="34" charset="0"/>
            </a:endParaRPr>
          </a:p>
        </p:txBody>
      </p:sp>
      <p:sp>
        <p:nvSpPr>
          <p:cNvPr id="8201" name="Text Box 12"/>
          <p:cNvSpPr txBox="1"/>
          <p:nvPr/>
        </p:nvSpPr>
        <p:spPr>
          <a:xfrm>
            <a:off x="6443663" y="3860800"/>
            <a:ext cx="1871662" cy="452438"/>
          </a:xfrm>
          <a:prstGeom prst="rect">
            <a:avLst/>
          </a:prstGeom>
          <a:noFill/>
          <a:ln w="9525">
            <a:noFill/>
          </a:ln>
        </p:spPr>
        <p:txBody>
          <a:bodyPr>
            <a:spAutoFit/>
          </a:bodyPr>
          <a:p>
            <a:pPr algn="r">
              <a:lnSpc>
                <a:spcPct val="150000"/>
              </a:lnSpc>
            </a:pPr>
            <a:r>
              <a:rPr lang="en-US" altLang="zh-CN" dirty="0">
                <a:latin typeface="Tahoma" panose="020B0604030504040204" pitchFamily="34" charset="0"/>
                <a:cs typeface="Tahoma" panose="020B0604030504040204" pitchFamily="34" charset="0"/>
              </a:rPr>
              <a:t>was accepted to</a:t>
            </a:r>
            <a:endParaRPr lang="en-US" altLang="zh-CN" dirty="0">
              <a:latin typeface="Tahoma" panose="020B0604030504040204" pitchFamily="34" charset="0"/>
              <a:ea typeface="Tahoma" panose="020B0604030504040204" pitchFamily="34" charset="0"/>
            </a:endParaRPr>
          </a:p>
        </p:txBody>
      </p:sp>
      <p:sp>
        <p:nvSpPr>
          <p:cNvPr id="8202" name="Line 13"/>
          <p:cNvSpPr/>
          <p:nvPr/>
        </p:nvSpPr>
        <p:spPr>
          <a:xfrm>
            <a:off x="3319463" y="4248150"/>
            <a:ext cx="1152525" cy="0"/>
          </a:xfrm>
          <a:prstGeom prst="line">
            <a:avLst/>
          </a:prstGeom>
          <a:ln w="9525" cap="flat" cmpd="sng">
            <a:solidFill>
              <a:srgbClr val="000000"/>
            </a:solidFill>
            <a:prstDash val="solid"/>
            <a:headEnd type="none" w="med" len="med"/>
            <a:tailEnd type="none" w="med" len="med"/>
          </a:ln>
        </p:spPr>
      </p:sp>
      <p:sp>
        <p:nvSpPr>
          <p:cNvPr id="8203" name="Line 14"/>
          <p:cNvSpPr/>
          <p:nvPr/>
        </p:nvSpPr>
        <p:spPr>
          <a:xfrm>
            <a:off x="4787900" y="4254500"/>
            <a:ext cx="1377950" cy="0"/>
          </a:xfrm>
          <a:prstGeom prst="line">
            <a:avLst/>
          </a:prstGeom>
          <a:ln w="9525" cap="flat" cmpd="sng">
            <a:solidFill>
              <a:srgbClr val="000000"/>
            </a:solidFill>
            <a:prstDash val="solid"/>
            <a:headEnd type="none" w="med" len="med"/>
            <a:tailEnd type="none" w="med" len="med"/>
          </a:ln>
        </p:spPr>
      </p:sp>
      <p:sp>
        <p:nvSpPr>
          <p:cNvPr id="8204" name="Line 15"/>
          <p:cNvSpPr/>
          <p:nvPr/>
        </p:nvSpPr>
        <p:spPr>
          <a:xfrm>
            <a:off x="6443663" y="4254500"/>
            <a:ext cx="1871662" cy="0"/>
          </a:xfrm>
          <a:prstGeom prst="line">
            <a:avLst/>
          </a:prstGeom>
          <a:ln w="9525" cap="flat" cmpd="sng">
            <a:solidFill>
              <a:srgbClr val="000000"/>
            </a:solidFill>
            <a:prstDash val="solid"/>
            <a:headEnd type="none" w="med" len="med"/>
            <a:tailEnd type="none" w="med" len="med"/>
          </a:ln>
        </p:spPr>
      </p:sp>
      <p:sp>
        <p:nvSpPr>
          <p:cNvPr id="278594" name="Rectangle 66"/>
          <p:cNvSpPr/>
          <p:nvPr/>
        </p:nvSpPr>
        <p:spPr>
          <a:xfrm>
            <a:off x="7092950" y="5084763"/>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2" name="Rectangle 65"/>
          <p:cNvSpPr/>
          <p:nvPr/>
        </p:nvSpPr>
        <p:spPr>
          <a:xfrm>
            <a:off x="7091363" y="4751388"/>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3" name="Rectangle 66"/>
          <p:cNvSpPr/>
          <p:nvPr/>
        </p:nvSpPr>
        <p:spPr>
          <a:xfrm>
            <a:off x="7092950" y="47244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4" name="Rectangle 65"/>
          <p:cNvSpPr/>
          <p:nvPr/>
        </p:nvSpPr>
        <p:spPr>
          <a:xfrm>
            <a:off x="7091363" y="4391025"/>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5" name="Rectangle 66"/>
          <p:cNvSpPr/>
          <p:nvPr/>
        </p:nvSpPr>
        <p:spPr>
          <a:xfrm>
            <a:off x="7092950" y="42926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6" name="Rectangle 65"/>
          <p:cNvSpPr/>
          <p:nvPr/>
        </p:nvSpPr>
        <p:spPr>
          <a:xfrm>
            <a:off x="5289550" y="5149850"/>
            <a:ext cx="395288"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7" name="Rectangle 66"/>
          <p:cNvSpPr/>
          <p:nvPr/>
        </p:nvSpPr>
        <p:spPr>
          <a:xfrm>
            <a:off x="5219700" y="5084763"/>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8" name="Rectangle 65"/>
          <p:cNvSpPr/>
          <p:nvPr/>
        </p:nvSpPr>
        <p:spPr>
          <a:xfrm>
            <a:off x="5275263" y="4748213"/>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9" name="Rectangle 66"/>
          <p:cNvSpPr/>
          <p:nvPr/>
        </p:nvSpPr>
        <p:spPr>
          <a:xfrm>
            <a:off x="5219700" y="47244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10" name="Rectangle 65"/>
          <p:cNvSpPr/>
          <p:nvPr/>
        </p:nvSpPr>
        <p:spPr>
          <a:xfrm>
            <a:off x="5275263" y="4387850"/>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11" name="Rectangle 66"/>
          <p:cNvSpPr/>
          <p:nvPr/>
        </p:nvSpPr>
        <p:spPr>
          <a:xfrm>
            <a:off x="5219700" y="42926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12" name="Rectangle 65"/>
          <p:cNvSpPr/>
          <p:nvPr/>
        </p:nvSpPr>
        <p:spPr>
          <a:xfrm>
            <a:off x="3590925" y="5162550"/>
            <a:ext cx="395288"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13" name="Rectangle 66"/>
          <p:cNvSpPr/>
          <p:nvPr/>
        </p:nvSpPr>
        <p:spPr>
          <a:xfrm>
            <a:off x="3563938" y="5084763"/>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14" name="Rectangle 65"/>
          <p:cNvSpPr/>
          <p:nvPr/>
        </p:nvSpPr>
        <p:spPr>
          <a:xfrm>
            <a:off x="3576638" y="4760913"/>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15" name="Rectangle 66"/>
          <p:cNvSpPr/>
          <p:nvPr/>
        </p:nvSpPr>
        <p:spPr>
          <a:xfrm>
            <a:off x="3563938" y="47244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sp>
        <p:nvSpPr>
          <p:cNvPr id="16" name="Rectangle 65"/>
          <p:cNvSpPr/>
          <p:nvPr/>
        </p:nvSpPr>
        <p:spPr>
          <a:xfrm>
            <a:off x="3576638" y="4400550"/>
            <a:ext cx="395287" cy="400050"/>
          </a:xfrm>
          <a:prstGeom prst="rect">
            <a:avLst/>
          </a:prstGeom>
          <a:noFill/>
          <a:ln w="9525">
            <a:noFill/>
          </a:ln>
        </p:spPr>
        <p:txBody>
          <a:bodyPr wrap="none">
            <a:spAutoFit/>
          </a:bodyPr>
          <a:p>
            <a:pPr algn="r"/>
            <a:r>
              <a:rPr lang="en-US" altLang="zh-CN" sz="2000" b="1" dirty="0">
                <a:solidFill>
                  <a:srgbClr val="FF0000"/>
                </a:solidFill>
                <a:latin typeface="Tahoma" panose="020B0604030504040204" pitchFamily="34" charset="0"/>
                <a:cs typeface="Tahoma" panose="020B0604030504040204" pitchFamily="34" charset="0"/>
              </a:rPr>
              <a:t>√</a:t>
            </a:r>
            <a:endParaRPr lang="en-US" altLang="zh-CN" sz="2000" b="1" dirty="0">
              <a:solidFill>
                <a:srgbClr val="FA3D1E"/>
              </a:solidFill>
              <a:latin typeface="Arial" panose="020B0604020202020204" pitchFamily="34" charset="0"/>
            </a:endParaRPr>
          </a:p>
        </p:txBody>
      </p:sp>
      <p:sp>
        <p:nvSpPr>
          <p:cNvPr id="17" name="Rectangle 66"/>
          <p:cNvSpPr/>
          <p:nvPr/>
        </p:nvSpPr>
        <p:spPr>
          <a:xfrm>
            <a:off x="3563938" y="4292600"/>
            <a:ext cx="488950" cy="457200"/>
          </a:xfrm>
          <a:prstGeom prst="rect">
            <a:avLst/>
          </a:prstGeom>
          <a:noFill/>
          <a:ln w="9525">
            <a:noFill/>
          </a:ln>
        </p:spPr>
        <p:txBody>
          <a:bodyPr wrap="none">
            <a:spAutoFit/>
          </a:bodyPr>
          <a:p>
            <a:pPr algn="r"/>
            <a:r>
              <a:rPr lang="en-US" altLang="zh-CN" sz="2400" dirty="0">
                <a:latin typeface="Arial" panose="020B0604020202020204" pitchFamily="34" charset="0"/>
              </a:rPr>
              <a:t>□</a:t>
            </a:r>
            <a:endParaRPr lang="en-US" altLang="zh-CN" sz="2400" dirty="0">
              <a:latin typeface="Arial" panose="020B0604020202020204" pitchFamily="34" charset="0"/>
            </a:endParaRPr>
          </a:p>
        </p:txBody>
      </p:sp>
      <p:grpSp>
        <p:nvGrpSpPr>
          <p:cNvPr id="8222" name="Group 7"/>
          <p:cNvGrpSpPr/>
          <p:nvPr/>
        </p:nvGrpSpPr>
        <p:grpSpPr>
          <a:xfrm>
            <a:off x="-152400" y="0"/>
            <a:ext cx="2563813" cy="1071563"/>
            <a:chOff x="0" y="384"/>
            <a:chExt cx="1920" cy="481"/>
          </a:xfrm>
        </p:grpSpPr>
        <p:pic>
          <p:nvPicPr>
            <p:cNvPr id="8224" name="Picture 8" descr="E:\广西课件\3\butten.png"/>
            <p:cNvPicPr>
              <a:picLocks noChangeAspect="1"/>
            </p:cNvPicPr>
            <p:nvPr/>
          </p:nvPicPr>
          <p:blipFill>
            <a:blip r:embed="rId2"/>
            <a:stretch>
              <a:fillRect/>
            </a:stretch>
          </p:blipFill>
          <p:spPr>
            <a:xfrm>
              <a:off x="0" y="384"/>
              <a:ext cx="1920" cy="481"/>
            </a:xfrm>
            <a:prstGeom prst="rect">
              <a:avLst/>
            </a:prstGeom>
            <a:noFill/>
            <a:ln w="9525">
              <a:noFill/>
            </a:ln>
          </p:spPr>
        </p:pic>
        <p:sp>
          <p:nvSpPr>
            <p:cNvPr id="8225" name="Text Box 9"/>
            <p:cNvSpPr txBox="1"/>
            <p:nvPr/>
          </p:nvSpPr>
          <p:spPr>
            <a:xfrm>
              <a:off x="212" y="533"/>
              <a:ext cx="1472" cy="18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Listening In</a:t>
              </a:r>
              <a:endParaRPr lang="en-US" altLang="zh-CN" sz="2000" dirty="0">
                <a:solidFill>
                  <a:srgbClr val="003300"/>
                </a:solidFill>
                <a:latin typeface="Cooper Black" panose="0208090404030B020404" pitchFamily="18" charset="0"/>
              </a:endParaRPr>
            </a:p>
          </p:txBody>
        </p:sp>
      </p:grpSp>
      <p:pic>
        <p:nvPicPr>
          <p:cNvPr id="33" name="Track 3-5-1.mp3">
            <a:hlinkClick r:id="" action="ppaction://media"/>
          </p:cNvPr>
          <p:cNvPicPr>
            <a:picLocks noRot="1" noChangeAspect="1"/>
          </p:cNvPicPr>
          <p:nvPr>
            <a:audioFile r:link="rId3"/>
            <p:extLst>
              <p:ext uri="{DAA4B4D4-6D71-4841-9C94-3DE7FCFB9230}">
                <p14:media xmlns:p14="http://schemas.microsoft.com/office/powerpoint/2010/main" r:link="rId4"/>
              </p:ext>
            </p:extLst>
          </p:nvPr>
        </p:nvPicPr>
        <p:blipFill>
          <a:blip r:embed="rId5"/>
          <a:stretch>
            <a:fillRect/>
          </a:stretch>
        </p:blipFill>
        <p:spPr>
          <a:xfrm>
            <a:off x="2916238" y="2636838"/>
            <a:ext cx="360362" cy="360362"/>
          </a:xfrm>
          <a:prstGeom prst="rect">
            <a:avLst/>
          </a:prstGeom>
          <a:noFill/>
          <a:ln w="9525">
            <a:noFill/>
          </a:ln>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7859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8593"/>
                                        </p:tgtEl>
                                        <p:attrNameLst>
                                          <p:attrName>style.visibility</p:attrName>
                                        </p:attrNameLst>
                                      </p:cBhvr>
                                      <p:to>
                                        <p:strVal val="visible"/>
                                      </p:to>
                                    </p:set>
                                    <p:animEffect transition="in" filter="blinds(horizontal)">
                                      <p:cBhvr>
                                        <p:cTn id="7" dur="500"/>
                                        <p:tgtEl>
                                          <p:spTgt spid="27859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278593"/>
                                        </p:tgtEl>
                                      </p:cBhvr>
                                    </p:animEffect>
                                    <p:set>
                                      <p:cBhvr>
                                        <p:cTn id="12" dur="1" fill="hold">
                                          <p:stCondLst>
                                            <p:cond delay="499"/>
                                          </p:stCondLst>
                                        </p:cTn>
                                        <p:tgtEl>
                                          <p:spTgt spid="278593"/>
                                        </p:tgtEl>
                                        <p:attrNameLst>
                                          <p:attrName>style.visibility</p:attrName>
                                        </p:attrNameLst>
                                      </p:cBhvr>
                                      <p:to>
                                        <p:strVal val="hidden"/>
                                      </p:to>
                                    </p:set>
                                  </p:childTnLst>
                                </p:cTn>
                              </p:par>
                            </p:childTnLst>
                          </p:cTn>
                        </p:par>
                      </p:childTnLst>
                    </p:cTn>
                  </p:par>
                </p:childTnLst>
              </p:cTn>
              <p:nextCondLst>
                <p:cond evt="onClick" delay="0">
                  <p:tgtEl>
                    <p:spTgt spid="278594"/>
                  </p:tgtEl>
                </p:cond>
              </p:nextCondLst>
            </p:seq>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1" nodeType="clickEffect">
                                  <p:stCondLst>
                                    <p:cond delay="0"/>
                                  </p:stCondLst>
                                  <p:childTnLst>
                                    <p:animEffect transition="out" filter="blinds(horizontal)">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3"/>
                  </p:tgtEl>
                </p:cond>
              </p:nextCondLst>
            </p:seq>
            <p:seq concurrent="1" nextAc="seek">
              <p:cTn id="24" restart="whenNotActive" fill="hold" evtFilter="cancelBubble" nodeType="interactiveSeq">
                <p:stCondLst>
                  <p:cond evt="onClick" delay="0">
                    <p:tgtEl>
                      <p:spTgt spid="5"/>
                    </p:tgtEl>
                  </p:cond>
                </p:stCondLst>
                <p:endSync evt="end" delay="0">
                  <p:rtn val="all"/>
                </p:endSync>
                <p:childTnLst>
                  <p:par>
                    <p:cTn id="25" fill="hold">
                      <p:stCondLst>
                        <p:cond delay="0"/>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linds(horizontal)">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xit" presetSubtype="10" fill="hold" grpId="1" nodeType="clickEffect">
                                  <p:stCondLst>
                                    <p:cond delay="0"/>
                                  </p:stCondLst>
                                  <p:childTnLst>
                                    <p:animEffect transition="out" filter="blinds(horizontal)">
                                      <p:cBhvr>
                                        <p:cTn id="33" dur="500"/>
                                        <p:tgtEl>
                                          <p:spTgt spid="4"/>
                                        </p:tgtEl>
                                      </p:cBhvr>
                                    </p:animEffect>
                                    <p:set>
                                      <p:cBhvr>
                                        <p:cTn id="34" dur="1" fill="hold">
                                          <p:stCondLst>
                                            <p:cond delay="4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35" restart="whenNotActive" fill="hold" evtFilter="cancelBubble" nodeType="interactiveSeq">
                <p:stCondLst>
                  <p:cond evt="onClick" delay="0">
                    <p:tgtEl>
                      <p:spTgt spid="7"/>
                    </p:tgtEl>
                  </p:cond>
                </p:stCondLst>
                <p:endSync evt="end" delay="0">
                  <p:rtn val="all"/>
                </p:endSync>
                <p:childTnLst>
                  <p:par>
                    <p:cTn id="36" fill="hold">
                      <p:stCondLst>
                        <p:cond delay="0"/>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linds(horizontal)">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xit" presetSubtype="10" fill="hold" grpId="1" nodeType="clickEffect">
                                  <p:stCondLst>
                                    <p:cond delay="0"/>
                                  </p:stCondLst>
                                  <p:childTnLst>
                                    <p:animEffect transition="out" filter="blinds(horizontal)">
                                      <p:cBhvr>
                                        <p:cTn id="44" dur="500"/>
                                        <p:tgtEl>
                                          <p:spTgt spid="6"/>
                                        </p:tgtEl>
                                      </p:cBhvr>
                                    </p:animEffect>
                                    <p:set>
                                      <p:cBhvr>
                                        <p:cTn id="45"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46" restart="whenNotActive" fill="hold" evtFilter="cancelBubble" nodeType="interactiveSeq">
                <p:stCondLst>
                  <p:cond evt="onClick" delay="0">
                    <p:tgtEl>
                      <p:spTgt spid="9"/>
                    </p:tgtEl>
                  </p:cond>
                </p:stCondLst>
                <p:endSync evt="end" delay="0">
                  <p:rtn val="all"/>
                </p:endSync>
                <p:childTnLst>
                  <p:par>
                    <p:cTn id="47" fill="hold">
                      <p:stCondLst>
                        <p:cond delay="0"/>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blinds(horizontal)">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xit" presetSubtype="10" fill="hold" grpId="1" nodeType="clickEffect">
                                  <p:stCondLst>
                                    <p:cond delay="0"/>
                                  </p:stCondLst>
                                  <p:childTnLst>
                                    <p:animEffect transition="out" filter="blinds(horizontal)">
                                      <p:cBhvr>
                                        <p:cTn id="55" dur="500"/>
                                        <p:tgtEl>
                                          <p:spTgt spid="8"/>
                                        </p:tgtEl>
                                      </p:cBhvr>
                                    </p:animEffect>
                                    <p:set>
                                      <p:cBhvr>
                                        <p:cTn id="56"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57" restart="whenNotActive" fill="hold" evtFilter="cancelBubble" nodeType="interactiveSeq">
                <p:stCondLst>
                  <p:cond evt="onClick" delay="0">
                    <p:tgtEl>
                      <p:spTgt spid="11"/>
                    </p:tgtEl>
                  </p:cond>
                </p:stCondLst>
                <p:endSync evt="end" delay="0">
                  <p:rtn val="all"/>
                </p:endSync>
                <p:childTnLst>
                  <p:par>
                    <p:cTn id="58" fill="hold">
                      <p:stCondLst>
                        <p:cond delay="0"/>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blinds(horizontal)">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xit" presetSubtype="10" fill="hold" grpId="1" nodeType="clickEffect">
                                  <p:stCondLst>
                                    <p:cond delay="0"/>
                                  </p:stCondLst>
                                  <p:childTnLst>
                                    <p:animEffect transition="out" filter="blinds(horizontal)">
                                      <p:cBhvr>
                                        <p:cTn id="66" dur="500"/>
                                        <p:tgtEl>
                                          <p:spTgt spid="10"/>
                                        </p:tgtEl>
                                      </p:cBhvr>
                                    </p:animEffect>
                                    <p:set>
                                      <p:cBhvr>
                                        <p:cTn id="67"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68" restart="whenNotActive" fill="hold" evtFilter="cancelBubble" nodeType="interactiveSeq">
                <p:stCondLst>
                  <p:cond evt="onClick" delay="0">
                    <p:tgtEl>
                      <p:spTgt spid="13"/>
                    </p:tgtEl>
                  </p:cond>
                </p:stCondLst>
                <p:endSync evt="end" delay="0">
                  <p:rtn val="all"/>
                </p:endSync>
                <p:childTnLst>
                  <p:par>
                    <p:cTn id="69" fill="hold">
                      <p:stCondLst>
                        <p:cond delay="0"/>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blinds(horizontal)">
                                      <p:cBhvr>
                                        <p:cTn id="73" dur="500"/>
                                        <p:tgtEl>
                                          <p:spTgt spid="12"/>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xit" presetSubtype="10" fill="hold" grpId="1" nodeType="clickEffect">
                                  <p:stCondLst>
                                    <p:cond delay="0"/>
                                  </p:stCondLst>
                                  <p:childTnLst>
                                    <p:animEffect transition="out" filter="blinds(horizontal)">
                                      <p:cBhvr>
                                        <p:cTn id="77" dur="500"/>
                                        <p:tgtEl>
                                          <p:spTgt spid="12"/>
                                        </p:tgtEl>
                                      </p:cBhvr>
                                    </p:animEffect>
                                    <p:set>
                                      <p:cBhvr>
                                        <p:cTn id="78"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79" restart="whenNotActive" fill="hold" evtFilter="cancelBubble" nodeType="interactiveSeq">
                <p:stCondLst>
                  <p:cond evt="onClick" delay="0">
                    <p:tgtEl>
                      <p:spTgt spid="15"/>
                    </p:tgtEl>
                  </p:cond>
                </p:stCondLst>
                <p:endSync evt="end" delay="0">
                  <p:rtn val="all"/>
                </p:endSync>
                <p:childTnLst>
                  <p:par>
                    <p:cTn id="80" fill="hold">
                      <p:stCondLst>
                        <p:cond delay="0"/>
                      </p:stCondLst>
                      <p:childTnLst>
                        <p:par>
                          <p:cTn id="81" fill="hold">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blinds(horizontal)">
                                      <p:cBhvr>
                                        <p:cTn id="84" dur="500"/>
                                        <p:tgtEl>
                                          <p:spTgt spid="14"/>
                                        </p:tgtEl>
                                      </p:cBhvr>
                                    </p:animEffect>
                                  </p:childTnLst>
                                </p:cTn>
                              </p:par>
                            </p:childTnLst>
                          </p:cTn>
                        </p:par>
                      </p:childTnLst>
                    </p:cTn>
                  </p:par>
                  <p:par>
                    <p:cTn id="85" fill="hold">
                      <p:stCondLst>
                        <p:cond delay="indefinite"/>
                      </p:stCondLst>
                      <p:childTnLst>
                        <p:par>
                          <p:cTn id="86" fill="hold">
                            <p:stCondLst>
                              <p:cond delay="0"/>
                            </p:stCondLst>
                            <p:childTnLst>
                              <p:par>
                                <p:cTn id="87" presetID="3" presetClass="exit" presetSubtype="10" fill="hold" grpId="1" nodeType="clickEffect">
                                  <p:stCondLst>
                                    <p:cond delay="0"/>
                                  </p:stCondLst>
                                  <p:childTnLst>
                                    <p:animEffect transition="out" filter="blinds(horizontal)">
                                      <p:cBhvr>
                                        <p:cTn id="88" dur="500"/>
                                        <p:tgtEl>
                                          <p:spTgt spid="14"/>
                                        </p:tgtEl>
                                      </p:cBhvr>
                                    </p:animEffect>
                                    <p:set>
                                      <p:cBhvr>
                                        <p:cTn id="89"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90" restart="whenNotActive" fill="hold" evtFilter="cancelBubble" nodeType="interactiveSeq">
                <p:stCondLst>
                  <p:cond evt="onClick" delay="0">
                    <p:tgtEl>
                      <p:spTgt spid="17"/>
                    </p:tgtEl>
                  </p:cond>
                </p:stCondLst>
                <p:endSync evt="end" delay="0">
                  <p:rtn val="all"/>
                </p:endSync>
                <p:childTnLst>
                  <p:par>
                    <p:cTn id="91" fill="hold">
                      <p:stCondLst>
                        <p:cond delay="0"/>
                      </p:stCondLst>
                      <p:childTnLst>
                        <p:par>
                          <p:cTn id="92" fill="hold">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blinds(horizontal)">
                                      <p:cBhvr>
                                        <p:cTn id="95" dur="500"/>
                                        <p:tgtEl>
                                          <p:spTgt spid="16"/>
                                        </p:tgtEl>
                                      </p:cBhvr>
                                    </p:animEffect>
                                  </p:childTnLst>
                                </p:cTn>
                              </p:par>
                            </p:childTnLst>
                          </p:cTn>
                        </p:par>
                      </p:childTnLst>
                    </p:cTn>
                  </p:par>
                  <p:par>
                    <p:cTn id="96" fill="hold">
                      <p:stCondLst>
                        <p:cond delay="indefinite"/>
                      </p:stCondLst>
                      <p:childTnLst>
                        <p:par>
                          <p:cTn id="97" fill="hold">
                            <p:stCondLst>
                              <p:cond delay="0"/>
                            </p:stCondLst>
                            <p:childTnLst>
                              <p:par>
                                <p:cTn id="98" presetID="3" presetClass="exit" presetSubtype="10" fill="hold" grpId="1" nodeType="clickEffect">
                                  <p:stCondLst>
                                    <p:cond delay="0"/>
                                  </p:stCondLst>
                                  <p:childTnLst>
                                    <p:animEffect transition="out" filter="blinds(horizontal)">
                                      <p:cBhvr>
                                        <p:cTn id="99" dur="500"/>
                                        <p:tgtEl>
                                          <p:spTgt spid="16"/>
                                        </p:tgtEl>
                                      </p:cBhvr>
                                    </p:animEffect>
                                    <p:set>
                                      <p:cBhvr>
                                        <p:cTn id="100"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101" restart="whenNotActive" fill="hold" evtFilter="cancelBubble" nodeType="interactiveSeq">
                <p:stCondLst>
                  <p:cond evt="onClick" delay="0">
                    <p:tgtEl>
                      <p:spTgt spid="33"/>
                    </p:tgtEl>
                  </p:cond>
                </p:stCondLst>
                <p:endSync evt="end" delay="0">
                  <p:rtn val="all"/>
                </p:endSync>
                <p:childTnLst>
                  <p:par>
                    <p:cTn id="102" fill="hold">
                      <p:stCondLst>
                        <p:cond delay="0"/>
                      </p:stCondLst>
                      <p:childTnLst>
                        <p:par>
                          <p:cTn id="103" fill="hold">
                            <p:stCondLst>
                              <p:cond delay="0"/>
                            </p:stCondLst>
                            <p:childTnLst>
                              <p:par>
                                <p:cTn id="104" presetID="1" presetClass="mediacall" presetSubtype="0" fill="hold" nodeType="clickEffect">
                                  <p:stCondLst>
                                    <p:cond delay="0"/>
                                  </p:stCondLst>
                                  <p:childTnLst>
                                    <p:cmd type="call" cmd="playFrom(0.0)">
                                      <p:cBhvr>
                                        <p:cTn id="105" dur="77284" fill="hold"/>
                                        <p:tgtEl>
                                          <p:spTgt spid="33"/>
                                        </p:tgtEl>
                                      </p:cBhvr>
                                    </p:cmd>
                                  </p:childTnLst>
                                </p:cTn>
                              </p:par>
                            </p:childTnLst>
                          </p:cTn>
                        </p:par>
                      </p:childTnLst>
                    </p:cTn>
                  </p:par>
                </p:childTnLst>
              </p:cTn>
              <p:nextCondLst>
                <p:cond evt="onClick" delay="0">
                  <p:tgtEl>
                    <p:spTgt spid="33"/>
                  </p:tgtEl>
                </p:cond>
              </p:nextCondLst>
            </p:seq>
            <p:audio>
              <p:cMediaNode>
                <p:cTn id="106" fill="hold" display="0">
                  <p:stCondLst>
                    <p:cond delay="indefinite"/>
                  </p:stCondLst>
                  <p:endCondLst>
                    <p:cond evt="onNext" delay="0">
                      <p:tgtEl>
                        <p:sldTgt/>
                      </p:tgtEl>
                    </p:cond>
                    <p:cond evt="onPrev" delay="0">
                      <p:tgtEl>
                        <p:sldTgt/>
                      </p:tgtEl>
                    </p:cond>
                    <p:cond evt="onStopAudio" delay="0">
                      <p:tgtEl>
                        <p:sldTgt/>
                      </p:tgtEl>
                    </p:cond>
                  </p:endCondLst>
                </p:cTn>
                <p:tgtEl>
                  <p:spTgt spid="33"/>
                </p:tgtEl>
              </p:cMediaNode>
            </p:audio>
          </p:childTnLst>
        </p:cTn>
      </p:par>
    </p:tnLst>
    <p:bldLst>
      <p:bldP spid="278593" grpId="0"/>
      <p:bldP spid="278593" grpId="1"/>
      <p:bldP spid="2" grpId="0"/>
      <p:bldP spid="2" grpId="1"/>
      <p:bldP spid="4" grpId="0"/>
      <p:bldP spid="4" grpId="1"/>
      <p:bldP spid="6" grpId="0"/>
      <p:bldP spid="6" grpId="1"/>
      <p:bldP spid="8" grpId="0"/>
      <p:bldP spid="8" grpId="1"/>
      <p:bldP spid="10" grpId="0"/>
      <p:bldP spid="10" grpId="1"/>
      <p:bldP spid="12" grpId="0"/>
      <p:bldP spid="12" grpId="1"/>
      <p:bldP spid="14" grpId="0"/>
      <p:bldP spid="14" grpId="1"/>
      <p:bldP spid="16" grpId="0"/>
      <p:bldP spid="1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19" name="Oval 123"/>
          <p:cNvSpPr>
            <a:spLocks noChangeArrowheads="1"/>
          </p:cNvSpPr>
          <p:nvPr/>
        </p:nvSpPr>
        <p:spPr bwMode="auto">
          <a:xfrm>
            <a:off x="5508625" y="4797425"/>
            <a:ext cx="1727200" cy="433388"/>
          </a:xfrm>
          <a:prstGeom prst="ellipse">
            <a:avLst/>
          </a:prstGeom>
        </p:spPr>
        <p:style>
          <a:lnRef idx="2">
            <a:schemeClr val="accent6"/>
          </a:lnRef>
          <a:fillRef idx="1">
            <a:schemeClr val="lt1"/>
          </a:fillRef>
          <a:effectRef idx="0">
            <a:schemeClr val="accent6"/>
          </a:effectRef>
          <a:fontRef idx="minor">
            <a:schemeClr val="dk1"/>
          </a:fontRef>
        </p:style>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dk1"/>
              </a:solidFill>
              <a:effectLst/>
              <a:uLnTx/>
              <a:uFillTx/>
              <a:latin typeface="+mn-lt"/>
              <a:ea typeface="+mn-ea"/>
              <a:cs typeface="+mn-cs"/>
            </a:endParaRPr>
          </a:p>
        </p:txBody>
      </p:sp>
      <p:sp>
        <p:nvSpPr>
          <p:cNvPr id="9219" name="Text Box 72"/>
          <p:cNvSpPr txBox="1"/>
          <p:nvPr/>
        </p:nvSpPr>
        <p:spPr>
          <a:xfrm>
            <a:off x="684213" y="1916113"/>
            <a:ext cx="8207375" cy="1201737"/>
          </a:xfrm>
          <a:prstGeom prst="rect">
            <a:avLst/>
          </a:prstGeom>
          <a:noFill/>
          <a:ln w="9525">
            <a:noFill/>
          </a:ln>
        </p:spPr>
        <p:txBody>
          <a:bodyPr>
            <a:spAutoFit/>
          </a:bodyPr>
          <a:p>
            <a:r>
              <a:rPr lang="en-US" altLang="zh-CN" sz="2400" dirty="0">
                <a:latin typeface="Tahoma" panose="020B0604030504040204" pitchFamily="34" charset="0"/>
                <a:cs typeface="Tahoma" panose="020B0604030504040204" pitchFamily="34" charset="0"/>
              </a:rPr>
              <a:t>Listen again. Match each statement to the college or university it describes. Then circle the place Kai will probably attend. </a:t>
            </a:r>
            <a:endParaRPr lang="en-US" altLang="zh-CN" sz="2400" dirty="0">
              <a:latin typeface="Tahoma" panose="020B0604030504040204" pitchFamily="34" charset="0"/>
              <a:ea typeface="Tahoma" panose="020B0604030504040204" pitchFamily="34" charset="0"/>
            </a:endParaRPr>
          </a:p>
        </p:txBody>
      </p:sp>
      <p:sp>
        <p:nvSpPr>
          <p:cNvPr id="9220" name="Text Box 85"/>
          <p:cNvSpPr txBox="1"/>
          <p:nvPr/>
        </p:nvSpPr>
        <p:spPr>
          <a:xfrm>
            <a:off x="539750" y="3789363"/>
            <a:ext cx="4392613" cy="1938337"/>
          </a:xfrm>
          <a:prstGeom prst="rect">
            <a:avLst/>
          </a:prstGeom>
          <a:noFill/>
          <a:ln w="9525">
            <a:noFill/>
          </a:ln>
        </p:spPr>
        <p:txBody>
          <a:bodyPr>
            <a:spAutoFit/>
          </a:bodyPr>
          <a:p>
            <a:pPr>
              <a:lnSpc>
                <a:spcPct val="150000"/>
              </a:lnSpc>
            </a:pPr>
            <a:r>
              <a:rPr lang="en-US" altLang="zh-CN" sz="2000" dirty="0">
                <a:latin typeface="Tahoma" panose="020B0604030504040204" pitchFamily="34" charset="0"/>
                <a:cs typeface="Tahoma" panose="020B0604030504040204" pitchFamily="34" charset="0"/>
              </a:rPr>
              <a:t>1. Kai visited this place before.</a:t>
            </a:r>
            <a:endParaRPr lang="en-US" altLang="zh-CN" sz="2000" dirty="0">
              <a:latin typeface="Tahoma" panose="020B0604030504040204" pitchFamily="34" charset="0"/>
              <a:cs typeface="Tahoma" panose="020B0604030504040204" pitchFamily="34" charset="0"/>
            </a:endParaRPr>
          </a:p>
          <a:p>
            <a:pPr>
              <a:lnSpc>
                <a:spcPct val="150000"/>
              </a:lnSpc>
            </a:pPr>
            <a:r>
              <a:rPr lang="en-US" altLang="zh-CN" sz="2000" dirty="0">
                <a:latin typeface="Tahoma" panose="020B0604030504040204" pitchFamily="34" charset="0"/>
                <a:cs typeface="Tahoma" panose="020B0604030504040204" pitchFamily="34" charset="0"/>
              </a:rPr>
              <a:t>2. It’s far away.</a:t>
            </a:r>
            <a:endParaRPr lang="en-US" altLang="zh-CN" sz="2000" dirty="0">
              <a:latin typeface="Tahoma" panose="020B0604030504040204" pitchFamily="34" charset="0"/>
              <a:cs typeface="Tahoma" panose="020B0604030504040204" pitchFamily="34" charset="0"/>
            </a:endParaRPr>
          </a:p>
          <a:p>
            <a:pPr>
              <a:lnSpc>
                <a:spcPct val="150000"/>
              </a:lnSpc>
            </a:pPr>
            <a:r>
              <a:rPr lang="en-US" altLang="zh-CN" sz="2000" dirty="0">
                <a:latin typeface="Tahoma" panose="020B0604030504040204" pitchFamily="34" charset="0"/>
                <a:cs typeface="Tahoma" panose="020B0604030504040204" pitchFamily="34" charset="0"/>
              </a:rPr>
              <a:t>3. It’s hard to get accepted there.</a:t>
            </a:r>
            <a:endParaRPr lang="en-US" altLang="zh-CN" sz="2000" dirty="0">
              <a:latin typeface="Tahoma" panose="020B0604030504040204" pitchFamily="34" charset="0"/>
              <a:cs typeface="Tahoma" panose="020B0604030504040204" pitchFamily="34" charset="0"/>
            </a:endParaRPr>
          </a:p>
          <a:p>
            <a:pPr>
              <a:lnSpc>
                <a:spcPct val="150000"/>
              </a:lnSpc>
            </a:pPr>
            <a:r>
              <a:rPr lang="en-US" altLang="zh-CN" sz="2000" dirty="0">
                <a:latin typeface="Tahoma" panose="020B0604030504040204" pitchFamily="34" charset="0"/>
                <a:cs typeface="Tahoma" panose="020B0604030504040204" pitchFamily="34" charset="0"/>
              </a:rPr>
              <a:t>4. Kai’s brother went to this college.</a:t>
            </a:r>
            <a:endParaRPr lang="en-US" altLang="zh-CN" sz="2000" dirty="0">
              <a:latin typeface="Tahoma" panose="020B0604030504040204" pitchFamily="34" charset="0"/>
              <a:ea typeface="Tahoma" panose="020B0604030504040204" pitchFamily="34" charset="0"/>
            </a:endParaRPr>
          </a:p>
        </p:txBody>
      </p:sp>
      <p:sp>
        <p:nvSpPr>
          <p:cNvPr id="9221" name="Text Box 106"/>
          <p:cNvSpPr txBox="1"/>
          <p:nvPr/>
        </p:nvSpPr>
        <p:spPr>
          <a:xfrm>
            <a:off x="323850" y="1125538"/>
            <a:ext cx="8531225" cy="522287"/>
          </a:xfrm>
          <a:prstGeom prst="rect">
            <a:avLst/>
          </a:prstGeom>
          <a:noFill/>
          <a:ln w="9525">
            <a:noFill/>
          </a:ln>
        </p:spPr>
        <p:txBody>
          <a:bodyPr>
            <a:spAutoFit/>
          </a:bodyPr>
          <a:p>
            <a:pPr algn="ctr">
              <a:spcBef>
                <a:spcPct val="50000"/>
              </a:spcBef>
            </a:pPr>
            <a:r>
              <a:rPr lang="zh-CN" altLang="en-US" dirty="0">
                <a:latin typeface="Arial" panose="020B0604020202020204" pitchFamily="34" charset="0"/>
              </a:rPr>
              <a:t>   </a:t>
            </a:r>
            <a:r>
              <a:rPr lang="en-US" altLang="zh-CN" sz="2800" b="1" dirty="0">
                <a:latin typeface="Tahoma" panose="020B0604030504040204" pitchFamily="34" charset="0"/>
                <a:cs typeface="Tahoma" panose="020B0604030504040204" pitchFamily="34" charset="0"/>
              </a:rPr>
              <a:t>Choosing a college </a:t>
            </a:r>
            <a:endParaRPr lang="en-US" altLang="zh-CN" sz="2800" b="1" dirty="0">
              <a:latin typeface="Tahoma" panose="020B0604030504040204" pitchFamily="34" charset="0"/>
              <a:ea typeface="Tahoma" panose="020B0604030504040204" pitchFamily="34" charset="0"/>
            </a:endParaRPr>
          </a:p>
        </p:txBody>
      </p:sp>
      <p:sp>
        <p:nvSpPr>
          <p:cNvPr id="9222" name="Text Box 109"/>
          <p:cNvSpPr txBox="1"/>
          <p:nvPr/>
        </p:nvSpPr>
        <p:spPr>
          <a:xfrm>
            <a:off x="5292725" y="3789363"/>
            <a:ext cx="3541713" cy="1476375"/>
          </a:xfrm>
          <a:prstGeom prst="rect">
            <a:avLst/>
          </a:prstGeom>
          <a:noFill/>
          <a:ln w="9525">
            <a:noFill/>
          </a:ln>
        </p:spPr>
        <p:txBody>
          <a:bodyPr>
            <a:spAutoFit/>
          </a:bodyPr>
          <a:p>
            <a:pPr marL="342900" indent="-342900">
              <a:lnSpc>
                <a:spcPct val="150000"/>
              </a:lnSpc>
              <a:buAutoNum type="alphaLcPeriod"/>
            </a:pPr>
            <a:r>
              <a:rPr lang="en-US" altLang="zh-CN" sz="2000" dirty="0">
                <a:latin typeface="Tahoma" panose="020B0604030504040204" pitchFamily="34" charset="0"/>
                <a:cs typeface="Tahoma" panose="020B0604030504040204" pitchFamily="34" charset="0"/>
              </a:rPr>
              <a:t>California State University </a:t>
            </a:r>
            <a:endParaRPr lang="en-US" altLang="zh-CN" sz="2000" dirty="0">
              <a:latin typeface="Tahoma" panose="020B0604030504040204" pitchFamily="34" charset="0"/>
              <a:cs typeface="Tahoma" panose="020B0604030504040204" pitchFamily="34" charset="0"/>
            </a:endParaRPr>
          </a:p>
          <a:p>
            <a:pPr marL="342900" indent="-342900">
              <a:lnSpc>
                <a:spcPct val="150000"/>
              </a:lnSpc>
              <a:buAutoNum type="alphaLcPeriod"/>
            </a:pPr>
            <a:r>
              <a:rPr lang="en-US" altLang="zh-CN" sz="2000" dirty="0">
                <a:latin typeface="Tahoma" panose="020B0604030504040204" pitchFamily="34" charset="0"/>
                <a:cs typeface="Tahoma" panose="020B0604030504040204" pitchFamily="34" charset="0"/>
              </a:rPr>
              <a:t>Harvard University </a:t>
            </a:r>
            <a:endParaRPr lang="en-US" altLang="zh-CN" sz="2000" dirty="0">
              <a:latin typeface="Tahoma" panose="020B0604030504040204" pitchFamily="34" charset="0"/>
              <a:cs typeface="Tahoma" panose="020B0604030504040204" pitchFamily="34" charset="0"/>
            </a:endParaRPr>
          </a:p>
          <a:p>
            <a:pPr marL="342900" indent="-342900">
              <a:lnSpc>
                <a:spcPct val="150000"/>
              </a:lnSpc>
              <a:buAutoNum type="alphaLcPeriod"/>
            </a:pPr>
            <a:r>
              <a:rPr lang="en-US" altLang="zh-CN" sz="2000" dirty="0">
                <a:latin typeface="Tahoma" panose="020B0604030504040204" pitchFamily="34" charset="0"/>
                <a:cs typeface="Tahoma" panose="020B0604030504040204" pitchFamily="34" charset="0"/>
              </a:rPr>
              <a:t>City college </a:t>
            </a:r>
            <a:endParaRPr lang="en-US" altLang="zh-CN" sz="2000" dirty="0">
              <a:latin typeface="Tahoma" panose="020B0604030504040204" pitchFamily="34" charset="0"/>
              <a:ea typeface="Tahoma" panose="020B0604030504040204" pitchFamily="34" charset="0"/>
            </a:endParaRPr>
          </a:p>
        </p:txBody>
      </p:sp>
      <p:cxnSp>
        <p:nvCxnSpPr>
          <p:cNvPr id="18" name="直接连接符 17"/>
          <p:cNvCxnSpPr/>
          <p:nvPr/>
        </p:nvCxnSpPr>
        <p:spPr bwMode="auto">
          <a:xfrm>
            <a:off x="4140200" y="4149725"/>
            <a:ext cx="1152525" cy="863600"/>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1" name="直接连接符 20"/>
          <p:cNvCxnSpPr/>
          <p:nvPr/>
        </p:nvCxnSpPr>
        <p:spPr bwMode="auto">
          <a:xfrm flipV="1">
            <a:off x="4211638" y="4149725"/>
            <a:ext cx="1081088" cy="431800"/>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3" name="直接连接符 22"/>
          <p:cNvCxnSpPr>
            <a:endCxn id="9222" idx="1"/>
          </p:cNvCxnSpPr>
          <p:nvPr/>
        </p:nvCxnSpPr>
        <p:spPr bwMode="auto">
          <a:xfrm flipV="1">
            <a:off x="4427538" y="4527550"/>
            <a:ext cx="865188" cy="485775"/>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grpSp>
        <p:nvGrpSpPr>
          <p:cNvPr id="9226" name="Group 7"/>
          <p:cNvGrpSpPr/>
          <p:nvPr/>
        </p:nvGrpSpPr>
        <p:grpSpPr>
          <a:xfrm>
            <a:off x="-152400" y="0"/>
            <a:ext cx="2563813" cy="1071563"/>
            <a:chOff x="0" y="384"/>
            <a:chExt cx="1920" cy="481"/>
          </a:xfrm>
        </p:grpSpPr>
        <p:pic>
          <p:nvPicPr>
            <p:cNvPr id="9229" name="Picture 8" descr="E:\广西课件\3\butten.png"/>
            <p:cNvPicPr>
              <a:picLocks noChangeAspect="1"/>
            </p:cNvPicPr>
            <p:nvPr/>
          </p:nvPicPr>
          <p:blipFill>
            <a:blip r:embed="rId1"/>
            <a:stretch>
              <a:fillRect/>
            </a:stretch>
          </p:blipFill>
          <p:spPr>
            <a:xfrm>
              <a:off x="0" y="384"/>
              <a:ext cx="1920" cy="481"/>
            </a:xfrm>
            <a:prstGeom prst="rect">
              <a:avLst/>
            </a:prstGeom>
            <a:noFill/>
            <a:ln w="9525">
              <a:noFill/>
            </a:ln>
          </p:spPr>
        </p:pic>
        <p:sp>
          <p:nvSpPr>
            <p:cNvPr id="9230" name="Text Box 9"/>
            <p:cNvSpPr txBox="1"/>
            <p:nvPr/>
          </p:nvSpPr>
          <p:spPr>
            <a:xfrm>
              <a:off x="212" y="533"/>
              <a:ext cx="1384" cy="180"/>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Listening In</a:t>
              </a:r>
              <a:endParaRPr lang="en-US" altLang="zh-CN" sz="2000" dirty="0">
                <a:solidFill>
                  <a:srgbClr val="003300"/>
                </a:solidFill>
                <a:latin typeface="Cooper Black" panose="0208090404030B020404" pitchFamily="18" charset="0"/>
              </a:endParaRPr>
            </a:p>
          </p:txBody>
        </p:sp>
      </p:grpSp>
      <p:pic>
        <p:nvPicPr>
          <p:cNvPr id="13" name="Track 3-5-1.mp3">
            <a:hlinkClick r:id="" action="ppaction://media"/>
          </p:cNvPr>
          <p:cNvPicPr>
            <a:picLocks noRot="1" noChangeAspect="1"/>
          </p:cNvPicPr>
          <p:nvPr>
            <a:audioFile r:link="rId2"/>
            <p:extLst>
              <p:ext uri="{DAA4B4D4-6D71-4841-9C94-3DE7FCFB9230}">
                <p14:media xmlns:p14="http://schemas.microsoft.com/office/powerpoint/2010/main" r:link="rId3"/>
              </p:ext>
            </p:extLst>
          </p:nvPr>
        </p:nvPicPr>
        <p:blipFill>
          <a:blip r:embed="rId4"/>
          <a:stretch>
            <a:fillRect/>
          </a:stretch>
        </p:blipFill>
        <p:spPr>
          <a:xfrm>
            <a:off x="3203575" y="2781300"/>
            <a:ext cx="360363" cy="360363"/>
          </a:xfrm>
          <a:prstGeom prst="rect">
            <a:avLst/>
          </a:prstGeom>
          <a:noFill/>
          <a:ln w="9525">
            <a:noFill/>
          </a:ln>
        </p:spPr>
      </p:pic>
      <p:cxnSp>
        <p:nvCxnSpPr>
          <p:cNvPr id="14" name="直接连接符 13"/>
          <p:cNvCxnSpPr/>
          <p:nvPr/>
        </p:nvCxnSpPr>
        <p:spPr bwMode="auto">
          <a:xfrm flipV="1">
            <a:off x="4643438" y="5013325"/>
            <a:ext cx="649288" cy="485775"/>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219"/>
                                        </p:tgtEl>
                                        <p:attrNameLst>
                                          <p:attrName>style.visibility</p:attrName>
                                        </p:attrNameLst>
                                      </p:cBhvr>
                                      <p:to>
                                        <p:strVal val="visible"/>
                                      </p:to>
                                    </p:set>
                                    <p:animEffect transition="in" filter="wipe(up)">
                                      <p:cBhvr>
                                        <p:cTn id="7" dur="500"/>
                                        <p:tgtEl>
                                          <p:spTgt spid="42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8" restart="whenNotActive" fill="hold" evtFilter="cancelBubble" nodeType="interactiveSeq">
                <p:stCondLst>
                  <p:cond evt="onClick" delay="0">
                    <p:tgtEl>
                      <p:spTgt spid="13"/>
                    </p:tgtEl>
                  </p:cond>
                </p:stCondLst>
                <p:endSync evt="end" delay="0">
                  <p:rtn val="all"/>
                </p:endSync>
                <p:childTnLst>
                  <p:par>
                    <p:cTn id="29" fill="hold">
                      <p:stCondLst>
                        <p:cond delay="0"/>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77284" fill="hold"/>
                                        <p:tgtEl>
                                          <p:spTgt spid="13"/>
                                        </p:tgtEl>
                                      </p:cBhvr>
                                    </p:cmd>
                                  </p:childTnLst>
                                </p:cTn>
                              </p:par>
                            </p:childTnLst>
                          </p:cTn>
                        </p:par>
                      </p:childTnLst>
                    </p:cTn>
                  </p:par>
                </p:childTnLst>
              </p:cTn>
              <p:nextCondLst>
                <p:cond evt="onClick" delay="0">
                  <p:tgtEl>
                    <p:spTgt spid="13"/>
                  </p:tgtEl>
                </p:cond>
              </p:nextCondLst>
            </p:seq>
            <p:audio>
              <p:cMediaNode>
                <p:cTn id="33"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bldLst>
      <p:bldP spid="42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a:xfrm>
            <a:off x="611188" y="1196975"/>
            <a:ext cx="8208963" cy="563563"/>
          </a:xfrm>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400" b="1" i="0" u="sng" strike="noStrike" kern="0" cap="none" spc="0" normalizeH="0" baseline="0" noProof="0" dirty="0" smtClean="0">
                <a:ln>
                  <a:noFill/>
                </a:ln>
                <a:solidFill>
                  <a:srgbClr val="C00000"/>
                </a:solidFill>
                <a:effectLst/>
                <a:uLnTx/>
                <a:uFillTx/>
                <a:latin typeface="Tahoma" panose="020B0604030504040204" pitchFamily="34" charset="0"/>
                <a:ea typeface="宋体" panose="02010600030101010101" pitchFamily="2" charset="-122"/>
                <a:cs typeface="Tahoma" panose="020B0604030504040204" pitchFamily="34" charset="0"/>
              </a:rPr>
              <a:t>Brainstorm: </a:t>
            </a:r>
            <a:r>
              <a:rPr kumimoji="0" lang="en-US" altLang="zh-CN" sz="2400" b="1" i="0" u="none" strike="noStrike" kern="0" cap="none" spc="0" normalizeH="0" baseline="0" noProof="0" dirty="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rPr>
              <a:t>What are the key factors to consider when choosing a college?</a:t>
            </a:r>
            <a:endParaRPr kumimoji="0" lang="zh-CN" altLang="en-US" sz="2400" b="1" i="0" u="none" strike="noStrike" kern="0" cap="none" spc="0" normalizeH="0" baseline="0" noProof="0" dirty="0" smtClean="0">
              <a:ln>
                <a:noFill/>
              </a:ln>
              <a:solidFill>
                <a:srgbClr val="000000"/>
              </a:solidFill>
              <a:effectLst/>
              <a:uLnTx/>
              <a:uFillTx/>
              <a:latin typeface="Tahoma" panose="020B0604030504040204" pitchFamily="34" charset="0"/>
              <a:ea typeface="宋体" panose="02010600030101010101" pitchFamily="2" charset="-122"/>
              <a:cs typeface="Tahoma" panose="020B0604030504040204" pitchFamily="34" charset="0"/>
            </a:endParaRPr>
          </a:p>
        </p:txBody>
      </p:sp>
      <p:sp>
        <p:nvSpPr>
          <p:cNvPr id="7" name="内容占位符 6"/>
          <p:cNvSpPr>
            <a:spLocks noGrp="1"/>
          </p:cNvSpPr>
          <p:nvPr>
            <p:ph sz="half" idx="1"/>
          </p:nvPr>
        </p:nvSpPr>
        <p:spPr>
          <a:xfrm>
            <a:off x="611188" y="1989138"/>
            <a:ext cx="8281987" cy="5105400"/>
          </a:xfrm>
          <a:ln/>
        </p:spPr>
        <p:txBody>
          <a:bodyPr vert="horz" wrap="square" lIns="91440" tIns="45720" rIns="91440" bIns="45720" anchor="t"/>
          <a:p>
            <a:pPr/>
            <a:r>
              <a:rPr lang="en-US" altLang="zh-CN" sz="2000" dirty="0">
                <a:solidFill>
                  <a:srgbClr val="0070C0"/>
                </a:solidFill>
                <a:latin typeface="Tahoma" panose="020B0604030504040204" pitchFamily="34" charset="0"/>
                <a:ea typeface="宋体" panose="02010600030101010101" pitchFamily="2" charset="-122"/>
                <a:cs typeface="+mn-cs"/>
              </a:rPr>
              <a:t>reputation/ranking </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location</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degrees offered </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majors/minors </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faculty</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size of the student population</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costs</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campus resources</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extracurriculars /specialized programs</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graduation rate</a:t>
            </a:r>
            <a:endParaRPr lang="en-US" altLang="zh-CN" sz="2000" dirty="0">
              <a:solidFill>
                <a:srgbClr val="0070C0"/>
              </a:solidFill>
              <a:latin typeface="Tahoma" panose="020B0604030504040204" pitchFamily="34" charset="0"/>
              <a:ea typeface="宋体" panose="02010600030101010101" pitchFamily="2" charset="-122"/>
              <a:cs typeface="+mn-cs"/>
            </a:endParaRPr>
          </a:p>
          <a:p>
            <a:pPr/>
            <a:r>
              <a:rPr lang="en-US" altLang="zh-CN" sz="2000" dirty="0">
                <a:solidFill>
                  <a:srgbClr val="0070C0"/>
                </a:solidFill>
                <a:latin typeface="Tahoma" panose="020B0604030504040204" pitchFamily="34" charset="0"/>
                <a:ea typeface="宋体" panose="02010600030101010101" pitchFamily="2" charset="-122"/>
                <a:cs typeface="+mn-cs"/>
              </a:rPr>
              <a:t>…</a:t>
            </a:r>
            <a:endParaRPr lang="en-US" altLang="zh-CN" sz="2000" dirty="0">
              <a:solidFill>
                <a:srgbClr val="0070C0"/>
              </a:solidFill>
              <a:latin typeface="Tahoma" panose="020B0604030504040204" pitchFamily="34" charset="0"/>
              <a:ea typeface="宋体" panose="02010600030101010101" pitchFamily="2" charset="-122"/>
              <a:cs typeface="+mn-cs"/>
            </a:endParaRPr>
          </a:p>
        </p:txBody>
      </p:sp>
      <p:pic>
        <p:nvPicPr>
          <p:cNvPr id="10244" name="Picture 8" descr="E:\广西课件\3\butten.png"/>
          <p:cNvPicPr>
            <a:picLocks noChangeAspect="1"/>
          </p:cNvPicPr>
          <p:nvPr/>
        </p:nvPicPr>
        <p:blipFill>
          <a:blip r:embed="rId1"/>
          <a:stretch>
            <a:fillRect/>
          </a:stretch>
        </p:blipFill>
        <p:spPr>
          <a:xfrm>
            <a:off x="-152400" y="0"/>
            <a:ext cx="2924175" cy="1071563"/>
          </a:xfrm>
          <a:prstGeom prst="rect">
            <a:avLst/>
          </a:prstGeom>
          <a:noFill/>
          <a:ln w="9525">
            <a:noFill/>
          </a:ln>
        </p:spPr>
      </p:pic>
      <p:sp>
        <p:nvSpPr>
          <p:cNvPr id="10245"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Speaking Out</a:t>
            </a:r>
            <a:endParaRPr lang="en-US" altLang="zh-CN" sz="2000" dirty="0">
              <a:solidFill>
                <a:srgbClr val="003300"/>
              </a:solidFill>
              <a:latin typeface="Cooper Black" panose="0208090404030B020404" pitchFamily="18" charset="0"/>
            </a:endParaRPr>
          </a:p>
        </p:txBody>
      </p:sp>
      <p:pic>
        <p:nvPicPr>
          <p:cNvPr id="10246" name="图片 11" descr="college-choice-criteria1-300x197.jpg"/>
          <p:cNvPicPr>
            <a:picLocks noChangeAspect="1"/>
          </p:cNvPicPr>
          <p:nvPr/>
        </p:nvPicPr>
        <p:blipFill>
          <a:blip r:embed="rId2"/>
          <a:stretch>
            <a:fillRect/>
          </a:stretch>
        </p:blipFill>
        <p:spPr>
          <a:xfrm>
            <a:off x="6011863" y="1916113"/>
            <a:ext cx="2857500" cy="187642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xEl>
                                              <p:charRg st="0" end="20"/>
                                            </p:txEl>
                                          </p:spTgt>
                                        </p:tgtEl>
                                        <p:attrNameLst>
                                          <p:attrName>style.visibility</p:attrName>
                                        </p:attrNameLst>
                                      </p:cBhvr>
                                      <p:to>
                                        <p:strVal val="visible"/>
                                      </p:to>
                                    </p:set>
                                    <p:animEffect transition="in" filter="slide(fromBottom)">
                                      <p:cBhvr>
                                        <p:cTn id="7" dur="500"/>
                                        <p:tgtEl>
                                          <p:spTgt spid="7">
                                            <p:txEl>
                                              <p:charRg st="0" end="2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xEl>
                                              <p:charRg st="20" end="29"/>
                                            </p:txEl>
                                          </p:spTgt>
                                        </p:tgtEl>
                                        <p:attrNameLst>
                                          <p:attrName>style.visibility</p:attrName>
                                        </p:attrNameLst>
                                      </p:cBhvr>
                                      <p:to>
                                        <p:strVal val="visible"/>
                                      </p:to>
                                    </p:set>
                                    <p:animEffect transition="in" filter="slide(fromBottom)">
                                      <p:cBhvr>
                                        <p:cTn id="12" dur="500"/>
                                        <p:tgtEl>
                                          <p:spTgt spid="7">
                                            <p:txEl>
                                              <p:charRg st="20" end="2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xEl>
                                              <p:charRg st="29" end="46"/>
                                            </p:txEl>
                                          </p:spTgt>
                                        </p:tgtEl>
                                        <p:attrNameLst>
                                          <p:attrName>style.visibility</p:attrName>
                                        </p:attrNameLst>
                                      </p:cBhvr>
                                      <p:to>
                                        <p:strVal val="visible"/>
                                      </p:to>
                                    </p:set>
                                    <p:animEffect transition="in" filter="slide(fromBottom)">
                                      <p:cBhvr>
                                        <p:cTn id="17" dur="500"/>
                                        <p:tgtEl>
                                          <p:spTgt spid="7">
                                            <p:txEl>
                                              <p:charRg st="29" end="4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xEl>
                                              <p:charRg st="46" end="61"/>
                                            </p:txEl>
                                          </p:spTgt>
                                        </p:tgtEl>
                                        <p:attrNameLst>
                                          <p:attrName>style.visibility</p:attrName>
                                        </p:attrNameLst>
                                      </p:cBhvr>
                                      <p:to>
                                        <p:strVal val="visible"/>
                                      </p:to>
                                    </p:set>
                                    <p:animEffect transition="in" filter="slide(fromBottom)">
                                      <p:cBhvr>
                                        <p:cTn id="22" dur="500"/>
                                        <p:tgtEl>
                                          <p:spTgt spid="7">
                                            <p:txEl>
                                              <p:charRg st="46" end="6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xEl>
                                              <p:charRg st="61" end="69"/>
                                            </p:txEl>
                                          </p:spTgt>
                                        </p:tgtEl>
                                        <p:attrNameLst>
                                          <p:attrName>style.visibility</p:attrName>
                                        </p:attrNameLst>
                                      </p:cBhvr>
                                      <p:to>
                                        <p:strVal val="visible"/>
                                      </p:to>
                                    </p:set>
                                    <p:animEffect transition="in" filter="slide(fromBottom)">
                                      <p:cBhvr>
                                        <p:cTn id="27" dur="500"/>
                                        <p:tgtEl>
                                          <p:spTgt spid="7">
                                            <p:txEl>
                                              <p:charRg st="61" end="6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
                                            <p:txEl>
                                              <p:charRg st="69" end="100"/>
                                            </p:txEl>
                                          </p:spTgt>
                                        </p:tgtEl>
                                        <p:attrNameLst>
                                          <p:attrName>style.visibility</p:attrName>
                                        </p:attrNameLst>
                                      </p:cBhvr>
                                      <p:to>
                                        <p:strVal val="visible"/>
                                      </p:to>
                                    </p:set>
                                    <p:animEffect transition="in" filter="slide(fromBottom)">
                                      <p:cBhvr>
                                        <p:cTn id="32" dur="500"/>
                                        <p:tgtEl>
                                          <p:spTgt spid="7">
                                            <p:txEl>
                                              <p:charRg st="69" end="10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
                                            <p:txEl>
                                              <p:charRg st="100" end="106"/>
                                            </p:txEl>
                                          </p:spTgt>
                                        </p:tgtEl>
                                        <p:attrNameLst>
                                          <p:attrName>style.visibility</p:attrName>
                                        </p:attrNameLst>
                                      </p:cBhvr>
                                      <p:to>
                                        <p:strVal val="visible"/>
                                      </p:to>
                                    </p:set>
                                    <p:animEffect transition="in" filter="slide(fromBottom)">
                                      <p:cBhvr>
                                        <p:cTn id="37" dur="500"/>
                                        <p:tgtEl>
                                          <p:spTgt spid="7">
                                            <p:txEl>
                                              <p:charRg st="100" end="10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7">
                                            <p:txEl>
                                              <p:charRg st="106" end="123"/>
                                            </p:txEl>
                                          </p:spTgt>
                                        </p:tgtEl>
                                        <p:attrNameLst>
                                          <p:attrName>style.visibility</p:attrName>
                                        </p:attrNameLst>
                                      </p:cBhvr>
                                      <p:to>
                                        <p:strVal val="visible"/>
                                      </p:to>
                                    </p:set>
                                    <p:animEffect transition="in" filter="slide(fromBottom)">
                                      <p:cBhvr>
                                        <p:cTn id="42" dur="500"/>
                                        <p:tgtEl>
                                          <p:spTgt spid="7">
                                            <p:txEl>
                                              <p:charRg st="106" end="12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7">
                                            <p:txEl>
                                              <p:charRg st="123" end="162"/>
                                            </p:txEl>
                                          </p:spTgt>
                                        </p:tgtEl>
                                        <p:attrNameLst>
                                          <p:attrName>style.visibility</p:attrName>
                                        </p:attrNameLst>
                                      </p:cBhvr>
                                      <p:to>
                                        <p:strVal val="visible"/>
                                      </p:to>
                                    </p:set>
                                    <p:animEffect transition="in" filter="slide(fromBottom)">
                                      <p:cBhvr>
                                        <p:cTn id="47" dur="500"/>
                                        <p:tgtEl>
                                          <p:spTgt spid="7">
                                            <p:txEl>
                                              <p:charRg st="123" end="16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7">
                                            <p:txEl>
                                              <p:charRg st="162" end="178"/>
                                            </p:txEl>
                                          </p:spTgt>
                                        </p:tgtEl>
                                        <p:attrNameLst>
                                          <p:attrName>style.visibility</p:attrName>
                                        </p:attrNameLst>
                                      </p:cBhvr>
                                      <p:to>
                                        <p:strVal val="visible"/>
                                      </p:to>
                                    </p:set>
                                    <p:animEffect transition="in" filter="slide(fromBottom)">
                                      <p:cBhvr>
                                        <p:cTn id="52" dur="500"/>
                                        <p:tgtEl>
                                          <p:spTgt spid="7">
                                            <p:txEl>
                                              <p:charRg st="162" end="17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7">
                                            <p:txEl>
                                              <p:charRg st="178" end="180"/>
                                            </p:txEl>
                                          </p:spTgt>
                                        </p:tgtEl>
                                        <p:attrNameLst>
                                          <p:attrName>style.visibility</p:attrName>
                                        </p:attrNameLst>
                                      </p:cBhvr>
                                      <p:to>
                                        <p:strVal val="visible"/>
                                      </p:to>
                                    </p:set>
                                    <p:animEffect transition="in" filter="slide(fromBottom)">
                                      <p:cBhvr>
                                        <p:cTn id="57" dur="500"/>
                                        <p:tgtEl>
                                          <p:spTgt spid="7">
                                            <p:txEl>
                                              <p:charRg st="178" end="18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标题 6"/>
          <p:cNvSpPr>
            <a:spLocks noGrp="1"/>
          </p:cNvSpPr>
          <p:nvPr>
            <p:ph type="title"/>
          </p:nvPr>
        </p:nvSpPr>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3200" b="1" i="0" u="none" strike="noStrike" kern="0" cap="none" spc="0" normalizeH="0" baseline="0" noProof="0" smtClean="0">
              <a:ln>
                <a:noFill/>
              </a:ln>
              <a:solidFill>
                <a:srgbClr val="000000"/>
              </a:solidFill>
              <a:effectLst/>
              <a:uLnTx/>
              <a:uFillTx/>
              <a:latin typeface="+mj-lt"/>
              <a:ea typeface="宋体" panose="02010600030101010101" pitchFamily="2" charset="-122"/>
              <a:cs typeface="+mj-cs"/>
            </a:endParaRPr>
          </a:p>
        </p:txBody>
      </p:sp>
      <p:sp>
        <p:nvSpPr>
          <p:cNvPr id="11267" name="内容占位符 7"/>
          <p:cNvSpPr>
            <a:spLocks noGrp="1"/>
          </p:cNvSpPr>
          <p:nvPr>
            <p:ph idx="1"/>
          </p:nvPr>
        </p:nvSpPr>
        <p:spPr>
          <a:xfrm>
            <a:off x="684213" y="1268413"/>
            <a:ext cx="7650162" cy="5105400"/>
          </a:xfrm>
          <a:ln/>
        </p:spPr>
        <p:txBody>
          <a:bodyPr vert="horz" wrap="square" lIns="91440" tIns="45720" rIns="91440" bIns="45720" anchor="t"/>
          <a:p>
            <a:pPr>
              <a:spcAft>
                <a:spcPts val="600"/>
              </a:spcAft>
              <a:buNone/>
            </a:pPr>
            <a:r>
              <a:rPr lang="en-US" altLang="zh-CN" u="sng" dirty="0">
                <a:solidFill>
                  <a:srgbClr val="C00000"/>
                </a:solidFill>
                <a:latin typeface="Tahoma" panose="020B0604030504040204" pitchFamily="34" charset="0"/>
                <a:ea typeface="宋体" panose="02010600030101010101" pitchFamily="2" charset="-122"/>
              </a:rPr>
              <a:t>Role-play:</a:t>
            </a:r>
            <a:endParaRPr lang="en-US" altLang="zh-CN" u="sng" dirty="0">
              <a:solidFill>
                <a:srgbClr val="C00000"/>
              </a:solidFill>
              <a:latin typeface="Tahoma" panose="020B0604030504040204" pitchFamily="34" charset="0"/>
              <a:ea typeface="宋体" panose="02010600030101010101" pitchFamily="2" charset="-122"/>
            </a:endParaRPr>
          </a:p>
          <a:p>
            <a:pPr>
              <a:spcAft>
                <a:spcPts val="600"/>
              </a:spcAft>
            </a:pPr>
            <a:r>
              <a:rPr lang="en-US" altLang="zh-CN" sz="2400" dirty="0">
                <a:latin typeface="Tahoma" panose="020B0604030504040204" pitchFamily="34" charset="0"/>
                <a:ea typeface="宋体" panose="02010600030101010101" pitchFamily="2" charset="-122"/>
              </a:rPr>
              <a:t>Situation: You have spent the past few weeks researching and choosing a college. You have finally narrowed them down to two, but still can’t make up your mind. So you turn to your teacher for help.</a:t>
            </a:r>
            <a:endParaRPr lang="zh-CN" altLang="en-US" sz="2400" dirty="0">
              <a:latin typeface="Tahoma" panose="020B0604030504040204" pitchFamily="34" charset="0"/>
              <a:ea typeface="宋体" panose="02010600030101010101" pitchFamily="2" charset="-122"/>
            </a:endParaRPr>
          </a:p>
        </p:txBody>
      </p:sp>
      <p:pic>
        <p:nvPicPr>
          <p:cNvPr id="11268" name="Picture 8" descr="E:\广西课件\3\butten.png"/>
          <p:cNvPicPr>
            <a:picLocks noChangeAspect="1"/>
          </p:cNvPicPr>
          <p:nvPr/>
        </p:nvPicPr>
        <p:blipFill>
          <a:blip r:embed="rId1"/>
          <a:stretch>
            <a:fillRect/>
          </a:stretch>
        </p:blipFill>
        <p:spPr>
          <a:xfrm>
            <a:off x="-152400" y="0"/>
            <a:ext cx="2924175" cy="1071563"/>
          </a:xfrm>
          <a:prstGeom prst="rect">
            <a:avLst/>
          </a:prstGeom>
          <a:noFill/>
          <a:ln w="9525">
            <a:noFill/>
          </a:ln>
        </p:spPr>
      </p:pic>
      <p:sp>
        <p:nvSpPr>
          <p:cNvPr id="11269" name="Text Box 9"/>
          <p:cNvSpPr txBox="1"/>
          <p:nvPr/>
        </p:nvSpPr>
        <p:spPr>
          <a:xfrm>
            <a:off x="169863" y="331788"/>
            <a:ext cx="2241550" cy="401637"/>
          </a:xfrm>
          <a:prstGeom prst="rect">
            <a:avLst/>
          </a:prstGeom>
          <a:noFill/>
          <a:ln w="9525">
            <a:noFill/>
          </a:ln>
        </p:spPr>
        <p:txBody>
          <a:bodyPr>
            <a:spAutoFit/>
          </a:bodyPr>
          <a:p>
            <a:pPr algn="ctr">
              <a:spcBef>
                <a:spcPct val="50000"/>
              </a:spcBef>
            </a:pPr>
            <a:r>
              <a:rPr lang="en-US" altLang="zh-CN" sz="2000" dirty="0">
                <a:solidFill>
                  <a:srgbClr val="003300"/>
                </a:solidFill>
                <a:latin typeface="Cooper Black" panose="0208090404030B020404" pitchFamily="18" charset="0"/>
              </a:rPr>
              <a:t>Speaking Out</a:t>
            </a:r>
            <a:endParaRPr lang="en-US" altLang="zh-CN" sz="2000" dirty="0">
              <a:solidFill>
                <a:srgbClr val="003300"/>
              </a:solidFill>
              <a:latin typeface="Cooper Black" panose="0208090404030B020404" pitchFamily="18" charset="0"/>
            </a:endParaRPr>
          </a:p>
        </p:txBody>
      </p:sp>
      <p:pic>
        <p:nvPicPr>
          <p:cNvPr id="11270" name="图片 9" descr="why-1.jpg"/>
          <p:cNvPicPr>
            <a:picLocks noChangeAspect="1"/>
          </p:cNvPicPr>
          <p:nvPr/>
        </p:nvPicPr>
        <p:blipFill>
          <a:blip r:embed="rId2"/>
          <a:stretch>
            <a:fillRect/>
          </a:stretch>
        </p:blipFill>
        <p:spPr>
          <a:xfrm>
            <a:off x="4572000" y="3860800"/>
            <a:ext cx="3609975" cy="2376488"/>
          </a:xfrm>
          <a:prstGeom prst="rect">
            <a:avLst/>
          </a:prstGeom>
          <a:noFill/>
          <a:ln w="9525">
            <a:noFill/>
          </a:ln>
        </p:spPr>
      </p:pic>
    </p:spTree>
  </p:cSld>
  <p:clrMapOvr>
    <a:masterClrMapping/>
  </p:clrMapOvr>
  <p:transition/>
</p:sld>
</file>

<file path=ppt/theme/theme1.xml><?xml version="1.0" encoding="utf-8"?>
<a:theme xmlns:a="http://schemas.openxmlformats.org/drawingml/2006/main" name="575TGp_happiness_light">
  <a:themeElements>
    <a:clrScheme name="300TGp_natural_light 2">
      <a:dk1>
        <a:srgbClr val="000000"/>
      </a:dk1>
      <a:lt1>
        <a:srgbClr val="FFFFFF"/>
      </a:lt1>
      <a:dk2>
        <a:srgbClr val="1A578E"/>
      </a:dk2>
      <a:lt2>
        <a:srgbClr val="C0C0C0"/>
      </a:lt2>
      <a:accent1>
        <a:srgbClr val="5EB52D"/>
      </a:accent1>
      <a:accent2>
        <a:srgbClr val="F26D00"/>
      </a:accent2>
      <a:accent3>
        <a:srgbClr val="FFFFFF"/>
      </a:accent3>
      <a:accent4>
        <a:srgbClr val="000000"/>
      </a:accent4>
      <a:accent5>
        <a:srgbClr val="B6D7AD"/>
      </a:accent5>
      <a:accent6>
        <a:srgbClr val="DB6200"/>
      </a:accent6>
      <a:hlink>
        <a:srgbClr val="5983D7"/>
      </a:hlink>
      <a:folHlink>
        <a:srgbClr val="AAAD25"/>
      </a:folHlink>
    </a:clrScheme>
    <a:fontScheme name="300TGp_natural_ligh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300TGp_natural_light 1">
        <a:dk1>
          <a:srgbClr val="000000"/>
        </a:dk1>
        <a:lt1>
          <a:srgbClr val="FFFFFF"/>
        </a:lt1>
        <a:dk2>
          <a:srgbClr val="51944E"/>
        </a:dk2>
        <a:lt2>
          <a:srgbClr val="DDDDDD"/>
        </a:lt2>
        <a:accent1>
          <a:srgbClr val="646ADE"/>
        </a:accent1>
        <a:accent2>
          <a:srgbClr val="1BAFC3"/>
        </a:accent2>
        <a:accent3>
          <a:srgbClr val="FFFFFF"/>
        </a:accent3>
        <a:accent4>
          <a:srgbClr val="000000"/>
        </a:accent4>
        <a:accent5>
          <a:srgbClr val="B8B9EC"/>
        </a:accent5>
        <a:accent6>
          <a:srgbClr val="179EB0"/>
        </a:accent6>
        <a:hlink>
          <a:srgbClr val="98BF1D"/>
        </a:hlink>
        <a:folHlink>
          <a:srgbClr val="90A8B0"/>
        </a:folHlink>
      </a:clrScheme>
      <a:clrMap bg1="lt1" tx1="dk1" bg2="lt2" tx2="dk2" accent1="accent1" accent2="accent2" accent3="accent3" accent4="accent4" accent5="accent5" accent6="accent6" hlink="hlink" folHlink="folHlink"/>
    </a:extraClrScheme>
    <a:extraClrScheme>
      <a:clrScheme name="300TGp_natural_light 2">
        <a:dk1>
          <a:srgbClr val="000000"/>
        </a:dk1>
        <a:lt1>
          <a:srgbClr val="FFFFFF"/>
        </a:lt1>
        <a:dk2>
          <a:srgbClr val="1A578E"/>
        </a:dk2>
        <a:lt2>
          <a:srgbClr val="C0C0C0"/>
        </a:lt2>
        <a:accent1>
          <a:srgbClr val="5EB52D"/>
        </a:accent1>
        <a:accent2>
          <a:srgbClr val="F26D00"/>
        </a:accent2>
        <a:accent3>
          <a:srgbClr val="FFFFFF"/>
        </a:accent3>
        <a:accent4>
          <a:srgbClr val="000000"/>
        </a:accent4>
        <a:accent5>
          <a:srgbClr val="B6D7AD"/>
        </a:accent5>
        <a:accent6>
          <a:srgbClr val="DB6200"/>
        </a:accent6>
        <a:hlink>
          <a:srgbClr val="5983D7"/>
        </a:hlink>
        <a:folHlink>
          <a:srgbClr val="AAAD25"/>
        </a:folHlink>
      </a:clrScheme>
      <a:clrMap bg1="lt1" tx1="dk1" bg2="lt2" tx2="dk2" accent1="accent1" accent2="accent2" accent3="accent3" accent4="accent4" accent5="accent5" accent6="accent6" hlink="hlink" folHlink="folHlink"/>
    </a:extraClrScheme>
    <a:extraClrScheme>
      <a:clrScheme name="300TGp_natural_light 3">
        <a:dk1>
          <a:srgbClr val="000000"/>
        </a:dk1>
        <a:lt1>
          <a:srgbClr val="FFFFFF"/>
        </a:lt1>
        <a:dk2>
          <a:srgbClr val="347436"/>
        </a:dk2>
        <a:lt2>
          <a:srgbClr val="DDDDDD"/>
        </a:lt2>
        <a:accent1>
          <a:srgbClr val="F28C1C"/>
        </a:accent1>
        <a:accent2>
          <a:srgbClr val="77AE26"/>
        </a:accent2>
        <a:accent3>
          <a:srgbClr val="FFFFFF"/>
        </a:accent3>
        <a:accent4>
          <a:srgbClr val="000000"/>
        </a:accent4>
        <a:accent5>
          <a:srgbClr val="F7C5AB"/>
        </a:accent5>
        <a:accent6>
          <a:srgbClr val="6B9D21"/>
        </a:accent6>
        <a:hlink>
          <a:srgbClr val="449878"/>
        </a:hlink>
        <a:folHlink>
          <a:srgbClr val="90A8B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575TGp_happiness_light</Template>
  <TotalTime>0</TotalTime>
  <Words>2827</Words>
  <Application>WPS 演示</Application>
  <PresentationFormat>全屏显示(4:3)</PresentationFormat>
  <Paragraphs>203</Paragraphs>
  <Slides>17</Slides>
  <Notes>5</Notes>
  <HiddenSlides>0</HiddenSlides>
  <MMClips>3</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Verdana</vt:lpstr>
      <vt:lpstr>Tahoma</vt:lpstr>
      <vt:lpstr>Cooper Black</vt:lpstr>
      <vt:lpstr>华文新魏</vt:lpstr>
      <vt:lpstr>微软雅黑</vt:lpstr>
      <vt:lpstr>Arial Unicode MS</vt:lpstr>
      <vt:lpstr>575TGp_happiness_light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
  <cp:lastModifiedBy>Administrator</cp:lastModifiedBy>
  <cp:revision>159</cp:revision>
  <dcterms:created xsi:type="dcterms:W3CDTF">2011-09-24T12:34:32Z</dcterms:created>
  <dcterms:modified xsi:type="dcterms:W3CDTF">2019-04-03T05:56:50Z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