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10"/>
  </p:notesMasterIdLst>
  <p:sldIdLst>
    <p:sldId id="760" r:id="rId5"/>
    <p:sldId id="520" r:id="rId6"/>
    <p:sldId id="741" r:id="rId7"/>
    <p:sldId id="758" r:id="rId8"/>
    <p:sldId id="606" r:id="rId9"/>
    <p:sldId id="662" r:id="rId11"/>
    <p:sldId id="771" r:id="rId12"/>
    <p:sldId id="762" r:id="rId13"/>
    <p:sldId id="764" r:id="rId14"/>
    <p:sldId id="706" r:id="rId15"/>
    <p:sldId id="740" r:id="rId16"/>
    <p:sldId id="705" r:id="rId17"/>
    <p:sldId id="768" r:id="rId18"/>
    <p:sldId id="742" r:id="rId19"/>
    <p:sldId id="765" r:id="rId20"/>
    <p:sldId id="748" r:id="rId21"/>
    <p:sldId id="749" r:id="rId22"/>
    <p:sldId id="743" r:id="rId23"/>
    <p:sldId id="751" r:id="rId24"/>
    <p:sldId id="752" r:id="rId25"/>
    <p:sldId id="753" r:id="rId26"/>
    <p:sldId id="754" r:id="rId27"/>
    <p:sldId id="761" r:id="rId28"/>
    <p:sldId id="767" r:id="rId29"/>
    <p:sldId id="770" r:id="rId30"/>
    <p:sldId id="704" r:id="rId31"/>
    <p:sldId id="766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EFEEB"/>
    <a:srgbClr val="006600"/>
    <a:srgbClr val="71B5FF"/>
    <a:srgbClr val="ADFDDD"/>
    <a:srgbClr val="FDFDB3"/>
    <a:srgbClr val="CC3300"/>
    <a:srgbClr val="99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285"/>
    <p:restoredTop sz="83251"/>
  </p:normalViewPr>
  <p:slideViewPr>
    <p:cSldViewPr snapToObjects="1" showGuides="1">
      <p:cViewPr>
        <p:scale>
          <a:sx n="75" d="100"/>
          <a:sy n="75" d="100"/>
        </p:scale>
        <p:origin x="-408" y="-204"/>
      </p:cViewPr>
      <p:guideLst>
        <p:guide orient="horz" pos="3969"/>
        <p:guide pos="26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37A642-C2DF-41A8-9721-38CBE36DEAD3}" type="doc">
      <dgm:prSet loTypeId="urn:microsoft.com/office/officeart/2005/8/layout/orgChart1" qsTypeId="urn:microsoft.com/office/officeart/2005/8/quickstyle/simple1" csTypeId="urn:microsoft.com/office/officeart/2005/8/colors/accent1_2"/>
      <dgm:spPr/>
    </dgm:pt>
    <dgm:pt modelId="{603B1661-A766-4925-9B4E-6866E5BD2C06}">
      <dgm:prSet/>
      <dgm:spPr/>
      <dgm:t>
        <a:bodyPr vert="horz" wrap="square" lIns="0" tIns="0" rIns="0" bIns="0" anchor="ctr"/>
        <a:p>
          <a:pPr algn="ctr"/>
          <a:r>
            <a:rPr lang="en-US" altLang="zh-CN">
              <a:solidFill>
                <a:schemeClr val="tx1"/>
              </a:solidFill>
              <a:latin typeface="Arial" panose="020B0604020202020204" pitchFamily="34" charset="0"/>
            </a:rPr>
            <a:t>Telephone</a:t>
          </a:r>
          <a:endParaRPr lang="en-US" altLang="zh-CN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26AF4E35-9174-4745-8B65-9FAC500F7F8F}" cxnId="{E0D711C0-5355-4223-A36A-0F900BEE5A5B}" type="parTrans">
      <dgm:prSet/>
      <dgm:spPr/>
    </dgm:pt>
    <dgm:pt modelId="{4C5CD0FA-B9FE-4B25-B3BB-1963C9CEB8E0}" cxnId="{E0D711C0-5355-4223-A36A-0F900BEE5A5B}" type="sibTrans">
      <dgm:prSet/>
      <dgm:spPr/>
    </dgm:pt>
    <dgm:pt modelId="{9471B11F-1394-4633-86C8-7CE92F23E504}">
      <dgm:prSet/>
      <dgm:spPr/>
      <dgm:t>
        <a:bodyPr vert="horz" wrap="square" lIns="0" tIns="0" rIns="0" bIns="0" anchor="ctr"/>
        <a:p>
          <a:pPr algn="ctr"/>
          <a:r>
            <a:rPr lang="en-US" altLang="zh-CN">
              <a:solidFill>
                <a:schemeClr val="tx1"/>
              </a:solidFill>
              <a:latin typeface="Arial" panose="020B0604020202020204" pitchFamily="34" charset="0"/>
            </a:rPr>
            <a:t>Making a </a:t>
          </a:r>
          <a:endParaRPr lang="en-US" altLang="zh-CN">
            <a:solidFill>
              <a:schemeClr val="tx1"/>
            </a:solidFill>
            <a:latin typeface="Arial" panose="020B0604020202020204" pitchFamily="34" charset="0"/>
          </a:endParaRPr>
        </a:p>
        <a:p>
          <a:pPr algn="ctr"/>
          <a:r>
            <a:rPr lang="en-US" altLang="zh-CN">
              <a:solidFill>
                <a:schemeClr val="tx1"/>
              </a:solidFill>
              <a:latin typeface="Arial" panose="020B0604020202020204" pitchFamily="34" charset="0"/>
            </a:rPr>
            <a:t>Phone</a:t>
          </a:r>
          <a:endParaRPr lang="en-US" altLang="zh-CN">
            <a:solidFill>
              <a:schemeClr val="tx1"/>
            </a:solidFill>
            <a:latin typeface="Arial" panose="020B0604020202020204" pitchFamily="34" charset="0"/>
          </a:endParaRPr>
        </a:p>
        <a:p>
          <a:pPr algn="ctr"/>
          <a:r>
            <a:rPr lang="en-US" altLang="zh-CN">
              <a:solidFill>
                <a:schemeClr val="tx1"/>
              </a:solidFill>
              <a:latin typeface="Arial" panose="020B0604020202020204" pitchFamily="34" charset="0"/>
            </a:rPr>
            <a:t>Call</a:t>
          </a:r>
          <a:endParaRPr lang="en-US" altLang="zh-CN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CB8329D4-77C6-48FE-9AA0-A0AFFEB1A736}" cxnId="{E2BE33A6-C78C-41C5-8527-96C55FFB19EC}" type="parTrans">
      <dgm:prSet/>
      <dgm:spPr/>
    </dgm:pt>
    <dgm:pt modelId="{030848B9-63CE-4FD3-A005-5433D1D5D224}" cxnId="{E2BE33A6-C78C-41C5-8527-96C55FFB19EC}" type="sibTrans">
      <dgm:prSet/>
      <dgm:spPr/>
    </dgm:pt>
    <dgm:pt modelId="{2C64DD48-963E-4C53-A9AD-849DD9563552}">
      <dgm:prSet/>
      <dgm:spPr/>
      <dgm:t>
        <a:bodyPr vert="horz" wrap="square" lIns="0" tIns="0" rIns="0" bIns="0" anchor="ctr"/>
        <a:p>
          <a:pPr algn="ctr"/>
          <a:r>
            <a:rPr lang="en-US" altLang="zh-CN">
              <a:solidFill>
                <a:schemeClr val="tx1"/>
              </a:solidFill>
              <a:latin typeface="Arial" panose="020B0604020202020204" pitchFamily="34" charset="0"/>
            </a:rPr>
            <a:t>Wrong Number</a:t>
          </a:r>
          <a:endParaRPr lang="en-US" altLang="zh-CN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E100EDA5-88F2-4C7C-9B0D-5E5BDF53CD83}" cxnId="{C751E7E8-CCF9-45B9-9DA8-CD65F27DDACD}" type="parTrans">
      <dgm:prSet/>
      <dgm:spPr/>
    </dgm:pt>
    <dgm:pt modelId="{C53D86CB-781C-4D7D-9714-ACECCDF6DD93}" cxnId="{C751E7E8-CCF9-45B9-9DA8-CD65F27DDACD}" type="sibTrans">
      <dgm:prSet/>
      <dgm:spPr/>
    </dgm:pt>
    <dgm:pt modelId="{08D7AE68-6C95-4E00-83E3-03A98BC02536}">
      <dgm:prSet/>
      <dgm:spPr/>
      <dgm:t>
        <a:bodyPr vert="horz" wrap="square" lIns="0" tIns="0" rIns="0" bIns="0" anchor="ctr"/>
        <a:p>
          <a:pPr algn="ctr"/>
          <a:r>
            <a:rPr lang="en-US" altLang="zh-CN">
              <a:solidFill>
                <a:schemeClr val="tx1"/>
              </a:solidFill>
              <a:latin typeface="Arial" panose="020B0604020202020204" pitchFamily="34" charset="0"/>
            </a:rPr>
            <a:t>Appointments</a:t>
          </a:r>
          <a:endParaRPr lang="en-US" altLang="zh-CN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062B563D-3D74-47BD-A833-92BEB82F47EE}" cxnId="{F038796E-A3CA-4349-BFF1-BD5ED5242FB6}" type="parTrans">
      <dgm:prSet/>
      <dgm:spPr/>
    </dgm:pt>
    <dgm:pt modelId="{D34F0CC0-984E-4F63-A859-B30C08ED3772}" cxnId="{F038796E-A3CA-4349-BFF1-BD5ED5242FB6}" type="sibTrans">
      <dgm:prSet/>
      <dgm:spPr/>
    </dgm:pt>
    <dgm:pt modelId="{CA47AC60-77F5-46B3-830D-12497C204C02}" type="pres">
      <dgm:prSet presAssocID="{7537A642-C2DF-41A8-9721-38CBE36DEAD3}" presName="hierChild1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6E2F451-1288-4E58-BAC9-1832DE76FC8D}" type="pres">
      <dgm:prSet presAssocID="{603B1661-A766-4925-9B4E-6866E5BD2C06}" presName="hierRoot1">
        <dgm:presLayoutVars>
          <dgm:hierBranch/>
        </dgm:presLayoutVars>
      </dgm:prSet>
      <dgm:spPr/>
    </dgm:pt>
    <dgm:pt modelId="{9556F15D-9840-46AF-9985-2415B3671A53}" type="pres">
      <dgm:prSet presAssocID="{603B1661-A766-4925-9B4E-6866E5BD2C06}" presName="rootComposite1"/>
      <dgm:spPr/>
    </dgm:pt>
    <dgm:pt modelId="{944BB850-727C-46FE-AB08-65245A601C2D}" type="pres">
      <dgm:prSet presAssocID="{603B1661-A766-4925-9B4E-6866E5BD2C06}" presName="hierChild2"/>
      <dgm:spPr/>
    </dgm:pt>
    <dgm:pt modelId="{428B6A43-9AA7-4E3C-AE06-F7548074A8FB}" type="pres">
      <dgm:prSet presAssocID="{603B1661-A766-4925-9B4E-6866E5BD2C06}" presName="hierChild3"/>
      <dgm:spPr/>
    </dgm:pt>
    <dgm:pt modelId="{79B4FD96-3A2C-43B4-BF08-0D6E1A3964FA}" type="pres">
      <dgm:prSet presAssocID="{603B1661-A766-4925-9B4E-6866E5BD2C06}" presName="rootText1" presStyleLbl="node0" presStyleIdx="0" presStyleCnt="1">
        <dgm:presLayoutVars>
          <dgm:chPref val="3"/>
        </dgm:presLayoutVars>
      </dgm:prSet>
      <dgm:spPr/>
    </dgm:pt>
    <dgm:pt modelId="{DE8FAF4C-2309-4D92-98BC-A06C9764534E}" type="pres">
      <dgm:prSet presAssocID="{603B1661-A766-4925-9B4E-6866E5BD2C06}" presName="rootConnector1" presStyleLbl="node1"/>
      <dgm:spPr/>
    </dgm:pt>
    <dgm:pt modelId="{340AAB3F-D219-475D-BE53-DD8CF7AD132E}" type="pres">
      <dgm:prSet presAssocID="{CB8329D4-77C6-48FE-9AA0-A0AFFEB1A736}" presName="Name35" presStyleLbl="parChTrans1D2" presStyleIdx="0" presStyleCnt="3"/>
      <dgm:spPr/>
    </dgm:pt>
    <dgm:pt modelId="{0B390A8E-8093-4251-BA6A-018C1F88B88E}" type="pres">
      <dgm:prSet presAssocID="{9471B11F-1394-4633-86C8-7CE92F23E504}" presName="hierRoot2">
        <dgm:presLayoutVars>
          <dgm:hierBranch/>
        </dgm:presLayoutVars>
      </dgm:prSet>
      <dgm:spPr/>
    </dgm:pt>
    <dgm:pt modelId="{318BB620-396B-4405-8DD9-D3726460B994}" type="pres">
      <dgm:prSet presAssocID="{9471B11F-1394-4633-86C8-7CE92F23E504}" presName="rootComposite"/>
      <dgm:spPr/>
    </dgm:pt>
    <dgm:pt modelId="{9D52E729-E7B9-44B2-AC9C-3EA33081EB99}" type="pres">
      <dgm:prSet presAssocID="{9471B11F-1394-4633-86C8-7CE92F23E504}" presName="hierChild4"/>
      <dgm:spPr/>
    </dgm:pt>
    <dgm:pt modelId="{905F2478-592F-4E2D-B30F-8C23C7671416}" type="pres">
      <dgm:prSet presAssocID="{9471B11F-1394-4633-86C8-7CE92F23E504}" presName="hierChild5"/>
      <dgm:spPr/>
    </dgm:pt>
    <dgm:pt modelId="{04AD01A7-AC10-4AF6-9D5C-AF75F7594DD6}" type="pres">
      <dgm:prSet presAssocID="{9471B11F-1394-4633-86C8-7CE92F23E504}" presName="rootText" presStyleLbl="node2" presStyleIdx="0" presStyleCnt="3">
        <dgm:presLayoutVars>
          <dgm:chPref val="3"/>
        </dgm:presLayoutVars>
      </dgm:prSet>
      <dgm:spPr/>
    </dgm:pt>
    <dgm:pt modelId="{2E3082AE-F651-4682-A0E3-1C44443263B9}" type="pres">
      <dgm:prSet presAssocID="{9471B11F-1394-4633-86C8-7CE92F23E504}" presName="rootConnector" presStyleLbl="node2" presStyleIdx="0" presStyleCnt="3"/>
      <dgm:spPr/>
    </dgm:pt>
    <dgm:pt modelId="{F30EB48D-0158-47C6-B526-80D4C63C4397}" type="pres">
      <dgm:prSet presAssocID="{E100EDA5-88F2-4C7C-9B0D-5E5BDF53CD83}" presName="Name35" presStyleLbl="parChTrans1D2" presStyleIdx="1" presStyleCnt="3"/>
      <dgm:spPr/>
    </dgm:pt>
    <dgm:pt modelId="{F0263324-9877-4F33-8D18-61275100847A}" type="pres">
      <dgm:prSet presAssocID="{2C64DD48-963E-4C53-A9AD-849DD9563552}" presName="hierRoot2">
        <dgm:presLayoutVars>
          <dgm:hierBranch/>
        </dgm:presLayoutVars>
      </dgm:prSet>
      <dgm:spPr/>
    </dgm:pt>
    <dgm:pt modelId="{663FC53A-34E0-45B9-A0F0-72AFDD4D1288}" type="pres">
      <dgm:prSet presAssocID="{2C64DD48-963E-4C53-A9AD-849DD9563552}" presName="rootComposite"/>
      <dgm:spPr/>
    </dgm:pt>
    <dgm:pt modelId="{740E7AD8-BF94-42F7-A9B1-857CF70F29F9}" type="pres">
      <dgm:prSet presAssocID="{2C64DD48-963E-4C53-A9AD-849DD9563552}" presName="hierChild4"/>
      <dgm:spPr/>
    </dgm:pt>
    <dgm:pt modelId="{3341B364-C82C-4336-9047-885D7F9AA104}" type="pres">
      <dgm:prSet presAssocID="{2C64DD48-963E-4C53-A9AD-849DD9563552}" presName="hierChild5"/>
      <dgm:spPr/>
    </dgm:pt>
    <dgm:pt modelId="{3FDD8C65-3A6A-47B0-BA40-4A0C9595CDA3}" type="pres">
      <dgm:prSet presAssocID="{2C64DD48-963E-4C53-A9AD-849DD9563552}" presName="rootText" presStyleLbl="node2" presStyleIdx="1" presStyleCnt="3">
        <dgm:presLayoutVars>
          <dgm:chPref val="3"/>
        </dgm:presLayoutVars>
      </dgm:prSet>
      <dgm:spPr/>
    </dgm:pt>
    <dgm:pt modelId="{FCBAC6EC-D94F-4176-A0AC-1497F448B6F3}" type="pres">
      <dgm:prSet presAssocID="{2C64DD48-963E-4C53-A9AD-849DD9563552}" presName="rootConnector" presStyleLbl="node2" presStyleIdx="1" presStyleCnt="3"/>
      <dgm:spPr/>
    </dgm:pt>
    <dgm:pt modelId="{2B8B845A-94E2-4247-84DC-660453268175}" type="pres">
      <dgm:prSet presAssocID="{062B563D-3D74-47BD-A833-92BEB82F47EE}" presName="Name35" presStyleLbl="parChTrans1D2" presStyleIdx="2" presStyleCnt="3"/>
      <dgm:spPr/>
    </dgm:pt>
    <dgm:pt modelId="{E57ACF99-76E3-4257-A089-C685DB2B3A97}" type="pres">
      <dgm:prSet presAssocID="{08D7AE68-6C95-4E00-83E3-03A98BC02536}" presName="hierRoot2">
        <dgm:presLayoutVars>
          <dgm:hierBranch/>
        </dgm:presLayoutVars>
      </dgm:prSet>
      <dgm:spPr/>
    </dgm:pt>
    <dgm:pt modelId="{06B07FA2-30E7-4E95-BCF7-D3AD6691D17D}" type="pres">
      <dgm:prSet presAssocID="{08D7AE68-6C95-4E00-83E3-03A98BC02536}" presName="rootComposite"/>
      <dgm:spPr/>
    </dgm:pt>
    <dgm:pt modelId="{D7A8BCB0-D5B4-4BC1-952A-B2C55D8B2885}" type="pres">
      <dgm:prSet presAssocID="{08D7AE68-6C95-4E00-83E3-03A98BC02536}" presName="hierChild4"/>
      <dgm:spPr/>
    </dgm:pt>
    <dgm:pt modelId="{03694C49-20AA-4B31-81B2-EEF0EFD711CF}" type="pres">
      <dgm:prSet presAssocID="{08D7AE68-6C95-4E00-83E3-03A98BC02536}" presName="hierChild5"/>
      <dgm:spPr/>
    </dgm:pt>
    <dgm:pt modelId="{92912DEA-A7E0-4867-A598-52726D5F654F}" type="pres">
      <dgm:prSet presAssocID="{08D7AE68-6C95-4E00-83E3-03A98BC02536}" presName="rootText" presStyleLbl="node2" presStyleIdx="2" presStyleCnt="3">
        <dgm:presLayoutVars>
          <dgm:chPref val="3"/>
        </dgm:presLayoutVars>
      </dgm:prSet>
      <dgm:spPr/>
    </dgm:pt>
    <dgm:pt modelId="{6A285736-9884-4A46-AFE5-CEB9D9066B01}" type="pres">
      <dgm:prSet presAssocID="{08D7AE68-6C95-4E00-83E3-03A98BC02536}" presName="rootConnector" presStyleLbl="node2" presStyleIdx="2" presStyleCnt="3"/>
      <dgm:spPr/>
    </dgm:pt>
  </dgm:ptLst>
  <dgm:cxnLst>
    <dgm:cxn modelId="{E0D711C0-5355-4223-A36A-0F900BEE5A5B}" srcId="{7537A642-C2DF-41A8-9721-38CBE36DEAD3}" destId="{603B1661-A766-4925-9B4E-6866E5BD2C06}" srcOrd="0" destOrd="0" parTransId="{26AF4E35-9174-4745-8B65-9FAC500F7F8F}" sibTransId="{4C5CD0FA-B9FE-4B25-B3BB-1963C9CEB8E0}"/>
    <dgm:cxn modelId="{E2BE33A6-C78C-41C5-8527-96C55FFB19EC}" srcId="{603B1661-A766-4925-9B4E-6866E5BD2C06}" destId="{9471B11F-1394-4633-86C8-7CE92F23E504}" srcOrd="0" destOrd="0" parTransId="{CB8329D4-77C6-48FE-9AA0-A0AFFEB1A736}" sibTransId="{030848B9-63CE-4FD3-A005-5433D1D5D224}"/>
    <dgm:cxn modelId="{C751E7E8-CCF9-45B9-9DA8-CD65F27DDACD}" srcId="{603B1661-A766-4925-9B4E-6866E5BD2C06}" destId="{2C64DD48-963E-4C53-A9AD-849DD9563552}" srcOrd="1" destOrd="0" parTransId="{E100EDA5-88F2-4C7C-9B0D-5E5BDF53CD83}" sibTransId="{C53D86CB-781C-4D7D-9714-ACECCDF6DD93}"/>
    <dgm:cxn modelId="{F038796E-A3CA-4349-BFF1-BD5ED5242FB6}" srcId="{603B1661-A766-4925-9B4E-6866E5BD2C06}" destId="{08D7AE68-6C95-4E00-83E3-03A98BC02536}" srcOrd="2" destOrd="0" parTransId="{062B563D-3D74-47BD-A833-92BEB82F47EE}" sibTransId="{D34F0CC0-984E-4F63-A859-B30C08ED3772}"/>
    <dgm:cxn modelId="{7B47782F-E338-43B7-80F9-0FAF637AE27E}" type="presOf" srcId="{7537A642-C2DF-41A8-9721-38CBE36DEAD3}" destId="{CA47AC60-77F5-46B3-830D-12497C204C02}" srcOrd="0" destOrd="0"/>
    <dgm:cxn modelId="{857ADCCB-CB26-485C-A91F-E150486CC152}" type="presParOf" srcId="{CA47AC60-77F5-46B3-830D-12497C204C02}" destId="{46E2F451-1288-4E58-BAC9-1832DE76FC8D}" srcOrd="0" destOrd="0"/>
    <dgm:cxn modelId="{CFD32538-EBFF-4701-9B92-B667976EE617}" type="presParOf" srcId="{46E2F451-1288-4E58-BAC9-1832DE76FC8D}" destId="{9556F15D-9840-46AF-9985-2415B3671A53}" srcOrd="0" destOrd="0"/>
    <dgm:cxn modelId="{4CCD1B67-609C-4D6D-9B72-D9079D86034B}" type="presParOf" srcId="{46E2F451-1288-4E58-BAC9-1832DE76FC8D}" destId="{944BB850-727C-46FE-AB08-65245A601C2D}" srcOrd="1" destOrd="0"/>
    <dgm:cxn modelId="{4C1B2382-75C3-42D6-87A3-F852CEB63F71}" type="presParOf" srcId="{46E2F451-1288-4E58-BAC9-1832DE76FC8D}" destId="{428B6A43-9AA7-4E3C-AE06-F7548074A8FB}" srcOrd="2" destOrd="0"/>
    <dgm:cxn modelId="{E3F3D1A6-4903-4A74-A4CA-29EF689BB475}" type="presParOf" srcId="{9556F15D-9840-46AF-9985-2415B3671A53}" destId="{79B4FD96-3A2C-43B4-BF08-0D6E1A3964FA}" srcOrd="0" destOrd="0"/>
    <dgm:cxn modelId="{6A4FFBBB-0547-451A-9B94-91CA85CC4954}" type="presOf" srcId="{603B1661-A766-4925-9B4E-6866E5BD2C06}" destId="{79B4FD96-3A2C-43B4-BF08-0D6E1A3964FA}" srcOrd="0" destOrd="0"/>
    <dgm:cxn modelId="{55F6309E-6C3E-471E-BA36-84C825F87470}" type="presParOf" srcId="{9556F15D-9840-46AF-9985-2415B3671A53}" destId="{DE8FAF4C-2309-4D92-98BC-A06C9764534E}" srcOrd="1" destOrd="0"/>
    <dgm:cxn modelId="{865CA4E0-00AF-4116-A0C2-E900C4231B30}" type="presOf" srcId="{603B1661-A766-4925-9B4E-6866E5BD2C06}" destId="{DE8FAF4C-2309-4D92-98BC-A06C9764534E}" srcOrd="0" destOrd="0"/>
    <dgm:cxn modelId="{82173D71-A309-4DD8-AB8B-C75A0A160CD0}" type="presParOf" srcId="{944BB850-727C-46FE-AB08-65245A601C2D}" destId="{340AAB3F-D219-475D-BE53-DD8CF7AD132E}" srcOrd="0" destOrd="0"/>
    <dgm:cxn modelId="{B754E23E-65B9-4412-8751-1A45D1E4A95A}" type="presOf" srcId="{CB8329D4-77C6-48FE-9AA0-A0AFFEB1A736}" destId="{340AAB3F-D219-475D-BE53-DD8CF7AD132E}" srcOrd="0" destOrd="0"/>
    <dgm:cxn modelId="{63EFC6D6-2AAC-4A3B-ABD1-A935E2EAB001}" type="presParOf" srcId="{944BB850-727C-46FE-AB08-65245A601C2D}" destId="{0B390A8E-8093-4251-BA6A-018C1F88B88E}" srcOrd="1" destOrd="0"/>
    <dgm:cxn modelId="{2C3B5483-7DD9-4AB7-A2CD-3CC25881A777}" type="presParOf" srcId="{0B390A8E-8093-4251-BA6A-018C1F88B88E}" destId="{318BB620-396B-4405-8DD9-D3726460B994}" srcOrd="0" destOrd="0"/>
    <dgm:cxn modelId="{964AB2CE-D2ED-4A89-99FD-65E82733C1CB}" type="presParOf" srcId="{0B390A8E-8093-4251-BA6A-018C1F88B88E}" destId="{9D52E729-E7B9-44B2-AC9C-3EA33081EB99}" srcOrd="1" destOrd="0"/>
    <dgm:cxn modelId="{4F13EB53-E9C9-4F2F-96A1-45B92279B749}" type="presParOf" srcId="{0B390A8E-8093-4251-BA6A-018C1F88B88E}" destId="{905F2478-592F-4E2D-B30F-8C23C7671416}" srcOrd="2" destOrd="0"/>
    <dgm:cxn modelId="{920FE5E1-4834-428D-A405-414D64DAA8EF}" type="presParOf" srcId="{318BB620-396B-4405-8DD9-D3726460B994}" destId="{04AD01A7-AC10-4AF6-9D5C-AF75F7594DD6}" srcOrd="0" destOrd="0"/>
    <dgm:cxn modelId="{F3106E37-ABAF-4F59-B0F5-F35DEEF4D8E2}" type="presOf" srcId="{9471B11F-1394-4633-86C8-7CE92F23E504}" destId="{04AD01A7-AC10-4AF6-9D5C-AF75F7594DD6}" srcOrd="0" destOrd="0"/>
    <dgm:cxn modelId="{5A8B0623-3562-45F2-AFA0-BDFA70EFD4FA}" type="presParOf" srcId="{318BB620-396B-4405-8DD9-D3726460B994}" destId="{2E3082AE-F651-4682-A0E3-1C44443263B9}" srcOrd="1" destOrd="0"/>
    <dgm:cxn modelId="{885D7B01-3A9D-44A1-972D-03AA86223760}" type="presOf" srcId="{9471B11F-1394-4633-86C8-7CE92F23E504}" destId="{2E3082AE-F651-4682-A0E3-1C44443263B9}" srcOrd="0" destOrd="0"/>
    <dgm:cxn modelId="{873A9E70-7BA2-4091-9681-8C09D0B3549B}" type="presParOf" srcId="{944BB850-727C-46FE-AB08-65245A601C2D}" destId="{F30EB48D-0158-47C6-B526-80D4C63C4397}" srcOrd="2" destOrd="0"/>
    <dgm:cxn modelId="{90C3A617-AD28-4D1B-8686-D3C856E4FF79}" type="presOf" srcId="{E100EDA5-88F2-4C7C-9B0D-5E5BDF53CD83}" destId="{F30EB48D-0158-47C6-B526-80D4C63C4397}" srcOrd="0" destOrd="0"/>
    <dgm:cxn modelId="{FED076A1-49EB-49E8-9A35-FDE5FAE60518}" type="presParOf" srcId="{944BB850-727C-46FE-AB08-65245A601C2D}" destId="{F0263324-9877-4F33-8D18-61275100847A}" srcOrd="3" destOrd="0"/>
    <dgm:cxn modelId="{112E486E-03CD-4022-9711-C3D7F6D04765}" type="presParOf" srcId="{F0263324-9877-4F33-8D18-61275100847A}" destId="{663FC53A-34E0-45B9-A0F0-72AFDD4D1288}" srcOrd="0" destOrd="0"/>
    <dgm:cxn modelId="{0FA995B2-74EE-496F-A550-4CF056523ADE}" type="presParOf" srcId="{F0263324-9877-4F33-8D18-61275100847A}" destId="{740E7AD8-BF94-42F7-A9B1-857CF70F29F9}" srcOrd="1" destOrd="0"/>
    <dgm:cxn modelId="{454C0A46-DD58-4D76-951F-DC8AC15368C4}" type="presParOf" srcId="{F0263324-9877-4F33-8D18-61275100847A}" destId="{3341B364-C82C-4336-9047-885D7F9AA104}" srcOrd="2" destOrd="0"/>
    <dgm:cxn modelId="{86411BAB-1AEF-463C-9A85-B0E92CA0192F}" type="presParOf" srcId="{663FC53A-34E0-45B9-A0F0-72AFDD4D1288}" destId="{3FDD8C65-3A6A-47B0-BA40-4A0C9595CDA3}" srcOrd="0" destOrd="0"/>
    <dgm:cxn modelId="{428822DD-7ACB-401C-B86D-3FC82B4C2BCD}" type="presOf" srcId="{2C64DD48-963E-4C53-A9AD-849DD9563552}" destId="{3FDD8C65-3A6A-47B0-BA40-4A0C9595CDA3}" srcOrd="0" destOrd="0"/>
    <dgm:cxn modelId="{41476FDE-27E0-4085-B04C-29FC97E04BD3}" type="presParOf" srcId="{663FC53A-34E0-45B9-A0F0-72AFDD4D1288}" destId="{FCBAC6EC-D94F-4176-A0AC-1497F448B6F3}" srcOrd="1" destOrd="0"/>
    <dgm:cxn modelId="{B4A1316B-EF3F-4D67-8C5B-3285C1FA3880}" type="presOf" srcId="{2C64DD48-963E-4C53-A9AD-849DD9563552}" destId="{FCBAC6EC-D94F-4176-A0AC-1497F448B6F3}" srcOrd="0" destOrd="0"/>
    <dgm:cxn modelId="{757CAC05-508D-49EE-AA27-4BE1A2673397}" type="presParOf" srcId="{944BB850-727C-46FE-AB08-65245A601C2D}" destId="{2B8B845A-94E2-4247-84DC-660453268175}" srcOrd="4" destOrd="0"/>
    <dgm:cxn modelId="{D31A80D5-3FDC-4838-BB2A-E78BC0CD4E0A}" type="presOf" srcId="{062B563D-3D74-47BD-A833-92BEB82F47EE}" destId="{2B8B845A-94E2-4247-84DC-660453268175}" srcOrd="0" destOrd="0"/>
    <dgm:cxn modelId="{45F0A47D-7AFA-4CDB-B9E7-577016CA2796}" type="presParOf" srcId="{944BB850-727C-46FE-AB08-65245A601C2D}" destId="{E57ACF99-76E3-4257-A089-C685DB2B3A97}" srcOrd="5" destOrd="0"/>
    <dgm:cxn modelId="{61C7CC48-C098-4E8E-B1B9-6EEAFC056FDA}" type="presParOf" srcId="{E57ACF99-76E3-4257-A089-C685DB2B3A97}" destId="{06B07FA2-30E7-4E95-BCF7-D3AD6691D17D}" srcOrd="0" destOrd="0"/>
    <dgm:cxn modelId="{067AED7C-F318-41ED-858A-810BA26F188A}" type="presParOf" srcId="{E57ACF99-76E3-4257-A089-C685DB2B3A97}" destId="{D7A8BCB0-D5B4-4BC1-952A-B2C55D8B2885}" srcOrd="1" destOrd="0"/>
    <dgm:cxn modelId="{DF7E0456-A24F-4E42-9869-FB61FA87862D}" type="presParOf" srcId="{E57ACF99-76E3-4257-A089-C685DB2B3A97}" destId="{03694C49-20AA-4B31-81B2-EEF0EFD711CF}" srcOrd="2" destOrd="0"/>
    <dgm:cxn modelId="{3D92F44A-32D4-440A-BD6A-B3FA9E8AA407}" type="presParOf" srcId="{06B07FA2-30E7-4E95-BCF7-D3AD6691D17D}" destId="{92912DEA-A7E0-4867-A598-52726D5F654F}" srcOrd="0" destOrd="0"/>
    <dgm:cxn modelId="{F3C3FDDA-569F-4D8D-AC40-2F8233E8AD1C}" type="presOf" srcId="{08D7AE68-6C95-4E00-83E3-03A98BC02536}" destId="{92912DEA-A7E0-4867-A598-52726D5F654F}" srcOrd="0" destOrd="0"/>
    <dgm:cxn modelId="{29A287B5-10E7-493E-B099-AD32B100D596}" type="presParOf" srcId="{06B07FA2-30E7-4E95-BCF7-D3AD6691D17D}" destId="{6A285736-9884-4A46-AFE5-CEB9D9066B01}" srcOrd="1" destOrd="0"/>
    <dgm:cxn modelId="{4C13D339-3FF5-41A1-967F-74F023269833}" type="presOf" srcId="{08D7AE68-6C95-4E00-83E3-03A98BC02536}" destId="{6A285736-9884-4A46-AFE5-CEB9D9066B01}" srcOrd="0" destOrd="0"/>
  </dgm:cxnLst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8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无关的图删除了。分散注意力</a:t>
            </a: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over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over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over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over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slide" Target="../slides/slide6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4" Type="http://schemas.openxmlformats.org/officeDocument/2006/relationships/theme" Target="../theme/theme3.xml"/><Relationship Id="rId13" Type="http://schemas.openxmlformats.org/officeDocument/2006/relationships/slide" Target="../slides/slide1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Text Box 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4288" y="579438"/>
            <a:ext cx="309563" cy="255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cover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Text Box 7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14288" y="579438"/>
            <a:ext cx="309563" cy="255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cover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Text Box 7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88900" y="579438"/>
            <a:ext cx="234950" cy="257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cover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6" Type="http://schemas.microsoft.com/office/2007/relationships/media" Target="file:///C:\Documents%20and%20Settings\Administrator\&#26700;&#38754;\&#25945;&#24072;&#35838;&#20214;\&#29380;&#20025;&#22855;\messages.mp3" TargetMode="External"/><Relationship Id="rId5" Type="http://schemas.openxmlformats.org/officeDocument/2006/relationships/audio" Target="file:///C:\Documents%20and%20Settings\Administrator\&#26700;&#38754;\&#25945;&#24072;&#35838;&#20214;\&#29380;&#20025;&#22855;\messages.mp3" TargetMode="Externa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GIF"/><Relationship Id="rId4" Type="http://schemas.openxmlformats.org/officeDocument/2006/relationships/image" Target="../media/image25.jpeg"/><Relationship Id="rId3" Type="http://schemas.openxmlformats.org/officeDocument/2006/relationships/image" Target="../media/image4.png"/><Relationship Id="rId2" Type="http://schemas.microsoft.com/office/2007/relationships/media" Target="file:///C:\Documents%20and%20Settings\Administrator\&#26700;&#38754;\&#25945;&#24072;&#35838;&#20214;\&#29380;&#20025;&#22855;\president%20not%20available.mp3" TargetMode="External"/><Relationship Id="rId1" Type="http://schemas.openxmlformats.org/officeDocument/2006/relationships/audio" Target="file:///C:\Documents%20and%20Settings\Administrator\&#26700;&#38754;\&#25945;&#24072;&#35838;&#20214;\&#29380;&#20025;&#22855;\president%20not%20available.mp3" TargetMode="Externa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media" Target="file:///C:\Documents%20and%20Settings\Administrator\&#26700;&#38754;\&#25945;&#24072;&#35838;&#20214;\&#29380;&#20025;&#22855;\wrong+number&#21098;&#20999;&#21518;.mp3" TargetMode="External"/><Relationship Id="rId3" Type="http://schemas.openxmlformats.org/officeDocument/2006/relationships/audio" Target="file:///C:\Documents%20and%20Settings\Administrator\&#26700;&#38754;\&#25945;&#24072;&#35838;&#20214;\&#29380;&#20025;&#22855;\wrong+number&#21098;&#20999;&#21518;.mp3" TargetMode="Externa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audio" Target="../media/audio1.wav"/><Relationship Id="rId2" Type="http://schemas.openxmlformats.org/officeDocument/2006/relationships/image" Target="../media/image3.GIF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6" Type="http://schemas.microsoft.com/office/2007/relationships/media" Target="file:///C:\Documents%20and%20Settings\Administrator\&#26700;&#38754;\&#25945;&#24072;&#35838;&#20214;\&#29380;&#20025;&#22855;\appointments.mp3" TargetMode="External"/><Relationship Id="rId5" Type="http://schemas.openxmlformats.org/officeDocument/2006/relationships/audio" Target="file:///C:\Documents%20and%20Settings\Administrator\&#26700;&#38754;\&#25945;&#24072;&#35838;&#20214;\&#29380;&#20025;&#22855;\appointments.mp3" TargetMode="Externa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jpe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267" name="Picture 3" descr="iphone contact list2"/>
          <p:cNvPicPr>
            <a:picLocks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7938" y="0"/>
            <a:ext cx="5105405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Text Box 10"/>
          <p:cNvSpPr txBox="1"/>
          <p:nvPr/>
        </p:nvSpPr>
        <p:spPr>
          <a:xfrm>
            <a:off x="684213" y="908050"/>
            <a:ext cx="1295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0">
                <a:solidFill>
                  <a:schemeClr val="bg1"/>
                </a:solidFill>
                <a:latin typeface="Arial" panose="020B0604020202020204" pitchFamily="34" charset="0"/>
              </a:rPr>
              <a:t>Speaking</a:t>
            </a:r>
            <a:endParaRPr lang="en-US" altLang="zh-CN" sz="18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291" name="Text Box 8"/>
          <p:cNvSpPr txBox="1"/>
          <p:nvPr/>
        </p:nvSpPr>
        <p:spPr>
          <a:xfrm>
            <a:off x="539750" y="3213100"/>
            <a:ext cx="3816350" cy="2159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zh-CN" sz="2400" i="1" dirty="0">
              <a:latin typeface="Arial" panose="020B0604020202020204" pitchFamily="34" charset="0"/>
            </a:endParaRPr>
          </a:p>
        </p:txBody>
      </p:sp>
      <p:pic>
        <p:nvPicPr>
          <p:cNvPr id="12300" name="图片 122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-26987"/>
            <a:ext cx="9142412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Picture 13" descr="C:\Documents and Settings\Administrator\桌面\IMG_1336.PNG"/>
          <p:cNvPicPr>
            <a:picLocks noChangeAspect="1" noChangeArrowheads="1"/>
          </p:cNvPicPr>
          <p:nvPr/>
        </p:nvPicPr>
        <p:blipFill>
          <a:blip r:embed="rId2"/>
          <a:srcRect t="21191" r="42269" b="58362"/>
          <a:stretch>
            <a:fillRect/>
          </a:stretch>
        </p:blipFill>
        <p:spPr bwMode="auto">
          <a:xfrm>
            <a:off x="477838" y="2133600"/>
            <a:ext cx="3517900" cy="1870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302" name="图片 123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938" y="1989138"/>
            <a:ext cx="4295775" cy="3609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33" name="图片 13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987"/>
            <a:ext cx="4578350" cy="6865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 9"/>
          <p:cNvSpPr/>
          <p:nvPr/>
        </p:nvSpPr>
        <p:spPr>
          <a:xfrm>
            <a:off x="755650" y="3141663"/>
            <a:ext cx="2928938" cy="509587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5650" y="3789363"/>
            <a:ext cx="2928938" cy="509587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55650" y="4437063"/>
            <a:ext cx="2928938" cy="509587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124" name="Picture 5" descr="HM00050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575" y="115888"/>
            <a:ext cx="684213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8" name="Picture 8" descr="1-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888" y="1989138"/>
            <a:ext cx="2035175" cy="183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9" name="Picture 9" descr="1-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25" y="4429125"/>
            <a:ext cx="2035175" cy="183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0" name="messages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4748" fill="hold"/>
                                        <p:tgtEl>
                                          <p:spTgt spid="13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40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占位符 7475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/>
          <a:p>
            <a:r>
              <a:rPr lang="en-US" altLang="zh-CN" b="1"/>
              <a:t>555 - 6872 </a:t>
            </a:r>
            <a:endParaRPr lang="en-US" altLang="zh-CN" b="1"/>
          </a:p>
          <a:p>
            <a:pPr>
              <a:buNone/>
            </a:pPr>
            <a:endParaRPr lang="en-US" altLang="zh-CN" b="1"/>
          </a:p>
          <a:p>
            <a:r>
              <a:rPr lang="en-US" altLang="zh-CN" b="1"/>
              <a:t>Call Jennifer back at her office.</a:t>
            </a:r>
            <a:endParaRPr lang="en-US" altLang="zh-CN" b="1"/>
          </a:p>
          <a:p>
            <a:pPr>
              <a:buNone/>
            </a:pPr>
            <a:endParaRPr lang="en-US" altLang="zh-CN" b="1"/>
          </a:p>
          <a:p>
            <a:r>
              <a:rPr lang="en-US" altLang="zh-CN" b="1"/>
              <a:t>Adrian Hopwood </a:t>
            </a:r>
            <a:endParaRPr lang="zh-CN" altLang="en-US" b="1" dirty="0"/>
          </a:p>
        </p:txBody>
      </p:sp>
      <p:pic>
        <p:nvPicPr>
          <p:cNvPr id="7172" name="Picture 4" descr="spoken-speak-yelling-lou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6413" y="115888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6" name="Rectangle 4"/>
          <p:cNvSpPr/>
          <p:nvPr/>
        </p:nvSpPr>
        <p:spPr>
          <a:xfrm>
            <a:off x="2339975" y="549275"/>
            <a:ext cx="2952750" cy="336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Lesson A      Telephoning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475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1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4754">
                                            <p:txEl>
                                              <p:charRg st="13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48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4754">
                                            <p:txEl>
                                              <p:charRg st="48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180975" y="485775"/>
            <a:ext cx="8229599" cy="1143000"/>
          </a:xfrm>
          <a:noFill/>
          <a:ln>
            <a:noFill/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Phonetic Alphabet</a:t>
            </a:r>
            <a:endParaRPr kumimoji="0" lang="en-US" altLang="zh-CN" sz="4400" b="0" i="0" u="none" strike="noStrike" kern="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15925" y="1374775"/>
            <a:ext cx="8686800" cy="5489575"/>
          </a:xfrm>
          <a:solidFill>
            <a:srgbClr val="CEFEEB"/>
          </a:solidFill>
          <a:ln>
            <a:noFill/>
            <a:miter lim="800000"/>
          </a:ln>
          <a:effectLst/>
          <a:sp3d prstMaterial="plastic"/>
        </p:spPr>
        <p:txBody>
          <a:bodyPr vert="horz" wrap="square" lIns="91440" tIns="45720" rIns="91440" bIns="45720" numCol="1" anchor="t" anchorCtr="0" compatLnSpc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A-Alpha          J-Juliet            S-Sierra</a:t>
            </a:r>
            <a:endParaRPr kumimoji="0" lang="en-US" altLang="zh-CN" sz="3200" b="1" i="0" u="none" strike="noStrike" kern="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B-Bravo          K-Kilo             T-Tango</a:t>
            </a:r>
            <a:endParaRPr kumimoji="0" lang="en-US" altLang="zh-CN" sz="3200" b="1" i="0" u="none" strike="noStrike" kern="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C-Charlie        L-Lima            U-Uniform</a:t>
            </a:r>
            <a:endParaRPr kumimoji="0" lang="en-US" altLang="zh-CN" sz="3200" b="1" i="0" u="none" strike="noStrike" kern="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D-Delta           M-Mike           V-Victor</a:t>
            </a:r>
            <a:endParaRPr kumimoji="0" lang="en-US" altLang="zh-CN" sz="3200" b="1" i="0" u="none" strike="noStrike" kern="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E-Echo           N-November   W-Whisky</a:t>
            </a:r>
            <a:endParaRPr kumimoji="0" lang="en-US" altLang="zh-CN" sz="3200" b="1" i="0" u="none" strike="noStrike" kern="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F-Foxtrot        O-Oscar          X-</a:t>
            </a:r>
            <a:r>
              <a:rPr kumimoji="0" lang="en-US" altLang="zh-CN" sz="3200" b="1" i="0" u="none" strike="noStrike" kern="0" cap="none" spc="50" normalizeH="0" baseline="0" noProof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Xray</a:t>
            </a:r>
            <a:endParaRPr kumimoji="0" lang="en-US" altLang="zh-CN" sz="3200" b="1" i="0" u="none" strike="noStrike" kern="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G-Golf            P-Papa            Y-Yankee</a:t>
            </a:r>
            <a:endParaRPr kumimoji="0" lang="en-US" altLang="zh-CN" sz="3200" b="1" i="0" u="none" strike="noStrike" kern="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H-Hotel          Q-Quebec        Z-Zulu</a:t>
            </a:r>
            <a:endParaRPr kumimoji="0" lang="en-US" altLang="zh-CN" sz="3200" b="1" i="0" u="none" strike="noStrike" kern="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I-India            R-Romeo</a:t>
            </a:r>
            <a:endParaRPr kumimoji="0" lang="en-US" altLang="zh-CN" sz="3200" b="1" i="0" u="none" strike="noStrike" kern="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标题 71681"/>
          <p:cNvSpPr/>
          <p:nvPr>
            <p:ph type="title"/>
          </p:nvPr>
        </p:nvSpPr>
        <p:spPr>
          <a:noFill/>
          <a:ln>
            <a:noFill/>
          </a:ln>
        </p:spPr>
        <p:txBody>
          <a:bodyPr anchor="ctr"/>
          <a:p>
            <a:endParaRPr lang="zh-CN" altLang="en-US" dirty="0"/>
          </a:p>
        </p:txBody>
      </p:sp>
      <p:pic>
        <p:nvPicPr>
          <p:cNvPr id="71683" name="内容占位符 71682" descr="echeng-iphone-application-screenshots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6512" y="-26987"/>
            <a:ext cx="9175750" cy="689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" descr="C:\Documents and Settings\Administrator\桌面\IMG_1331.PNG"/>
          <p:cNvPicPr>
            <a:picLocks noChangeAspect="1" noChangeArrowheads="1"/>
          </p:cNvPicPr>
          <p:nvPr/>
        </p:nvPicPr>
        <p:blipFill>
          <a:blip r:embed="rId2"/>
          <a:srcRect l="5131" t="83569" r="76729"/>
          <a:stretch>
            <a:fillRect/>
          </a:stretch>
        </p:blipFill>
        <p:spPr bwMode="auto">
          <a:xfrm>
            <a:off x="5272171" y="830251"/>
            <a:ext cx="3344779" cy="4499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7652" name="Picture 4">
            <a:hlinkClick r:id="" action="ppaction://media"/>
          </p:cNvPr>
          <p:cNvPicPr>
            <a:picLocks noRot="1" noChangeAspect="1"/>
          </p:cNvPicPr>
          <p:nvPr>
            <a:wavAudioFile r:embed="rId1" name="phone.wav"/>
          </p:nvPr>
        </p:nvPicPr>
        <p:blipFill>
          <a:blip r:embed="rId2"/>
          <a:stretch>
            <a:fillRect/>
          </a:stretch>
        </p:blipFill>
        <p:spPr>
          <a:xfrm>
            <a:off x="457200" y="1484313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63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413" y="80963"/>
            <a:ext cx="6732587" cy="6732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" fill="hold"/>
                                        <p:tgtEl>
                                          <p:spTgt spid="27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6" name="president not available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8" descr="http://pic10.nipic.com/20101021/453273_070834054811_2.jpg"/>
          <p:cNvPicPr>
            <a:picLocks noChangeAspect="1"/>
          </p:cNvPicPr>
          <p:nvPr/>
        </p:nvPicPr>
        <p:blipFill>
          <a:blip r:embed="rId4"/>
          <a:srcRect b="245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10" descr="http://cache.mars.sina.com.cn/mybaby_d/h/10/49540402/p/49540402_189894610804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" y="500063"/>
            <a:ext cx="2251075" cy="2509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resident not available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)">
                                      <p:cBhvr>
                                        <p:cTn id="6" dur="4335" fill="hold"/>
                                        <p:tgtEl>
                                          <p:spTgt spid="174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6"/>
                </p:tgtEl>
              </p:cMediaNode>
            </p:audio>
            <p:audio>
              <p:cMediaNode vol="71000"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51" name="图片 184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1268413"/>
            <a:ext cx="9132887" cy="9132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2" name="图片 184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3" y="2205038"/>
            <a:ext cx="9123362" cy="501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53" name="文本框 18452"/>
          <p:cNvSpPr txBox="1"/>
          <p:nvPr/>
        </p:nvSpPr>
        <p:spPr>
          <a:xfrm>
            <a:off x="1403350" y="3429000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Comic Sans MS" panose="030F0702030302020204" pitchFamily="66" charset="0"/>
              </a:rPr>
              <a:t>here.</a:t>
            </a:r>
            <a:endParaRPr lang="en-US" altLang="zh-CN" sz="2400">
              <a:latin typeface="Comic Sans MS" panose="030F0702030302020204" pitchFamily="66" charset="0"/>
            </a:endParaRPr>
          </a:p>
        </p:txBody>
      </p:sp>
      <p:pic>
        <p:nvPicPr>
          <p:cNvPr id="18454" name="wrong+number剪切后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55" name="Rectangle 4"/>
          <p:cNvSpPr/>
          <p:nvPr/>
        </p:nvSpPr>
        <p:spPr>
          <a:xfrm>
            <a:off x="2482850" y="549275"/>
            <a:ext cx="2952750" cy="336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Lesson A  Telephoning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25" fill="hold"/>
                                        <p:tgtEl>
                                          <p:spTgt spid="184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5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857250" y="1428750"/>
            <a:ext cx="4219575" cy="4619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Oops! The Wrong Number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34" name="Picture 14" descr="gaga phon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80983" y="617538"/>
            <a:ext cx="3237579" cy="23067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 descr="spoken-speak-yelling-lou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115888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8" name="图片 194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338" y="3213100"/>
            <a:ext cx="3914775" cy="254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9" name="图片 194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113" y="2636838"/>
            <a:ext cx="3733800" cy="185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72" name="Rectangle 4"/>
          <p:cNvSpPr/>
          <p:nvPr/>
        </p:nvSpPr>
        <p:spPr>
          <a:xfrm>
            <a:off x="1619250" y="549275"/>
            <a:ext cx="2952750" cy="336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Lesson A  Telephoning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2" descr="Matrix_Co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4">
            <a:hlinkClick r:id="" action="ppaction://media"/>
          </p:cNvPr>
          <p:cNvPicPr>
            <a:picLocks noRot="1" noChangeAspect="1"/>
          </p:cNvPicPr>
          <p:nvPr>
            <a:wavAudioFile r:embed="rId3" name="morse code sound.wav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0" fill="hold"/>
                                        <p:tgtEl>
                                          <p:spTgt spid="5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19" name="图片 215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-26987"/>
            <a:ext cx="4591050" cy="688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20" name="文本框 21519"/>
          <p:cNvSpPr txBox="1"/>
          <p:nvPr/>
        </p:nvSpPr>
        <p:spPr>
          <a:xfrm>
            <a:off x="755650" y="1952625"/>
            <a:ext cx="3643313" cy="396875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>
                <a:latin typeface="Arial" panose="020B0604020202020204" pitchFamily="34" charset="0"/>
              </a:rPr>
              <a:t>    Making an Appointment</a:t>
            </a:r>
            <a:endParaRPr lang="en-US" altLang="zh-CN" sz="2000">
              <a:latin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1188" y="3213100"/>
            <a:ext cx="2928937" cy="509588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22" name="文本框 21521"/>
          <p:cNvSpPr txBox="1"/>
          <p:nvPr/>
        </p:nvSpPr>
        <p:spPr>
          <a:xfrm>
            <a:off x="827088" y="4505325"/>
            <a:ext cx="4968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4.15 next Wednesday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pic>
        <p:nvPicPr>
          <p:cNvPr id="5124" name="Picture 5" descr="HM00050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575" y="115888"/>
            <a:ext cx="684213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4" name="Picture 8" descr="1-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888" y="1989138"/>
            <a:ext cx="2035175" cy="183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5" name="Picture 9" descr="1-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25" y="4429125"/>
            <a:ext cx="2035175" cy="183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6" name="appointments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9764" fill="hold"/>
                                        <p:tgtEl>
                                          <p:spTgt spid="215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26"/>
                </p:tgtEl>
              </p:cMediaNode>
            </p:audio>
          </p:childTnLst>
        </p:cTn>
      </p:par>
    </p:tnLst>
    <p:bldLst>
      <p:bldP spid="12" grpId="0" animBg="1"/>
      <p:bldP spid="215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Text Box 10"/>
          <p:cNvSpPr txBox="1"/>
          <p:nvPr/>
        </p:nvSpPr>
        <p:spPr>
          <a:xfrm>
            <a:off x="684213" y="908050"/>
            <a:ext cx="1295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0">
                <a:solidFill>
                  <a:schemeClr val="bg1"/>
                </a:solidFill>
                <a:latin typeface="Arial" panose="020B0604020202020204" pitchFamily="34" charset="0"/>
              </a:rPr>
              <a:t>Speaking</a:t>
            </a:r>
            <a:endParaRPr lang="en-US" altLang="zh-CN" sz="18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Rectangle 4"/>
          <p:cNvSpPr/>
          <p:nvPr/>
        </p:nvSpPr>
        <p:spPr>
          <a:xfrm>
            <a:off x="1798638" y="476250"/>
            <a:ext cx="1693862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200" b="0">
                <a:solidFill>
                  <a:schemeClr val="bg1"/>
                </a:solidFill>
                <a:latin typeface="Arial" panose="020B0604020202020204" pitchFamily="34" charset="0"/>
              </a:rPr>
              <a:t>Lesson A Telephoning</a:t>
            </a:r>
            <a:endParaRPr lang="en-US" altLang="zh-CN" sz="12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2546" name="图片 225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-26987"/>
            <a:ext cx="9142412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7" name="图片 225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708275"/>
            <a:ext cx="42481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8" name="图片 225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450" y="1636713"/>
            <a:ext cx="4276725" cy="395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3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>
              <a:buNone/>
            </a:pPr>
            <a:endParaRPr lang="en-US" altLang="zh-CN"/>
          </a:p>
        </p:txBody>
      </p:sp>
      <p:pic>
        <p:nvPicPr>
          <p:cNvPr id="33796" name="Picture 4" descr="bush on phon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375" y="1600200"/>
            <a:ext cx="3829050" cy="387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5" descr="barack_pho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1250" y="1600200"/>
            <a:ext cx="4222750" cy="3916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spoken-speak-yelling-lou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6413" y="115888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2" name="Rectangle 4"/>
          <p:cNvSpPr/>
          <p:nvPr/>
        </p:nvSpPr>
        <p:spPr>
          <a:xfrm>
            <a:off x="2339975" y="549275"/>
            <a:ext cx="2952750" cy="336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Lesson A      Telephoning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95" name="图片 67594" descr="SuperStock_1566-4772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900238"/>
            <a:ext cx="5975350" cy="397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6" name="文本框 67595"/>
          <p:cNvSpPr txBox="1"/>
          <p:nvPr/>
        </p:nvSpPr>
        <p:spPr>
          <a:xfrm>
            <a:off x="6659563" y="3021013"/>
            <a:ext cx="23050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Eye Pad</a:t>
            </a:r>
            <a:endParaRPr lang="en-US" altLang="zh-CN" sz="400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7" name="图片 6" descr="无标题-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836613"/>
            <a:ext cx="871537" cy="81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8" name="文本框 67597"/>
          <p:cNvSpPr txBox="1"/>
          <p:nvPr/>
        </p:nvSpPr>
        <p:spPr>
          <a:xfrm>
            <a:off x="468313" y="549275"/>
            <a:ext cx="3024187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                   Just for Fun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C -0.01736 0.02083 -0.03455 0.04236 -0.05 0.06481 C -0.06545 0.08727 -0.08854 0.10347 -0.09288 0.13518 C -0.09739 0.1669 -0.0875 0.22176 -0.07726 0.25486 C -0.06701 0.28843 -0.05208 0.31829 -0.03142 0.33518 C -0.01076 0.35208 0.01702 0.35463 0.04688 0.35625 C 0.07691 0.35787 0.12292 0.35208 0.14861 0.34468 C 0.17431 0.33727 0.18715 0.325 0.20139 0.31227 C 0.21563 0.29954 0.22083 0.28287 0.2342 0.26829 C 0.2474 0.25393 0.26285 0.23148 0.28142 0.22454 C 0.3 0.21782 0.33004 0.21366 0.34566 0.22662 C 0.36129 0.23935 0.36788 0.27431 0.3757 0.30093 C 0.38351 0.32731 0.38403 0.35579 0.39271 0.38449 C 0.40174 0.41366 0.41615 0.4456 0.4283 0.47431 C 0.4408 0.50278 0.44931 0.53472 0.46719 0.55602 C 0.48507 0.57778 0.51285 0.58495 0.53542 0.6037 C 0.55833 0.62245 0.57465 0.64884 0.60417 0.66852 C 0.63368 0.68773 0.67934 0.71134 0.71285 0.71968 C 0.74636 0.72847 0.77986 0.7287 0.80573 0.71968 C 0.8316 0.71088 0.85868 0.69583 0.86858 0.66643 C 0.87847 0.6375 0.87882 0.57431 0.86563 0.54468 C 0.85243 0.51505 0.81615 0.50671 0.78993 0.48958 C 0.76372 0.47245 0.72847 0.46643 0.70851 0.4419 C 0.68854 0.41713 0.67118 0.37454 0.66997 0.34097 C 0.66875 0.30741 0.68403 0.26134 0.70139 0.23981 C 0.71875 0.21829 0.75104 0.22431 0.77431 0.21134 C 0.79757 0.19838 0.82448 0.18542 0.84132 0.16157 C 0.85816 0.13796 0.86997 0.10046 0.8757 0.07037 C 0.88142 0.04028 0.88281 0.00949 0.8757 -0.01898 C 0.86858 -0.04745 0.84427 -0.08889 0.83281 -0.10093 C 0.82136 -0.11296 0.81111 -0.09769 0.80712 -0.09144 C 0.80313 -0.08519 0.80712 -0.06551 0.80851 -0.06296 C 0.8099 -0.06042 0.81441 -0.07361 0.81563 -0.07616 " pathEditMode="relative" ptsTypes="aaaaaaaaaaaaaaaaaaaaaaaaaaaaaaaaA">
                                      <p:cBhvr>
                                        <p:cTn id="10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/>
          </a:p>
        </p:txBody>
      </p:sp>
      <p:sp>
        <p:nvSpPr>
          <p:cNvPr id="73731" name="内容占位符 4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/>
          </a:p>
        </p:txBody>
      </p:sp>
      <p:pic>
        <p:nvPicPr>
          <p:cNvPr id="73736" name="图片 737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3175"/>
            <a:ext cx="9142412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8" name="Picture 5" descr="C:\Documents and Settings\Administrator\桌面\IMG_1347.PNG"/>
          <p:cNvPicPr>
            <a:picLocks noChangeAspect="1"/>
          </p:cNvPicPr>
          <p:nvPr/>
        </p:nvPicPr>
        <p:blipFill>
          <a:blip r:embed="rId2"/>
          <a:srcRect t="16776"/>
          <a:stretch>
            <a:fillRect/>
          </a:stretch>
        </p:blipFill>
        <p:spPr>
          <a:xfrm>
            <a:off x="0" y="1079500"/>
            <a:ext cx="9144000" cy="580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8" name="Picture 8" descr="morse code picture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929190" y="1708138"/>
            <a:ext cx="3571900" cy="4603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4932363" y="3141663"/>
            <a:ext cx="1358900" cy="215900"/>
          </a:xfrm>
          <a:prstGeom prst="rect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6516688" y="2852738"/>
            <a:ext cx="1358900" cy="215900"/>
          </a:xfrm>
          <a:prstGeom prst="rect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1042988" y="2205038"/>
            <a:ext cx="3097212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006600"/>
                </a:solidFill>
                <a:latin typeface="Bodoni MT Black" panose="02070A03080606020203" pitchFamily="18" charset="0"/>
              </a:rPr>
              <a:t>C U!</a:t>
            </a:r>
            <a:endParaRPr lang="en-US" altLang="zh-CN" sz="9600">
              <a:solidFill>
                <a:srgbClr val="006600"/>
              </a:solidFill>
              <a:latin typeface="Bodoni MT Black" panose="02070A03080606020203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6387" name="Picture 3" descr="Slide to power off"/>
          <p:cNvPicPr>
            <a:picLocks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-428660" y="2701931"/>
            <a:ext cx="9180512" cy="2597146"/>
          </a:xfrm>
          <a:prstGeom prst="roundRect">
            <a:avLst>
              <a:gd name="adj" fmla="val 16667"/>
            </a:avLst>
          </a:prstGeom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4" descr="screenshot-iphone-black-locked"/>
          <p:cNvPicPr>
            <a:picLocks noChangeAspect="1" noChangeArrowheads="1"/>
          </p:cNvPicPr>
          <p:nvPr/>
        </p:nvPicPr>
        <p:blipFill>
          <a:blip r:embed="rId2"/>
          <a:srcRect t="5243" r="74602" b="80815"/>
          <a:stretch>
            <a:fillRect/>
          </a:stretch>
        </p:blipFill>
        <p:spPr bwMode="auto">
          <a:xfrm>
            <a:off x="604810" y="3009900"/>
            <a:ext cx="2028822" cy="16167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Picture 3" descr="Slide to power off"/>
          <p:cNvPicPr>
            <a:picLocks noChangeAspect="1" noChangeArrowheads="1"/>
          </p:cNvPicPr>
          <p:nvPr/>
        </p:nvPicPr>
        <p:blipFill>
          <a:blip r:embed="rId1"/>
          <a:srcRect l="6924" t="10663" r="70965" b="17867"/>
          <a:stretch>
            <a:fillRect/>
          </a:stretch>
        </p:blipFill>
        <p:spPr bwMode="auto">
          <a:xfrm>
            <a:off x="357158" y="2819400"/>
            <a:ext cx="2000264" cy="1847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59566 0.040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0" y="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6" name="图片 72705" descr="screenshot-iphone-black-lock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57212" y="-3484562"/>
            <a:ext cx="11476037" cy="14835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903288" y="1714488"/>
            <a:ext cx="3779838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9600" b="0" kern="1200" cap="none" spc="0" normalizeH="0" baseline="0" noProof="0" dirty="0" smtClean="0">
                <a:solidFill>
                  <a:srgbClr val="006600"/>
                </a:solidFill>
                <a:latin typeface="Rockwell Extra Bold" panose="02060903040505020403" pitchFamily="18" charset="0"/>
                <a:ea typeface="宋体" panose="02010600030101010101" pitchFamily="2" charset="-122"/>
                <a:cs typeface="+mn-cs"/>
              </a:rPr>
              <a:t> Hi!</a:t>
            </a:r>
            <a:endParaRPr kumimoji="0" lang="en-US" altLang="zh-CN" sz="9600" b="0" kern="1200" cap="none" spc="0" normalizeH="0" baseline="0" noProof="0" dirty="0" smtClean="0">
              <a:solidFill>
                <a:srgbClr val="006600"/>
              </a:solidFill>
              <a:latin typeface="Rockwell Extra Bold" panose="02060903040505020403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488" name="Picture 8" descr="morse code picture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4546010" y="1565544"/>
            <a:ext cx="4242121" cy="47672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4572000" y="3860800"/>
            <a:ext cx="1143000" cy="407988"/>
          </a:xfrm>
          <a:prstGeom prst="rect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49" name="Picture 10" descr="http://www.bsyz.net/zyk/ls/8A5/4/zyzx/LSCD/DB/DB_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288" y="3929063"/>
            <a:ext cx="287655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文本框 6151"/>
          <p:cNvSpPr txBox="1"/>
          <p:nvPr/>
        </p:nvSpPr>
        <p:spPr>
          <a:xfrm>
            <a:off x="468313" y="549275"/>
            <a:ext cx="3024187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                   A Brief History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7" name="文本框 7176"/>
          <p:cNvSpPr txBox="1"/>
          <p:nvPr/>
        </p:nvSpPr>
        <p:spPr>
          <a:xfrm>
            <a:off x="468313" y="549275"/>
            <a:ext cx="3024187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                   A Brief History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7180" name="图片 7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289933">
            <a:off x="900113" y="1600200"/>
            <a:ext cx="6096000" cy="492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 rot="21165010">
            <a:off x="1655716" y="3015670"/>
            <a:ext cx="3164767" cy="10266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&lt;</a:t>
            </a:r>
            <a:r>
              <a:rPr kumimoji="0" lang="en-US" altLang="zh-CN" sz="5400" b="1" i="0" u="none" strike="noStrike" kern="1200" cap="none" spc="50" normalizeH="0" baseline="0" noProof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tele</a:t>
            </a:r>
            <a:r>
              <a:rPr kumimoji="0" lang="en-US" altLang="zh-CN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&gt;---</a:t>
            </a:r>
            <a:endParaRPr kumimoji="0" lang="zh-CN" altLang="en-US" sz="54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 rot="20939014">
            <a:off x="4107257" y="4551436"/>
            <a:ext cx="1610949" cy="1028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afar</a:t>
            </a:r>
            <a:endParaRPr kumimoji="0" lang="zh-CN" altLang="en-US" sz="54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02" name="文本框 8201"/>
          <p:cNvSpPr txBox="1"/>
          <p:nvPr/>
        </p:nvSpPr>
        <p:spPr>
          <a:xfrm>
            <a:off x="468313" y="549275"/>
            <a:ext cx="3024187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                   A Brief History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8206" name="图片 82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587500"/>
            <a:ext cx="6589712" cy="4605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180226" y="3006724"/>
            <a:ext cx="1963774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sz="8000" kern="1200" cap="none" spc="50" normalizeH="0" baseline="0" noProof="0" dirty="0" smtClean="0"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@</a:t>
            </a:r>
            <a:endParaRPr kumimoji="0" lang="en-US" sz="8000" kern="1200" cap="none" spc="50" normalizeH="0" baseline="0" noProof="0" dirty="0" smtClean="0"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3" name="文本框 1032"/>
          <p:cNvSpPr txBox="1"/>
          <p:nvPr/>
        </p:nvSpPr>
        <p:spPr>
          <a:xfrm>
            <a:off x="468313" y="549275"/>
            <a:ext cx="3024187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                   A Brief History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041" name="图片 10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782433">
            <a:off x="677863" y="1312863"/>
            <a:ext cx="6480175" cy="492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2" name="Text Box 5"/>
          <p:cNvSpPr txBox="1"/>
          <p:nvPr/>
        </p:nvSpPr>
        <p:spPr>
          <a:xfrm rot="-827406">
            <a:off x="401638" y="2741613"/>
            <a:ext cx="5689600" cy="3141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ctr"/>
            <a:r>
              <a:rPr lang="zh-CN" altLang="en-US" sz="4800" dirty="0">
                <a:latin typeface="Bradley Hand ITC" panose="03070402050302030203" pitchFamily="66" charset="0"/>
              </a:rPr>
              <a:t>     </a:t>
            </a:r>
            <a:r>
              <a:rPr lang="zh-CN" altLang="en-US" sz="5400" dirty="0">
                <a:latin typeface="Bradley Hand ITC" panose="03070402050302030203" pitchFamily="66" charset="0"/>
              </a:rPr>
              <a:t>2110    3815</a:t>
            </a:r>
            <a:endParaRPr lang="zh-CN" altLang="en-US" sz="5400" dirty="0">
              <a:latin typeface="Bradley Hand ITC" panose="03070402050302030203" pitchFamily="66" charset="0"/>
            </a:endParaRPr>
          </a:p>
          <a:p>
            <a:pPr marL="342900" indent="-342900"/>
            <a:endParaRPr lang="zh-CN" altLang="en-US" sz="4800" dirty="0">
              <a:latin typeface="Bradley Hand ITC" panose="03070402050302030203" pitchFamily="66" charset="0"/>
            </a:endParaRPr>
          </a:p>
          <a:p>
            <a:pPr marL="342900" indent="-342900"/>
            <a:endParaRPr lang="zh-CN" altLang="en-US" b="0" dirty="0">
              <a:latin typeface="Times New Roman" panose="02020603050405020304" pitchFamily="18" charset="0"/>
            </a:endParaRPr>
          </a:p>
          <a:p>
            <a:pPr marL="342900" indent="-342900"/>
            <a:endParaRPr lang="zh-CN" altLang="en-US" b="0" dirty="0">
              <a:latin typeface="Times New Roman" panose="02020603050405020304" pitchFamily="18" charset="0"/>
            </a:endParaRPr>
          </a:p>
          <a:p>
            <a:pPr marL="342900" indent="-342900"/>
            <a:endParaRPr lang="zh-CN" altLang="en-US" b="0" dirty="0">
              <a:latin typeface="Times New Roman" panose="02020603050405020304" pitchFamily="18" charset="0"/>
            </a:endParaRPr>
          </a:p>
          <a:p>
            <a:pPr marL="342900" indent="-342900"/>
            <a:r>
              <a:rPr lang="zh-CN" altLang="en-US" b="0" dirty="0">
                <a:latin typeface="Arial" panose="020B0604020202020204" pitchFamily="34" charset="0"/>
              </a:rPr>
              <a:t>  </a:t>
            </a:r>
            <a:endParaRPr lang="zh-CN" altLang="en-US" b="0" dirty="0">
              <a:latin typeface="Times New Roman" panose="02020603050405020304" pitchFamily="18" charset="0"/>
            </a:endParaRPr>
          </a:p>
          <a:p>
            <a:pPr marL="342900" indent="-342900"/>
            <a:endParaRPr lang="en-US" altLang="zh-CN" sz="1700" b="0">
              <a:latin typeface="Times New Roman" panose="02020603050405020304" pitchFamily="18" charset="0"/>
            </a:endParaRPr>
          </a:p>
          <a:p>
            <a:pPr marL="342900" indent="-342900"/>
            <a:endParaRPr lang="en-US" altLang="zh-CN" sz="1700" b="0">
              <a:latin typeface="Times New Roman" panose="02020603050405020304" pitchFamily="18" charset="0"/>
            </a:endParaRPr>
          </a:p>
        </p:txBody>
      </p:sp>
      <p:sp>
        <p:nvSpPr>
          <p:cNvPr id="1043" name="文本框 1042"/>
          <p:cNvSpPr txBox="1"/>
          <p:nvPr/>
        </p:nvSpPr>
        <p:spPr>
          <a:xfrm rot="-808061">
            <a:off x="122238" y="3789363"/>
            <a:ext cx="7200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>
                <a:solidFill>
                  <a:srgbClr val="99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Bradley Hand ITC" panose="03070402050302030203" pitchFamily="66" charset="0"/>
              </a:rPr>
              <a:t>Four-Corner Method</a:t>
            </a:r>
            <a:endParaRPr lang="en-US" altLang="zh-CN" sz="3600">
              <a:solidFill>
                <a:srgbClr val="993366"/>
              </a:solidFill>
              <a:latin typeface="Bradley Hand ITC" panose="03070402050302030203" pitchFamily="66" charset="0"/>
              <a:ea typeface="黑体" panose="02010600030101010101" pitchFamily="2" charset="-122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 rot="21241942">
            <a:off x="5111819" y="4213224"/>
            <a:ext cx="4103687" cy="2169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5400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  海</a:t>
            </a:r>
            <a:endParaRPr kumimoji="0" lang="zh-CN" altLang="en-US" sz="5400" kern="1200" cap="none" spc="0" normalizeH="0" baseline="0" noProof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en-US" sz="5400" kern="1200" cap="none" spc="0" normalizeH="0" baseline="0" noProof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45" name="图片 1044" descr="1_2011051210245198B7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115888"/>
            <a:ext cx="5832475" cy="6770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9" name="图片 1048" descr="15607%20mediu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388" y="260350"/>
            <a:ext cx="2363787" cy="355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2" grpId="0"/>
      <p:bldP spid="10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24" name="图片 819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457842">
            <a:off x="755650" y="1628775"/>
            <a:ext cx="7453313" cy="457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5" name="矩形 7"/>
          <p:cNvSpPr/>
          <p:nvPr/>
        </p:nvSpPr>
        <p:spPr>
          <a:xfrm rot="-445408">
            <a:off x="1692275" y="2924175"/>
            <a:ext cx="6375400" cy="2165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en-US" altLang="zh-CN" sz="4000" i="1">
                <a:effectLst>
                  <a:outerShdw blurRad="38100" dist="38100" dir="2700000">
                    <a:srgbClr val="FFFFFF"/>
                  </a:outerShdw>
                </a:effectLst>
                <a:latin typeface="Bradley Hand ITC" panose="03070402050302030203" pitchFamily="66" charset="0"/>
              </a:rPr>
              <a:t>- Morse Code</a:t>
            </a:r>
            <a:endParaRPr lang="en-US" altLang="zh-CN" sz="4000" i="1">
              <a:effectLst>
                <a:outerShdw blurRad="38100" dist="38100" dir="2700000">
                  <a:srgbClr val="FFFFFF"/>
                </a:outerShdw>
              </a:effectLst>
              <a:latin typeface="Bradley Hand ITC" panose="03070402050302030203" pitchFamily="66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4000" i="1">
                <a:effectLst>
                  <a:outerShdw blurRad="38100" dist="38100" dir="2700000">
                    <a:srgbClr val="FFFFFF"/>
                  </a:outerShdw>
                </a:effectLst>
                <a:latin typeface="Bradley Hand ITC" panose="03070402050302030203" pitchFamily="66" charset="0"/>
              </a:rPr>
              <a:t>-</a:t>
            </a:r>
            <a:r>
              <a:rPr lang="en-US" altLang="zh-CN" sz="3600" i="1">
                <a:effectLst>
                  <a:outerShdw blurRad="38100" dist="38100" dir="2700000">
                    <a:srgbClr val="FFFFFF"/>
                  </a:outerShdw>
                </a:effectLst>
                <a:latin typeface="Bradley Hand ITC" panose="03070402050302030203" pitchFamily="66" charset="0"/>
              </a:rPr>
              <a:t>Verbal Telecommunication</a:t>
            </a:r>
            <a:endParaRPr lang="en-US" altLang="zh-CN" sz="3600" i="1">
              <a:effectLst>
                <a:outerShdw blurRad="38100" dist="38100" dir="2700000">
                  <a:srgbClr val="FFFFFF"/>
                </a:outerShdw>
              </a:effectLst>
              <a:latin typeface="Bradley Hand ITC" panose="03070402050302030203" pitchFamily="66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4000" i="1">
                <a:effectLst>
                  <a:outerShdw blurRad="38100" dist="38100" dir="2700000">
                    <a:srgbClr val="FFFFFF"/>
                  </a:outerShdw>
                </a:effectLst>
                <a:latin typeface="Bradley Hand ITC" panose="03070402050302030203" pitchFamily="66" charset="0"/>
              </a:rPr>
              <a:t>  </a:t>
            </a:r>
            <a:r>
              <a:rPr lang="en-US" altLang="zh-CN" sz="4000" i="1" dirty="0">
                <a:effectLst>
                  <a:outerShdw blurRad="38100" dist="38100" dir="2700000">
                    <a:srgbClr val="FFFFFF"/>
                  </a:outerShdw>
                </a:effectLst>
                <a:latin typeface="Bradley Hand ITC" panose="03070402050302030203" pitchFamily="66" charset="0"/>
              </a:rPr>
              <a:t>“Telephone</a:t>
            </a:r>
            <a:r>
              <a:rPr lang="en-US" altLang="zh-CN" sz="4000" i="1">
                <a:effectLst>
                  <a:outerShdw blurRad="38100" dist="38100" dir="2700000">
                    <a:srgbClr val="FFFFFF"/>
                  </a:outerShdw>
                </a:effectLst>
                <a:latin typeface="Bradley Hand ITC" panose="03070402050302030203" pitchFamily="66" charset="0"/>
              </a:rPr>
              <a:t>” </a:t>
            </a:r>
            <a:endParaRPr lang="zh-CN" altLang="en-US" sz="4000" dirty="0">
              <a:effectLst>
                <a:outerShdw blurRad="38100" dist="38100" dir="2700000">
                  <a:srgbClr val="FFFFFF"/>
                </a:outerShdw>
              </a:effectLst>
              <a:latin typeface="Bradley Hand ITC" panose="03070402050302030203" pitchFamily="66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charRg st="1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5">
                                            <p:txEl>
                                              <p:charRg st="13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25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图示 1"/>
          <p:cNvGraphicFramePr/>
          <p:nvPr/>
        </p:nvGraphicFramePr>
        <p:xfrm>
          <a:off x="663575" y="163988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8619" name="文本框 68618"/>
          <p:cNvSpPr txBox="1"/>
          <p:nvPr/>
        </p:nvSpPr>
        <p:spPr>
          <a:xfrm>
            <a:off x="468313" y="549275"/>
            <a:ext cx="3024187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                   Class Objectives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70657"/>
          <p:cNvSpPr/>
          <p:nvPr>
            <p:ph type="title"/>
          </p:nvPr>
        </p:nvSpPr>
        <p:spPr>
          <a:noFill/>
          <a:ln>
            <a:noFill/>
          </a:ln>
        </p:spPr>
        <p:txBody>
          <a:bodyPr anchor="ctr"/>
          <a:p>
            <a:endParaRPr lang="zh-CN" altLang="en-US" dirty="0"/>
          </a:p>
        </p:txBody>
      </p:sp>
      <p:pic>
        <p:nvPicPr>
          <p:cNvPr id="70659" name="内容占位符 70658" descr="echeng-iphone-application-screenshots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6512" y="-26987"/>
            <a:ext cx="9175750" cy="689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 descr="C:\Documents and Settings\Administrator\桌面\IMG_133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52780" t="83109" r="29171"/>
          <a:stretch>
            <a:fillRect/>
          </a:stretch>
        </p:blipFill>
        <p:spPr bwMode="auto">
          <a:xfrm>
            <a:off x="5315687" y="1553325"/>
            <a:ext cx="3000396" cy="40409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FLEP模板">
  <a:themeElements>
    <a:clrScheme name="SFLEP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FLEP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FLEP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FLEP模板_2">
  <a:themeElements>
    <a:clrScheme name="SFLEP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FLEP模板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FLEP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FLEP模板_3">
  <a:themeElements>
    <a:clrScheme name="SFLEP模板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FLEP模板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FLEP模板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LEP模板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LEP模板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961</Words>
  <Application>WPS 演示</Application>
  <PresentationFormat>在屏幕上显示</PresentationFormat>
  <Paragraphs>89</Paragraphs>
  <Slides>27</Slides>
  <Notes>3</Notes>
  <HiddenSlides>0</HiddenSlides>
  <MMClips>7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Bradley Hand ITC</vt:lpstr>
      <vt:lpstr>Times New Roman</vt:lpstr>
      <vt:lpstr>黑体</vt:lpstr>
      <vt:lpstr>Comic Sans MS</vt:lpstr>
      <vt:lpstr>Bodoni MT Black</vt:lpstr>
      <vt:lpstr>Rockwell Extra Bold</vt:lpstr>
      <vt:lpstr>微软雅黑</vt:lpstr>
      <vt:lpstr>Arial Unicode MS</vt:lpstr>
      <vt:lpstr>SFLEP模板</vt:lpstr>
      <vt:lpstr>SFLEP模板_2</vt:lpstr>
      <vt:lpstr>SFLEP模板_3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1984</cp:revision>
  <dcterms:created xsi:type="dcterms:W3CDTF">2004-12-13T12:23:57Z</dcterms:created>
  <dcterms:modified xsi:type="dcterms:W3CDTF">2019-04-03T05:58:24Z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