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handoutMasterIdLst>
    <p:handoutMasterId r:id="rId24"/>
  </p:handoutMasterIdLst>
  <p:sldIdLst>
    <p:sldId id="374" r:id="rId4"/>
    <p:sldId id="430" r:id="rId6"/>
    <p:sldId id="429" r:id="rId7"/>
    <p:sldId id="402" r:id="rId8"/>
    <p:sldId id="403" r:id="rId9"/>
    <p:sldId id="406" r:id="rId10"/>
    <p:sldId id="438" r:id="rId11"/>
    <p:sldId id="416" r:id="rId12"/>
    <p:sldId id="431" r:id="rId13"/>
    <p:sldId id="422" r:id="rId14"/>
    <p:sldId id="433" r:id="rId15"/>
    <p:sldId id="432" r:id="rId16"/>
    <p:sldId id="425" r:id="rId17"/>
    <p:sldId id="436" r:id="rId18"/>
    <p:sldId id="389" r:id="rId19"/>
    <p:sldId id="441" r:id="rId20"/>
    <p:sldId id="440" r:id="rId21"/>
    <p:sldId id="424" r:id="rId22"/>
    <p:sldId id="390" r:id="rId2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1" i="0" u="none" kern="1200" baseline="0">
        <a:solidFill>
          <a:srgbClr val="6633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1" i="0" u="none" kern="1200" baseline="0">
        <a:solidFill>
          <a:srgbClr val="6633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1" i="0" u="none" kern="1200" baseline="0">
        <a:solidFill>
          <a:srgbClr val="6633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1" i="0" u="none" kern="1200" baseline="0">
        <a:solidFill>
          <a:srgbClr val="6633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1" i="0" u="none" kern="1200" baseline="0">
        <a:solidFill>
          <a:srgbClr val="6633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1" i="0" u="none" kern="1200" baseline="0">
        <a:solidFill>
          <a:srgbClr val="6633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1" i="0" u="none" kern="1200" baseline="0">
        <a:solidFill>
          <a:srgbClr val="6633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1" i="0" u="none" kern="1200" baseline="0">
        <a:solidFill>
          <a:srgbClr val="6633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1" i="0" u="none" kern="1200" baseline="0">
        <a:solidFill>
          <a:srgbClr val="6633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6699FF"/>
    <a:srgbClr val="990000"/>
    <a:srgbClr val="0000FF"/>
    <a:srgbClr val="003366"/>
    <a:srgbClr val="0066CC"/>
    <a:srgbClr val="CCECFF"/>
    <a:srgbClr val="29292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0034"/>
    <p:restoredTop sz="87660"/>
  </p:normalViewPr>
  <p:slideViewPr>
    <p:cSldViewPr showGuides="1">
      <p:cViewPr>
        <p:scale>
          <a:sx n="50" d="100"/>
          <a:sy n="50" d="100"/>
        </p:scale>
        <p:origin x="-6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12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1E0D51-1A02-456E-BCA7-AB88D4FC70F4}" type="doc">
      <dgm:prSet loTypeId="urn:microsoft.com/office/officeart/2005/8/layout/orgChart1" loCatId="hierarchy" qsTypeId="urn:microsoft.com/office/officeart/2005/8/quickstyle/simple4" qsCatId="simple" csTypeId="urn:microsoft.com/office/officeart/2005/8/colors/accent1_2#1" csCatId="accent1"/>
      <dgm:spPr/>
    </dgm:pt>
    <dgm:pt modelId="{7EC308DD-B540-4725-9C27-73BD858B63E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en-US" altLang="zh-CN" b="1" i="0" u="none" strike="noStrike" cap="none" normalizeH="0" baseline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migrate</a:t>
          </a:r>
        </a:p>
      </dgm:t>
    </dgm:pt>
    <dgm:pt modelId="{8F32781F-0F82-47BA-812E-B4128A93BBC0}" cxnId="{AE89BF62-33AF-4038-8F53-3B4FAE79C35C}" type="par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C1CDF4A-6CF7-459E-A43B-14F002E38AD3}" cxnId="{AE89BF62-33AF-4038-8F53-3B4FAE79C35C}" type="sib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321FCBF-3449-42A1-B603-31B1020FFF1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en-US" altLang="zh-CN" b="1" i="0" u="none" strike="noStrike" cap="none" normalizeH="0" baseline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emigrate</a:t>
          </a:r>
        </a:p>
      </dgm:t>
    </dgm:pt>
    <dgm:pt modelId="{B63B6613-6D15-47ED-B2E7-893AF85DB787}" cxnId="{B31DA771-6A6F-4964-9E7D-61E7FB203E5F}" type="par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83A60EB-5F12-4329-8BAD-D8E754A34DDB}" cxnId="{B31DA771-6A6F-4964-9E7D-61E7FB203E5F}" type="sib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63D93F-6E07-49BB-A41E-2A7187004BB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en-US" altLang="zh-CN" b="1" i="0" u="none" strike="noStrike" cap="none" normalizeH="0" baseline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emigrant</a:t>
          </a:r>
        </a:p>
      </dgm:t>
    </dgm:pt>
    <dgm:pt modelId="{9E729A79-F15E-45AA-BBDE-4A57BC495F38}" cxnId="{40E4CFAB-48BD-40D6-AE7B-FA41CCBC47E2}" type="par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0CCAB53-A470-4ED8-9020-8409E608EFD4}" cxnId="{40E4CFAB-48BD-40D6-AE7B-FA41CCBC47E2}" type="sib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1FAE99E-B970-4E9F-B855-6B74907FE44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en-US" altLang="zh-CN" b="1" i="0" u="none" strike="noStrike" cap="none" normalizeH="0" baseline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immigrate</a:t>
          </a:r>
          <a:endParaRPr kumimoji="0" lang="en-US" altLang="zh-CN" b="1" i="0" u="none" strike="noStrike" cap="none" normalizeH="0" baseline="0" dirty="0" smtClean="0"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endParaRPr>
        </a:p>
      </dgm:t>
    </dgm:pt>
    <dgm:pt modelId="{BA0C477F-C8F1-4AD3-8158-D282ADCECEF5}" cxnId="{760C51CA-75C5-4205-B75B-30439D6E64E0}" type="par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54EE517-679F-499B-A26C-980973820897}" cxnId="{760C51CA-75C5-4205-B75B-30439D6E64E0}" type="sib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E7AC06-95B8-4338-9893-9AD6CFE92B8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en-US" altLang="zh-CN" b="1" i="0" u="none" strike="noStrike" cap="none" normalizeH="0" baseline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rPr>
            <a:t>immigrant</a:t>
          </a:r>
        </a:p>
      </dgm:t>
    </dgm:pt>
    <dgm:pt modelId="{EA70E963-AF29-4296-8379-E036E8D5F948}" cxnId="{FEB6B885-7D6A-4F1E-812C-70D27D433A31}" type="par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0826A2A-AB92-4CAC-BFA3-B4AD69089E66}" cxnId="{FEB6B885-7D6A-4F1E-812C-70D27D433A31}" type="sibTrans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5DE86D7-905F-489D-8AEC-012ED083169C}" type="pres">
      <dgm:prSet presAssocID="{9E1E0D51-1A02-456E-BCA7-AB88D4FC70F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C88873A-06C2-4912-9EA0-9D873D030E7C}" type="pres">
      <dgm:prSet presAssocID="{7EC308DD-B540-4725-9C27-73BD858B63E2}" presName="hierRoot1" presStyleCnt="0">
        <dgm:presLayoutVars>
          <dgm:hierBranch/>
        </dgm:presLayoutVars>
      </dgm:prSet>
      <dgm:spPr/>
    </dgm:pt>
    <dgm:pt modelId="{C0C7EEF3-0EFA-4800-AD00-216ABB1D6888}" type="pres">
      <dgm:prSet presAssocID="{7EC308DD-B540-4725-9C27-73BD858B63E2}" presName="rootComposite1" presStyleCnt="0"/>
      <dgm:spPr/>
    </dgm:pt>
    <dgm:pt modelId="{BD5A5941-4195-4F53-8CF0-FFF1E9AF7803}" type="pres">
      <dgm:prSet presAssocID="{7EC308DD-B540-4725-9C27-73BD858B63E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59EC77-676D-4D32-A04B-324636FEF421}" type="pres">
      <dgm:prSet presAssocID="{7EC308DD-B540-4725-9C27-73BD858B63E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054B2B8-7C3C-4056-B512-8F2BF80F31B7}" type="pres">
      <dgm:prSet presAssocID="{7EC308DD-B540-4725-9C27-73BD858B63E2}" presName="hierChild2" presStyleCnt="0"/>
      <dgm:spPr/>
    </dgm:pt>
    <dgm:pt modelId="{487A6D15-291F-4A49-84FA-094EAAC77412}" type="pres">
      <dgm:prSet presAssocID="{B63B6613-6D15-47ED-B2E7-893AF85DB787}" presName="Name35" presStyleLbl="parChTrans1D2" presStyleIdx="0" presStyleCnt="2"/>
      <dgm:spPr/>
      <dgm:t>
        <a:bodyPr/>
        <a:lstStyle/>
        <a:p>
          <a:endParaRPr lang="en-US"/>
        </a:p>
      </dgm:t>
    </dgm:pt>
    <dgm:pt modelId="{F39F35C0-1FAF-4BED-B91E-A8A4242905B3}" type="pres">
      <dgm:prSet presAssocID="{C321FCBF-3449-42A1-B603-31B1020FFF1D}" presName="hierRoot2" presStyleCnt="0">
        <dgm:presLayoutVars>
          <dgm:hierBranch/>
        </dgm:presLayoutVars>
      </dgm:prSet>
      <dgm:spPr/>
    </dgm:pt>
    <dgm:pt modelId="{E621A36D-A6FA-4775-9315-3F5B6D2783C1}" type="pres">
      <dgm:prSet presAssocID="{C321FCBF-3449-42A1-B603-31B1020FFF1D}" presName="rootComposite" presStyleCnt="0"/>
      <dgm:spPr/>
    </dgm:pt>
    <dgm:pt modelId="{71EF7E03-2F8C-4AC6-83F3-DDCE260C0D80}" type="pres">
      <dgm:prSet presAssocID="{C321FCBF-3449-42A1-B603-31B1020FFF1D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FFD8CC-8A75-4B8E-A721-9EA2F5D75BE8}" type="pres">
      <dgm:prSet presAssocID="{C321FCBF-3449-42A1-B603-31B1020FFF1D}" presName="rootConnector" presStyleLbl="node2" presStyleIdx="0" presStyleCnt="2"/>
      <dgm:spPr/>
      <dgm:t>
        <a:bodyPr/>
        <a:lstStyle/>
        <a:p>
          <a:endParaRPr lang="en-US"/>
        </a:p>
      </dgm:t>
    </dgm:pt>
    <dgm:pt modelId="{35060719-728C-4EEA-A2EC-D0B50298D86A}" type="pres">
      <dgm:prSet presAssocID="{C321FCBF-3449-42A1-B603-31B1020FFF1D}" presName="hierChild4" presStyleCnt="0"/>
      <dgm:spPr/>
    </dgm:pt>
    <dgm:pt modelId="{10C2B392-DB97-4D51-8485-08CCCD13EBB1}" type="pres">
      <dgm:prSet presAssocID="{9E729A79-F15E-45AA-BBDE-4A57BC495F38}" presName="Name35" presStyleLbl="parChTrans1D3" presStyleIdx="0" presStyleCnt="2"/>
      <dgm:spPr/>
      <dgm:t>
        <a:bodyPr/>
        <a:lstStyle/>
        <a:p>
          <a:endParaRPr lang="en-US"/>
        </a:p>
      </dgm:t>
    </dgm:pt>
    <dgm:pt modelId="{3E9951B8-2519-472D-A88D-30F97A737DF8}" type="pres">
      <dgm:prSet presAssocID="{C763D93F-6E07-49BB-A41E-2A7187004BB7}" presName="hierRoot2" presStyleCnt="0">
        <dgm:presLayoutVars>
          <dgm:hierBranch val="r"/>
        </dgm:presLayoutVars>
      </dgm:prSet>
      <dgm:spPr/>
    </dgm:pt>
    <dgm:pt modelId="{10860AE6-00F7-43B3-AE4A-488E92B1045C}" type="pres">
      <dgm:prSet presAssocID="{C763D93F-6E07-49BB-A41E-2A7187004BB7}" presName="rootComposite" presStyleCnt="0"/>
      <dgm:spPr/>
    </dgm:pt>
    <dgm:pt modelId="{9570068B-B63C-43A2-814A-784B7C93E9B3}" type="pres">
      <dgm:prSet presAssocID="{C763D93F-6E07-49BB-A41E-2A7187004BB7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5A6FFF-5857-4E93-8BAE-E26D09F06BF6}" type="pres">
      <dgm:prSet presAssocID="{C763D93F-6E07-49BB-A41E-2A7187004BB7}" presName="rootConnector" presStyleLbl="node3" presStyleIdx="0" presStyleCnt="2"/>
      <dgm:spPr/>
      <dgm:t>
        <a:bodyPr/>
        <a:lstStyle/>
        <a:p>
          <a:endParaRPr lang="en-US"/>
        </a:p>
      </dgm:t>
    </dgm:pt>
    <dgm:pt modelId="{E585D455-2BAA-4596-8653-DA5CC21E0711}" type="pres">
      <dgm:prSet presAssocID="{C763D93F-6E07-49BB-A41E-2A7187004BB7}" presName="hierChild4" presStyleCnt="0"/>
      <dgm:spPr/>
    </dgm:pt>
    <dgm:pt modelId="{90B0F6A7-5B95-4E33-A63A-0FD0E43B0CF1}" type="pres">
      <dgm:prSet presAssocID="{C763D93F-6E07-49BB-A41E-2A7187004BB7}" presName="hierChild5" presStyleCnt="0"/>
      <dgm:spPr/>
    </dgm:pt>
    <dgm:pt modelId="{120F472E-CB2C-4097-95C1-BFA8DB3D5F44}" type="pres">
      <dgm:prSet presAssocID="{C321FCBF-3449-42A1-B603-31B1020FFF1D}" presName="hierChild5" presStyleCnt="0"/>
      <dgm:spPr/>
    </dgm:pt>
    <dgm:pt modelId="{241CC2CE-BC35-4240-8CAC-330CE3FE7D18}" type="pres">
      <dgm:prSet presAssocID="{BA0C477F-C8F1-4AD3-8158-D282ADCECEF5}" presName="Name35" presStyleLbl="parChTrans1D2" presStyleIdx="1" presStyleCnt="2"/>
      <dgm:spPr/>
      <dgm:t>
        <a:bodyPr/>
        <a:lstStyle/>
        <a:p>
          <a:endParaRPr lang="en-US"/>
        </a:p>
      </dgm:t>
    </dgm:pt>
    <dgm:pt modelId="{25090F10-E8DD-471D-8221-E3DB9941F280}" type="pres">
      <dgm:prSet presAssocID="{B1FAE99E-B970-4E9F-B855-6B74907FE44F}" presName="hierRoot2" presStyleCnt="0">
        <dgm:presLayoutVars>
          <dgm:hierBranch/>
        </dgm:presLayoutVars>
      </dgm:prSet>
      <dgm:spPr/>
    </dgm:pt>
    <dgm:pt modelId="{3BDD4903-060D-4B79-8126-801348118660}" type="pres">
      <dgm:prSet presAssocID="{B1FAE99E-B970-4E9F-B855-6B74907FE44F}" presName="rootComposite" presStyleCnt="0"/>
      <dgm:spPr/>
    </dgm:pt>
    <dgm:pt modelId="{469FA474-EE69-43BC-A53E-6B33259754AC}" type="pres">
      <dgm:prSet presAssocID="{B1FAE99E-B970-4E9F-B855-6B74907FE44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8DF6B5-C23D-475F-826C-5AEB07E4D42B}" type="pres">
      <dgm:prSet presAssocID="{B1FAE99E-B970-4E9F-B855-6B74907FE44F}" presName="rootConnector" presStyleLbl="node2" presStyleIdx="1" presStyleCnt="2"/>
      <dgm:spPr/>
      <dgm:t>
        <a:bodyPr/>
        <a:lstStyle/>
        <a:p>
          <a:endParaRPr lang="en-US"/>
        </a:p>
      </dgm:t>
    </dgm:pt>
    <dgm:pt modelId="{E472C821-A91B-41D9-B4CE-28C13A7201F5}" type="pres">
      <dgm:prSet presAssocID="{B1FAE99E-B970-4E9F-B855-6B74907FE44F}" presName="hierChild4" presStyleCnt="0"/>
      <dgm:spPr/>
    </dgm:pt>
    <dgm:pt modelId="{E25D1E42-09EB-4E50-BECC-A472B9491FBC}" type="pres">
      <dgm:prSet presAssocID="{EA70E963-AF29-4296-8379-E036E8D5F948}" presName="Name35" presStyleLbl="parChTrans1D3" presStyleIdx="1" presStyleCnt="2"/>
      <dgm:spPr/>
      <dgm:t>
        <a:bodyPr/>
        <a:lstStyle/>
        <a:p>
          <a:endParaRPr lang="en-US"/>
        </a:p>
      </dgm:t>
    </dgm:pt>
    <dgm:pt modelId="{74494C1E-B4DA-4C82-AF41-923321066942}" type="pres">
      <dgm:prSet presAssocID="{A3E7AC06-95B8-4338-9893-9AD6CFE92B8B}" presName="hierRoot2" presStyleCnt="0">
        <dgm:presLayoutVars>
          <dgm:hierBranch val="r"/>
        </dgm:presLayoutVars>
      </dgm:prSet>
      <dgm:spPr/>
    </dgm:pt>
    <dgm:pt modelId="{DF034F7D-D7CE-459C-9D6A-EC258D9B833A}" type="pres">
      <dgm:prSet presAssocID="{A3E7AC06-95B8-4338-9893-9AD6CFE92B8B}" presName="rootComposite" presStyleCnt="0"/>
      <dgm:spPr/>
    </dgm:pt>
    <dgm:pt modelId="{EB093313-C0D3-4093-95DF-8F2EAD55C18F}" type="pres">
      <dgm:prSet presAssocID="{A3E7AC06-95B8-4338-9893-9AD6CFE92B8B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403EF8-4A7E-418D-82DB-063A7EF67ADC}" type="pres">
      <dgm:prSet presAssocID="{A3E7AC06-95B8-4338-9893-9AD6CFE92B8B}" presName="rootConnector" presStyleLbl="node3" presStyleIdx="1" presStyleCnt="2"/>
      <dgm:spPr/>
      <dgm:t>
        <a:bodyPr/>
        <a:lstStyle/>
        <a:p>
          <a:endParaRPr lang="en-US"/>
        </a:p>
      </dgm:t>
    </dgm:pt>
    <dgm:pt modelId="{98CFFFC6-1A62-4CDA-8BC0-FDF71D21550C}" type="pres">
      <dgm:prSet presAssocID="{A3E7AC06-95B8-4338-9893-9AD6CFE92B8B}" presName="hierChild4" presStyleCnt="0"/>
      <dgm:spPr/>
    </dgm:pt>
    <dgm:pt modelId="{F8B5F172-4CB0-4B21-BD3C-E71FC87CCB32}" type="pres">
      <dgm:prSet presAssocID="{A3E7AC06-95B8-4338-9893-9AD6CFE92B8B}" presName="hierChild5" presStyleCnt="0"/>
      <dgm:spPr/>
    </dgm:pt>
    <dgm:pt modelId="{CF8CBF20-0758-49F7-BA1A-6721F6D164AB}" type="pres">
      <dgm:prSet presAssocID="{B1FAE99E-B970-4E9F-B855-6B74907FE44F}" presName="hierChild5" presStyleCnt="0"/>
      <dgm:spPr/>
    </dgm:pt>
    <dgm:pt modelId="{476332B8-F41B-499D-95EA-2F5295725450}" type="pres">
      <dgm:prSet presAssocID="{7EC308DD-B540-4725-9C27-73BD858B63E2}" presName="hierChild3" presStyleCnt="0"/>
      <dgm:spPr/>
    </dgm:pt>
  </dgm:ptLst>
  <dgm:cxnLst>
    <dgm:cxn modelId="{3009373B-81C3-49D1-94B4-CC3CC79C7A1A}" type="presOf" srcId="{BA0C477F-C8F1-4AD3-8158-D282ADCECEF5}" destId="{241CC2CE-BC35-4240-8CAC-330CE3FE7D18}" srcOrd="0" destOrd="0" presId="urn:microsoft.com/office/officeart/2005/8/layout/orgChart1"/>
    <dgm:cxn modelId="{E0782C2F-4050-49C3-8985-749EC6DC06B8}" type="presOf" srcId="{C763D93F-6E07-49BB-A41E-2A7187004BB7}" destId="{A65A6FFF-5857-4E93-8BAE-E26D09F06BF6}" srcOrd="1" destOrd="0" presId="urn:microsoft.com/office/officeart/2005/8/layout/orgChart1"/>
    <dgm:cxn modelId="{08949F43-6562-4125-ACF7-8D6DD5105AFC}" type="presOf" srcId="{C321FCBF-3449-42A1-B603-31B1020FFF1D}" destId="{71EF7E03-2F8C-4AC6-83F3-DDCE260C0D80}" srcOrd="0" destOrd="0" presId="urn:microsoft.com/office/officeart/2005/8/layout/orgChart1"/>
    <dgm:cxn modelId="{FEB6B885-7D6A-4F1E-812C-70D27D433A31}" srcId="{B1FAE99E-B970-4E9F-B855-6B74907FE44F}" destId="{A3E7AC06-95B8-4338-9893-9AD6CFE92B8B}" srcOrd="0" destOrd="0" parTransId="{EA70E963-AF29-4296-8379-E036E8D5F948}" sibTransId="{90826A2A-AB92-4CAC-BFA3-B4AD69089E66}"/>
    <dgm:cxn modelId="{9C46EA69-28D1-4DDB-A2F8-5A09D52A7F7A}" type="presOf" srcId="{B1FAE99E-B970-4E9F-B855-6B74907FE44F}" destId="{E98DF6B5-C23D-475F-826C-5AEB07E4D42B}" srcOrd="1" destOrd="0" presId="urn:microsoft.com/office/officeart/2005/8/layout/orgChart1"/>
    <dgm:cxn modelId="{760C51CA-75C5-4205-B75B-30439D6E64E0}" srcId="{7EC308DD-B540-4725-9C27-73BD858B63E2}" destId="{B1FAE99E-B970-4E9F-B855-6B74907FE44F}" srcOrd="1" destOrd="0" parTransId="{BA0C477F-C8F1-4AD3-8158-D282ADCECEF5}" sibTransId="{D54EE517-679F-499B-A26C-980973820897}"/>
    <dgm:cxn modelId="{B30BDA22-56D1-4DB5-9B63-C0AB095EAB8C}" type="presOf" srcId="{B63B6613-6D15-47ED-B2E7-893AF85DB787}" destId="{487A6D15-291F-4A49-84FA-094EAAC77412}" srcOrd="0" destOrd="0" presId="urn:microsoft.com/office/officeart/2005/8/layout/orgChart1"/>
    <dgm:cxn modelId="{FE443739-9FB0-4986-9F35-595283623A90}" type="presOf" srcId="{EA70E963-AF29-4296-8379-E036E8D5F948}" destId="{E25D1E42-09EB-4E50-BECC-A472B9491FBC}" srcOrd="0" destOrd="0" presId="urn:microsoft.com/office/officeart/2005/8/layout/orgChart1"/>
    <dgm:cxn modelId="{B31DA771-6A6F-4964-9E7D-61E7FB203E5F}" srcId="{7EC308DD-B540-4725-9C27-73BD858B63E2}" destId="{C321FCBF-3449-42A1-B603-31B1020FFF1D}" srcOrd="0" destOrd="0" parTransId="{B63B6613-6D15-47ED-B2E7-893AF85DB787}" sibTransId="{A83A60EB-5F12-4329-8BAD-D8E754A34DDB}"/>
    <dgm:cxn modelId="{A381853A-06C8-41CE-BFFD-7DAD373A6BC9}" type="presOf" srcId="{7EC308DD-B540-4725-9C27-73BD858B63E2}" destId="{BD5A5941-4195-4F53-8CF0-FFF1E9AF7803}" srcOrd="0" destOrd="0" presId="urn:microsoft.com/office/officeart/2005/8/layout/orgChart1"/>
    <dgm:cxn modelId="{AE89BF62-33AF-4038-8F53-3B4FAE79C35C}" srcId="{9E1E0D51-1A02-456E-BCA7-AB88D4FC70F4}" destId="{7EC308DD-B540-4725-9C27-73BD858B63E2}" srcOrd="0" destOrd="0" parTransId="{8F32781F-0F82-47BA-812E-B4128A93BBC0}" sibTransId="{5C1CDF4A-6CF7-459E-A43B-14F002E38AD3}"/>
    <dgm:cxn modelId="{D6BFC56A-3FBE-4C13-9B09-68B1B910DA09}" type="presOf" srcId="{A3E7AC06-95B8-4338-9893-9AD6CFE92B8B}" destId="{C2403EF8-4A7E-418D-82DB-063A7EF67ADC}" srcOrd="1" destOrd="0" presId="urn:microsoft.com/office/officeart/2005/8/layout/orgChart1"/>
    <dgm:cxn modelId="{441FF86F-00A5-4B6E-9982-03412FE1D6FE}" type="presOf" srcId="{C763D93F-6E07-49BB-A41E-2A7187004BB7}" destId="{9570068B-B63C-43A2-814A-784B7C93E9B3}" srcOrd="0" destOrd="0" presId="urn:microsoft.com/office/officeart/2005/8/layout/orgChart1"/>
    <dgm:cxn modelId="{2101ADD4-A02A-475F-81DE-C392640BD30D}" type="presOf" srcId="{A3E7AC06-95B8-4338-9893-9AD6CFE92B8B}" destId="{EB093313-C0D3-4093-95DF-8F2EAD55C18F}" srcOrd="0" destOrd="0" presId="urn:microsoft.com/office/officeart/2005/8/layout/orgChart1"/>
    <dgm:cxn modelId="{DBE67780-1236-4738-BDB1-E5D733E8303F}" type="presOf" srcId="{9E729A79-F15E-45AA-BBDE-4A57BC495F38}" destId="{10C2B392-DB97-4D51-8485-08CCCD13EBB1}" srcOrd="0" destOrd="0" presId="urn:microsoft.com/office/officeart/2005/8/layout/orgChart1"/>
    <dgm:cxn modelId="{6660DF2F-5873-4050-82CC-AC1B2FA8758D}" type="presOf" srcId="{7EC308DD-B540-4725-9C27-73BD858B63E2}" destId="{6559EC77-676D-4D32-A04B-324636FEF421}" srcOrd="1" destOrd="0" presId="urn:microsoft.com/office/officeart/2005/8/layout/orgChart1"/>
    <dgm:cxn modelId="{AACB6590-4647-417F-8A91-03E6E5A3F196}" type="presOf" srcId="{C321FCBF-3449-42A1-B603-31B1020FFF1D}" destId="{4BFFD8CC-8A75-4B8E-A721-9EA2F5D75BE8}" srcOrd="1" destOrd="0" presId="urn:microsoft.com/office/officeart/2005/8/layout/orgChart1"/>
    <dgm:cxn modelId="{40E4CFAB-48BD-40D6-AE7B-FA41CCBC47E2}" srcId="{C321FCBF-3449-42A1-B603-31B1020FFF1D}" destId="{C763D93F-6E07-49BB-A41E-2A7187004BB7}" srcOrd="0" destOrd="0" parTransId="{9E729A79-F15E-45AA-BBDE-4A57BC495F38}" sibTransId="{D0CCAB53-A470-4ED8-9020-8409E608EFD4}"/>
    <dgm:cxn modelId="{8AFC0746-42FF-4962-BF11-FBD6D4A6B98E}" type="presOf" srcId="{9E1E0D51-1A02-456E-BCA7-AB88D4FC70F4}" destId="{15DE86D7-905F-489D-8AEC-012ED083169C}" srcOrd="0" destOrd="0" presId="urn:microsoft.com/office/officeart/2005/8/layout/orgChart1"/>
    <dgm:cxn modelId="{0E74C219-29C4-4ECB-937E-7082A8AB1CC1}" type="presOf" srcId="{B1FAE99E-B970-4E9F-B855-6B74907FE44F}" destId="{469FA474-EE69-43BC-A53E-6B33259754AC}" srcOrd="0" destOrd="0" presId="urn:microsoft.com/office/officeart/2005/8/layout/orgChart1"/>
    <dgm:cxn modelId="{D62BCCF9-4B9D-4929-89BC-015606B50209}" type="presParOf" srcId="{15DE86D7-905F-489D-8AEC-012ED083169C}" destId="{EC88873A-06C2-4912-9EA0-9D873D030E7C}" srcOrd="0" destOrd="0" presId="urn:microsoft.com/office/officeart/2005/8/layout/orgChart1"/>
    <dgm:cxn modelId="{5900EE1A-81D9-40F8-B73B-8995B33DEBA6}" type="presParOf" srcId="{EC88873A-06C2-4912-9EA0-9D873D030E7C}" destId="{C0C7EEF3-0EFA-4800-AD00-216ABB1D6888}" srcOrd="0" destOrd="0" presId="urn:microsoft.com/office/officeart/2005/8/layout/orgChart1"/>
    <dgm:cxn modelId="{5B777214-3A62-4CBB-B964-8185A7485DF8}" type="presParOf" srcId="{C0C7EEF3-0EFA-4800-AD00-216ABB1D6888}" destId="{BD5A5941-4195-4F53-8CF0-FFF1E9AF7803}" srcOrd="0" destOrd="0" presId="urn:microsoft.com/office/officeart/2005/8/layout/orgChart1"/>
    <dgm:cxn modelId="{6DA1C50F-983C-41FA-83F4-EB314E8B41BA}" type="presParOf" srcId="{C0C7EEF3-0EFA-4800-AD00-216ABB1D6888}" destId="{6559EC77-676D-4D32-A04B-324636FEF421}" srcOrd="1" destOrd="0" presId="urn:microsoft.com/office/officeart/2005/8/layout/orgChart1"/>
    <dgm:cxn modelId="{CFB4B204-96CF-40A1-983D-2CC916D07E99}" type="presParOf" srcId="{EC88873A-06C2-4912-9EA0-9D873D030E7C}" destId="{A054B2B8-7C3C-4056-B512-8F2BF80F31B7}" srcOrd="1" destOrd="0" presId="urn:microsoft.com/office/officeart/2005/8/layout/orgChart1"/>
    <dgm:cxn modelId="{AD881A18-C526-473D-85E7-DBFF71D0E304}" type="presParOf" srcId="{A054B2B8-7C3C-4056-B512-8F2BF80F31B7}" destId="{487A6D15-291F-4A49-84FA-094EAAC77412}" srcOrd="0" destOrd="0" presId="urn:microsoft.com/office/officeart/2005/8/layout/orgChart1"/>
    <dgm:cxn modelId="{22CF0D92-B8C2-4264-8C13-64E7B7E1AD4A}" type="presParOf" srcId="{A054B2B8-7C3C-4056-B512-8F2BF80F31B7}" destId="{F39F35C0-1FAF-4BED-B91E-A8A4242905B3}" srcOrd="1" destOrd="0" presId="urn:microsoft.com/office/officeart/2005/8/layout/orgChart1"/>
    <dgm:cxn modelId="{D5A02101-0009-4BB1-A81C-863603560921}" type="presParOf" srcId="{F39F35C0-1FAF-4BED-B91E-A8A4242905B3}" destId="{E621A36D-A6FA-4775-9315-3F5B6D2783C1}" srcOrd="0" destOrd="0" presId="urn:microsoft.com/office/officeart/2005/8/layout/orgChart1"/>
    <dgm:cxn modelId="{169381F7-FFBF-4CD6-ACD1-A8955F19C1A0}" type="presParOf" srcId="{E621A36D-A6FA-4775-9315-3F5B6D2783C1}" destId="{71EF7E03-2F8C-4AC6-83F3-DDCE260C0D80}" srcOrd="0" destOrd="0" presId="urn:microsoft.com/office/officeart/2005/8/layout/orgChart1"/>
    <dgm:cxn modelId="{884B610F-22DE-4262-B3C6-A2DEE0C98515}" type="presParOf" srcId="{E621A36D-A6FA-4775-9315-3F5B6D2783C1}" destId="{4BFFD8CC-8A75-4B8E-A721-9EA2F5D75BE8}" srcOrd="1" destOrd="0" presId="urn:microsoft.com/office/officeart/2005/8/layout/orgChart1"/>
    <dgm:cxn modelId="{D29B457A-BBDC-424B-A6BA-2C8943600C43}" type="presParOf" srcId="{F39F35C0-1FAF-4BED-B91E-A8A4242905B3}" destId="{35060719-728C-4EEA-A2EC-D0B50298D86A}" srcOrd="1" destOrd="0" presId="urn:microsoft.com/office/officeart/2005/8/layout/orgChart1"/>
    <dgm:cxn modelId="{DE9C6F82-4D00-44CB-B004-04B1BBB89043}" type="presParOf" srcId="{35060719-728C-4EEA-A2EC-D0B50298D86A}" destId="{10C2B392-DB97-4D51-8485-08CCCD13EBB1}" srcOrd="0" destOrd="0" presId="urn:microsoft.com/office/officeart/2005/8/layout/orgChart1"/>
    <dgm:cxn modelId="{CD0EA6A3-56D1-4357-B125-1815FF4CE76B}" type="presParOf" srcId="{35060719-728C-4EEA-A2EC-D0B50298D86A}" destId="{3E9951B8-2519-472D-A88D-30F97A737DF8}" srcOrd="1" destOrd="0" presId="urn:microsoft.com/office/officeart/2005/8/layout/orgChart1"/>
    <dgm:cxn modelId="{08485AFB-D909-430F-A271-E889B3ACEF6E}" type="presParOf" srcId="{3E9951B8-2519-472D-A88D-30F97A737DF8}" destId="{10860AE6-00F7-43B3-AE4A-488E92B1045C}" srcOrd="0" destOrd="0" presId="urn:microsoft.com/office/officeart/2005/8/layout/orgChart1"/>
    <dgm:cxn modelId="{FCC668D5-990A-4889-BFF2-B21D2A08CC01}" type="presParOf" srcId="{10860AE6-00F7-43B3-AE4A-488E92B1045C}" destId="{9570068B-B63C-43A2-814A-784B7C93E9B3}" srcOrd="0" destOrd="0" presId="urn:microsoft.com/office/officeart/2005/8/layout/orgChart1"/>
    <dgm:cxn modelId="{7A143F93-C462-44D9-A268-2151CCDB5718}" type="presParOf" srcId="{10860AE6-00F7-43B3-AE4A-488E92B1045C}" destId="{A65A6FFF-5857-4E93-8BAE-E26D09F06BF6}" srcOrd="1" destOrd="0" presId="urn:microsoft.com/office/officeart/2005/8/layout/orgChart1"/>
    <dgm:cxn modelId="{2628F0AD-68C7-4294-8250-DC901653EEFA}" type="presParOf" srcId="{3E9951B8-2519-472D-A88D-30F97A737DF8}" destId="{E585D455-2BAA-4596-8653-DA5CC21E0711}" srcOrd="1" destOrd="0" presId="urn:microsoft.com/office/officeart/2005/8/layout/orgChart1"/>
    <dgm:cxn modelId="{5F507455-FC8C-4E20-A5AB-47952BAF8B9A}" type="presParOf" srcId="{3E9951B8-2519-472D-A88D-30F97A737DF8}" destId="{90B0F6A7-5B95-4E33-A63A-0FD0E43B0CF1}" srcOrd="2" destOrd="0" presId="urn:microsoft.com/office/officeart/2005/8/layout/orgChart1"/>
    <dgm:cxn modelId="{5F4C5803-2DDB-4192-8BB2-2C34F81DB5AD}" type="presParOf" srcId="{F39F35C0-1FAF-4BED-B91E-A8A4242905B3}" destId="{120F472E-CB2C-4097-95C1-BFA8DB3D5F44}" srcOrd="2" destOrd="0" presId="urn:microsoft.com/office/officeart/2005/8/layout/orgChart1"/>
    <dgm:cxn modelId="{B0FF58F2-DEAC-4925-BA5C-413BB269B74F}" type="presParOf" srcId="{A054B2B8-7C3C-4056-B512-8F2BF80F31B7}" destId="{241CC2CE-BC35-4240-8CAC-330CE3FE7D18}" srcOrd="2" destOrd="0" presId="urn:microsoft.com/office/officeart/2005/8/layout/orgChart1"/>
    <dgm:cxn modelId="{89C9AC5A-9719-4664-8028-3D28E18335DA}" type="presParOf" srcId="{A054B2B8-7C3C-4056-B512-8F2BF80F31B7}" destId="{25090F10-E8DD-471D-8221-E3DB9941F280}" srcOrd="3" destOrd="0" presId="urn:microsoft.com/office/officeart/2005/8/layout/orgChart1"/>
    <dgm:cxn modelId="{E02B566E-7A32-4360-B4A1-798ECE3375F2}" type="presParOf" srcId="{25090F10-E8DD-471D-8221-E3DB9941F280}" destId="{3BDD4903-060D-4B79-8126-801348118660}" srcOrd="0" destOrd="0" presId="urn:microsoft.com/office/officeart/2005/8/layout/orgChart1"/>
    <dgm:cxn modelId="{FAE53355-D246-4B93-951D-D11A126976F4}" type="presParOf" srcId="{3BDD4903-060D-4B79-8126-801348118660}" destId="{469FA474-EE69-43BC-A53E-6B33259754AC}" srcOrd="0" destOrd="0" presId="urn:microsoft.com/office/officeart/2005/8/layout/orgChart1"/>
    <dgm:cxn modelId="{9EA41158-C99C-472D-88F9-89A26C257E05}" type="presParOf" srcId="{3BDD4903-060D-4B79-8126-801348118660}" destId="{E98DF6B5-C23D-475F-826C-5AEB07E4D42B}" srcOrd="1" destOrd="0" presId="urn:microsoft.com/office/officeart/2005/8/layout/orgChart1"/>
    <dgm:cxn modelId="{6E338DB5-A3DB-4824-B741-1EE1A2C9EF2D}" type="presParOf" srcId="{25090F10-E8DD-471D-8221-E3DB9941F280}" destId="{E472C821-A91B-41D9-B4CE-28C13A7201F5}" srcOrd="1" destOrd="0" presId="urn:microsoft.com/office/officeart/2005/8/layout/orgChart1"/>
    <dgm:cxn modelId="{9A104911-4DCB-4792-8FAE-2FA27CE3D988}" type="presParOf" srcId="{E472C821-A91B-41D9-B4CE-28C13A7201F5}" destId="{E25D1E42-09EB-4E50-BECC-A472B9491FBC}" srcOrd="0" destOrd="0" presId="urn:microsoft.com/office/officeart/2005/8/layout/orgChart1"/>
    <dgm:cxn modelId="{7D0E7D62-67F8-4296-9F74-39830AEA956D}" type="presParOf" srcId="{E472C821-A91B-41D9-B4CE-28C13A7201F5}" destId="{74494C1E-B4DA-4C82-AF41-923321066942}" srcOrd="1" destOrd="0" presId="urn:microsoft.com/office/officeart/2005/8/layout/orgChart1"/>
    <dgm:cxn modelId="{E178CEF9-9BDF-42E0-B01B-187911353CA3}" type="presParOf" srcId="{74494C1E-B4DA-4C82-AF41-923321066942}" destId="{DF034F7D-D7CE-459C-9D6A-EC258D9B833A}" srcOrd="0" destOrd="0" presId="urn:microsoft.com/office/officeart/2005/8/layout/orgChart1"/>
    <dgm:cxn modelId="{76F5F2EB-9BFE-49E8-96D3-4819C7FEA52E}" type="presParOf" srcId="{DF034F7D-D7CE-459C-9D6A-EC258D9B833A}" destId="{EB093313-C0D3-4093-95DF-8F2EAD55C18F}" srcOrd="0" destOrd="0" presId="urn:microsoft.com/office/officeart/2005/8/layout/orgChart1"/>
    <dgm:cxn modelId="{56F0D00E-6591-448B-B895-5223A80CFB7F}" type="presParOf" srcId="{DF034F7D-D7CE-459C-9D6A-EC258D9B833A}" destId="{C2403EF8-4A7E-418D-82DB-063A7EF67ADC}" srcOrd="1" destOrd="0" presId="urn:microsoft.com/office/officeart/2005/8/layout/orgChart1"/>
    <dgm:cxn modelId="{F9E46CBD-B206-4ED9-A3B6-385C2537F319}" type="presParOf" srcId="{74494C1E-B4DA-4C82-AF41-923321066942}" destId="{98CFFFC6-1A62-4CDA-8BC0-FDF71D21550C}" srcOrd="1" destOrd="0" presId="urn:microsoft.com/office/officeart/2005/8/layout/orgChart1"/>
    <dgm:cxn modelId="{5497F8E0-3D26-4AC9-B08A-5B90948FE837}" type="presParOf" srcId="{74494C1E-B4DA-4C82-AF41-923321066942}" destId="{F8B5F172-4CB0-4B21-BD3C-E71FC87CCB32}" srcOrd="2" destOrd="0" presId="urn:microsoft.com/office/officeart/2005/8/layout/orgChart1"/>
    <dgm:cxn modelId="{3EFF8A3F-905F-4BA7-A495-77D9A594B6EC}" type="presParOf" srcId="{25090F10-E8DD-471D-8221-E3DB9941F280}" destId="{CF8CBF20-0758-49F7-BA1A-6721F6D164AB}" srcOrd="2" destOrd="0" presId="urn:microsoft.com/office/officeart/2005/8/layout/orgChart1"/>
    <dgm:cxn modelId="{5CB402B4-BC53-4213-BE04-15DD89412B76}" type="presParOf" srcId="{EC88873A-06C2-4912-9EA0-9D873D030E7C}" destId="{476332B8-F41B-499D-95EA-2F529572545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b="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zh-CN" altLang="en-US" sz="12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0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b="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zh-CN" altLang="en-US" sz="12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en-US" altLang="zh-CN" dirty="0"/>
          </a:p>
          <a:p>
            <a:pPr lvl="0"/>
            <a:endParaRPr lang="en-US" altLang="zh-CN" dirty="0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b="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zh-CN" altLang="en-US" sz="12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684213"/>
            <a:ext cx="4572000" cy="3429000"/>
          </a:xfrm>
          <a:ln/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g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468313" y="2997200"/>
            <a:ext cx="8207375" cy="960438"/>
          </a:xfrm>
        </p:spPr>
        <p:txBody>
          <a:bodyPr/>
          <a:lstStyle>
            <a:lvl1pPr algn="r">
              <a:defRPr sz="3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Rectangle 31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8313" y="3952875"/>
            <a:ext cx="8207375" cy="407988"/>
          </a:xfrm>
        </p:spPr>
        <p:txBody>
          <a:bodyPr anchor="ctr"/>
          <a:lstStyle>
            <a:lvl1pPr marL="0" indent="0" algn="r">
              <a:buFont typeface="Wingdings" panose="05000000000000000000" pitchFamily="2" charset="2"/>
              <a:buNone/>
              <a:defRPr sz="1800"/>
            </a:lvl1pPr>
          </a:lstStyle>
          <a:p>
            <a:r>
              <a:rPr lang="zh-CN" altLang="en-US"/>
              <a:t>单击添加署名或公司信息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6225" y="190500"/>
            <a:ext cx="2051050" cy="61182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90500"/>
            <a:ext cx="6005512" cy="61182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68313" y="190500"/>
            <a:ext cx="8208962" cy="61182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900" y="190500"/>
            <a:ext cx="8207375" cy="863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68313" y="1125538"/>
            <a:ext cx="4027487" cy="51831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27488" cy="51831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g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31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468313" y="2997200"/>
            <a:ext cx="8207375" cy="960438"/>
          </a:xfrm>
        </p:spPr>
        <p:txBody>
          <a:bodyPr/>
          <a:lstStyle>
            <a:lvl1pPr algn="r">
              <a:defRPr sz="3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3732" name="Rectangle 31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8313" y="3952875"/>
            <a:ext cx="8207375" cy="407988"/>
          </a:xfrm>
        </p:spPr>
        <p:txBody>
          <a:bodyPr anchor="ctr"/>
          <a:lstStyle>
            <a:lvl1pPr marL="0" indent="0" algn="r">
              <a:buFont typeface="Wingdings" panose="05000000000000000000" pitchFamily="2" charset="2"/>
              <a:buNone/>
              <a:defRPr sz="1800"/>
            </a:lvl1pPr>
          </a:lstStyle>
          <a:p>
            <a:r>
              <a:rPr lang="zh-CN" altLang="en-US"/>
              <a:t>单击添加署名或公司信息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27487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27488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微软雅黑" panose="020B0503020204020204" pitchFamily="3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31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8207375" cy="51831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1027" name="Rectangle 27"/>
          <p:cNvSpPr>
            <a:spLocks noGrp="1"/>
          </p:cNvSpPr>
          <p:nvPr>
            <p:ph type="title"/>
          </p:nvPr>
        </p:nvSpPr>
        <p:spPr>
          <a:xfrm>
            <a:off x="469900" y="190500"/>
            <a:ext cx="8207375" cy="863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851275" y="6524625"/>
            <a:ext cx="1439863" cy="196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p>
            <a:pPr lvl="0" algn="ctr" eaLnBrk="1" hangingPunct="1"/>
            <a:r>
              <a:rPr lang="de-DE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Page </a:t>
            </a:r>
            <a:r>
              <a:rPr lang="de-DE" altLang="en-US" sz="1000" dirty="0">
                <a:solidFill>
                  <a:schemeClr val="tx1"/>
                </a:solidFill>
                <a:latin typeface="Arial" panose="020B0604020202020204" pitchFamily="34" charset="0"/>
                <a:sym typeface="MS UI Gothic" panose="020B0600070205080204" pitchFamily="34" charset="-128"/>
              </a:rPr>
              <a:t></a:t>
            </a:r>
            <a:r>
              <a:rPr lang="de-DE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zh-CN" altLang="en-US" sz="1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微软雅黑" panose="020B0503020204020204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华文细黑" panose="02010600040101010101" pitchFamily="2" charset="-122"/>
          <a:cs typeface="微软雅黑" panose="020B0503020204020204" pitchFamily="34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华文细黑" panose="02010600040101010101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华文细黑" panose="02010600040101010101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华文细黑" panose="02010600040101010101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华文细黑" panose="0201060004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31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8207375" cy="51831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2051" name="Rectangle 27"/>
          <p:cNvSpPr>
            <a:spLocks noGrp="1"/>
          </p:cNvSpPr>
          <p:nvPr>
            <p:ph type="title"/>
          </p:nvPr>
        </p:nvSpPr>
        <p:spPr>
          <a:xfrm>
            <a:off x="469900" y="190500"/>
            <a:ext cx="8207375" cy="863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ransition>
    <p:fade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4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Arial" panose="020B0604020202020204" pitchFamily="34" charset="0"/>
          <a:ea typeface="+mn-ea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400">
          <a:solidFill>
            <a:schemeClr val="tx1"/>
          </a:solidFill>
          <a:latin typeface="Arial" panose="020B0604020202020204" pitchFamily="34" charset="0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Arial" panose="020B0604020202020204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195513" y="3213100"/>
            <a:ext cx="7883525" cy="272732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4400" kern="1200" cap="none" spc="0" normalizeH="0" baseline="0" noProof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The Liberator: Bill Grattan</a:t>
            </a:r>
            <a:endParaRPr kumimoji="0" lang="en-US" altLang="zh-CN" sz="4400" kern="1200" cap="none" spc="0" normalizeH="0" baseline="0" noProof="0">
              <a:solidFill>
                <a:srgbClr val="A8183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200" b="0" kern="1200" cap="none" spc="0" normalizeH="0" baseline="0" noProof="0">
                <a:solidFill>
                  <a:srgbClr val="993366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Thomas E. Cronin</a:t>
            </a:r>
            <a:endParaRPr kumimoji="0" lang="en-US" altLang="zh-CN" sz="3200" b="0" kern="1200" cap="none" spc="0" normalizeH="0" baseline="0" noProof="0">
              <a:solidFill>
                <a:srgbClr val="993366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0" lang="en-US" altLang="zh-CN" sz="5400" b="0" kern="1200" cap="none" spc="0" normalizeH="0" baseline="0" noProof="0">
              <a:solidFill>
                <a:srgbClr val="8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3" name="Picture 4" descr="图片1-修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2225" y="476250"/>
            <a:ext cx="2249488" cy="2809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323850" y="692150"/>
            <a:ext cx="8280400" cy="641350"/>
          </a:xfrm>
          <a:ln/>
        </p:spPr>
        <p:txBody>
          <a:bodyPr vert="horz" wrap="square" lIns="91440" tIns="45720" rIns="91440" bIns="45720" anchor="ctr">
            <a:spAutoFit/>
          </a:bodyPr>
          <a:p>
            <a:r>
              <a:rPr lang="en-US" altLang="zh-CN" sz="3600" b="1" dirty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Reasons to be a great teacher</a:t>
            </a:r>
            <a:endParaRPr lang="en-US" altLang="zh-CN" sz="3600" b="1" dirty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>
          <a:xfrm>
            <a:off x="395288" y="1268413"/>
            <a:ext cx="8291512" cy="4624387"/>
          </a:xfrm>
          <a:ln/>
        </p:spPr>
        <p:txBody>
          <a:bodyPr vert="horz" wrap="square" lIns="91440" tIns="45720" rIns="91440" bIns="45720" anchor="t"/>
          <a:p>
            <a:r>
              <a:rPr lang="en-US" altLang="zh-CN" sz="2800" b="1" dirty="0">
                <a:latin typeface="Times New Roman" panose="02020603050405020304" pitchFamily="18" charset="0"/>
              </a:rPr>
              <a:t>Have a passion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endParaRPr lang="en-US" altLang="zh-CN" sz="2800" b="1" dirty="0">
              <a:latin typeface="Times New Roman" panose="02020603050405020304" pitchFamily="18" charset="0"/>
            </a:endParaRPr>
          </a:p>
          <a:p>
            <a:r>
              <a:rPr lang="en-US" altLang="zh-CN" sz="2800" b="1" dirty="0">
                <a:latin typeface="Times New Roman" panose="02020603050405020304" pitchFamily="18" charset="0"/>
              </a:rPr>
              <a:t>Be well versed in the subject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endParaRPr lang="en-US" altLang="zh-CN" sz="2800" b="1" dirty="0">
              <a:latin typeface="Times New Roman" panose="02020603050405020304" pitchFamily="18" charset="0"/>
            </a:endParaRPr>
          </a:p>
          <a:p>
            <a:r>
              <a:rPr lang="en-US" altLang="zh-CN" sz="2800" b="1" dirty="0">
                <a:latin typeface="Times New Roman" panose="02020603050405020304" pitchFamily="18" charset="0"/>
              </a:rPr>
              <a:t>Be organized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endParaRPr lang="en-US" altLang="zh-CN" sz="2800" b="1" dirty="0">
              <a:latin typeface="Times New Roman" panose="02020603050405020304" pitchFamily="18" charset="0"/>
            </a:endParaRPr>
          </a:p>
          <a:p>
            <a:r>
              <a:rPr lang="en-US" altLang="zh-CN" sz="2800" b="1" dirty="0">
                <a:latin typeface="Times New Roman" panose="02020603050405020304" pitchFamily="18" charset="0"/>
              </a:rPr>
              <a:t>Have good reasoning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endParaRPr lang="en-US" altLang="zh-CN" sz="2800" b="1" dirty="0">
              <a:latin typeface="Times New Roman" panose="02020603050405020304" pitchFamily="18" charset="0"/>
            </a:endParaRPr>
          </a:p>
          <a:p>
            <a:r>
              <a:rPr lang="en-US" altLang="zh-CN" sz="2800" b="1" dirty="0">
                <a:latin typeface="Times New Roman" panose="02020603050405020304" pitchFamily="18" charset="0"/>
              </a:rPr>
              <a:t>Be patient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995738" y="4941888"/>
            <a:ext cx="309563" cy="639763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1" name="Line 8"/>
          <p:cNvSpPr/>
          <p:nvPr/>
        </p:nvSpPr>
        <p:spPr>
          <a:xfrm flipH="1">
            <a:off x="3276600" y="1700213"/>
            <a:ext cx="287338" cy="649287"/>
          </a:xfrm>
          <a:prstGeom prst="line">
            <a:avLst/>
          </a:prstGeom>
          <a:ln w="9525">
            <a:noFill/>
          </a:ln>
          <a:effectLst>
            <a:prstShdw prst="shdw17" dist="17961" dir="2699999">
              <a:srgbClr val="999999"/>
            </a:prstShdw>
          </a:effectLst>
        </p:spPr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6655" y="6350"/>
            <a:ext cx="4414565" cy="476672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Construct the liberator image 1 </a:t>
            </a:r>
            <a:endParaRPr kumimoji="0" lang="zh-CN" altLang="en-US" sz="2400" kern="1200" cap="none" spc="0" normalizeH="0" baseline="0" noProof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6743" name="Text Box 7"/>
          <p:cNvSpPr txBox="1"/>
          <p:nvPr/>
        </p:nvSpPr>
        <p:spPr>
          <a:xfrm>
            <a:off x="996950" y="2924175"/>
            <a:ext cx="814705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600" dirty="0">
                <a:solidFill>
                  <a:srgbClr val="990000"/>
                </a:solidFill>
                <a:latin typeface="Times New Roman" panose="02020603050405020304" pitchFamily="18" charset="0"/>
              </a:rPr>
              <a:t>the most liberating and</a:t>
            </a:r>
            <a:endParaRPr lang="en-US" altLang="zh-CN" sz="3600" dirty="0">
              <a:solidFill>
                <a:srgbClr val="99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en-US" altLang="zh-CN" sz="3600" dirty="0">
                <a:solidFill>
                  <a:srgbClr val="990000"/>
                </a:solidFill>
                <a:latin typeface="Times New Roman" panose="02020603050405020304" pitchFamily="18" charset="0"/>
              </a:rPr>
              <a:t> freeing teacher?</a:t>
            </a:r>
            <a:endParaRPr lang="en-US" altLang="zh-CN" sz="3600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167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3" grpId="0"/>
      <p:bldP spid="11674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3"/>
          <p:cNvSpPr>
            <a:spLocks noGrp="1"/>
          </p:cNvSpPr>
          <p:nvPr>
            <p:ph type="title"/>
          </p:nvPr>
        </p:nvSpPr>
        <p:spPr>
          <a:xfrm>
            <a:off x="323850" y="584200"/>
            <a:ext cx="8820150" cy="701675"/>
          </a:xfrm>
          <a:ln/>
        </p:spPr>
        <p:txBody>
          <a:bodyPr vert="horz" wrap="square" lIns="91440" tIns="45720" rIns="91440" bIns="45720" anchor="ctr">
            <a:spAutoFit/>
          </a:bodyPr>
          <a:p>
            <a:r>
              <a:rPr lang="en-US" altLang="zh-CN" sz="34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Fulfillment of liberation </a:t>
            </a:r>
            <a:r>
              <a:rPr lang="en-US" altLang="zh-CN" b="1" dirty="0">
                <a:solidFill>
                  <a:srgbClr val="990000"/>
                </a:solidFill>
              </a:rPr>
              <a:t>Ⅰ</a:t>
            </a:r>
            <a:endParaRPr lang="en-US" altLang="zh-CN" b="1" dirty="0">
              <a:solidFill>
                <a:srgbClr val="990000"/>
              </a:solidFill>
            </a:endParaRPr>
          </a:p>
        </p:txBody>
      </p:sp>
      <p:sp>
        <p:nvSpPr>
          <p:cNvPr id="135171" name="AutoShape 4"/>
          <p:cNvSpPr/>
          <p:nvPr/>
        </p:nvSpPr>
        <p:spPr>
          <a:xfrm>
            <a:off x="4787900" y="3284538"/>
            <a:ext cx="501650" cy="792162"/>
          </a:xfrm>
          <a:prstGeom prst="downArrow">
            <a:avLst>
              <a:gd name="adj1" fmla="val 50000"/>
              <a:gd name="adj2" fmla="val 39477"/>
            </a:avLst>
          </a:prstGeom>
          <a:solidFill>
            <a:schemeClr val="accent1"/>
          </a:solidFill>
          <a:ln w="9525">
            <a:noFill/>
          </a:ln>
          <a:effectLst>
            <a:prstShdw prst="shdw17" dist="17961" dir="2699999">
              <a:srgbClr val="375474"/>
            </a:prstShdw>
          </a:effectLst>
        </p:spPr>
        <p:txBody>
          <a:bodyPr vert="eaVert" wrap="none" anchor="ctr"/>
          <a:p>
            <a:pPr>
              <a:buFont typeface="Arial" panose="020B0604020202020204" pitchFamily="34" charset="0"/>
              <a:buNone/>
            </a:pPr>
            <a:endParaRPr lang="zh-CN" altLang="en-US" sz="18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5172" name="Text Box 9"/>
          <p:cNvSpPr txBox="1">
            <a:spLocks noChangeArrowheads="1"/>
          </p:cNvSpPr>
          <p:nvPr/>
        </p:nvSpPr>
        <p:spPr bwMode="auto">
          <a:xfrm>
            <a:off x="827088" y="1700213"/>
            <a:ext cx="6192838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375474"/>
            </a:outer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316" y="1"/>
            <a:ext cx="4420895" cy="46166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Construct the liberator image  2 </a:t>
            </a:r>
            <a:endParaRPr kumimoji="0" lang="en-US" altLang="zh-CN" sz="2400" kern="1200" cap="none" spc="0" normalizeH="0" baseline="0" noProof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5175" name="Text Box 7"/>
          <p:cNvSpPr txBox="1"/>
          <p:nvPr/>
        </p:nvSpPr>
        <p:spPr>
          <a:xfrm>
            <a:off x="614363" y="1703388"/>
            <a:ext cx="8351837" cy="1798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en-US" sz="2400" b="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He </a:t>
            </a:r>
            <a:r>
              <a:rPr lang="zh-CN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                      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, he </a:t>
            </a:r>
            <a:r>
              <a:rPr lang="zh-CN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             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zh-CN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             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zh-CN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the myths of the American character, and he </a:t>
            </a:r>
            <a:r>
              <a:rPr lang="zh-CN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                       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 </a:t>
            </a:r>
            <a:r>
              <a:rPr lang="zh-CN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           	  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on the promise of the American experiment.</a:t>
            </a:r>
            <a:endParaRPr lang="en-US" altLang="en-US" sz="2800" b="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en-US" sz="28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5176" name="Text Box 8"/>
          <p:cNvSpPr txBox="1"/>
          <p:nvPr/>
        </p:nvSpPr>
        <p:spPr>
          <a:xfrm>
            <a:off x="684213" y="4365625"/>
            <a:ext cx="84963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as</a:t>
            </a:r>
            <a:r>
              <a:rPr lang="en-US" altLang="en-US" sz="2800" b="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</a:rPr>
              <a:t>               </a:t>
            </a:r>
            <a:r>
              <a:rPr lang="en-US" altLang="en-US" sz="2800" b="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2800" b="0" dirty="0">
                <a:solidFill>
                  <a:srgbClr val="FF0000"/>
                </a:solidFill>
                <a:latin typeface="Arial" panose="020B0604020202020204" pitchFamily="34" charset="0"/>
              </a:rPr>
              <a:t> 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to</a:t>
            </a:r>
            <a:r>
              <a:rPr lang="en-US" altLang="en-US" sz="2800" b="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zh-CN" altLang="en-US" sz="2800" b="0" dirty="0">
                <a:solidFill>
                  <a:srgbClr val="3366FF"/>
                </a:solidFill>
                <a:latin typeface="Arial" panose="020B0604020202020204" pitchFamily="34" charset="0"/>
              </a:rPr>
              <a:t>             </a:t>
            </a:r>
            <a:r>
              <a:rPr lang="en-US" altLang="en-US" sz="2800" b="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the tensions and paradoxes and to </a:t>
            </a:r>
            <a:r>
              <a:rPr lang="zh-CN" altLang="en-US" sz="2800" b="0" dirty="0">
                <a:solidFill>
                  <a:srgbClr val="3366FF"/>
                </a:solidFill>
                <a:latin typeface="Arial" panose="020B0604020202020204" pitchFamily="34" charset="0"/>
              </a:rPr>
              <a:t>         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zh-CN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   </a:t>
            </a:r>
            <a:r>
              <a:rPr lang="en-US" altLang="en-US" sz="2800" b="0" dirty="0">
                <a:solidFill>
                  <a:schemeClr val="tx1"/>
                </a:solidFill>
                <a:latin typeface="Arial" panose="020B0604020202020204" pitchFamily="34" charset="0"/>
              </a:rPr>
              <a:t>the assumptions and values.</a:t>
            </a:r>
            <a:endParaRPr lang="en-US" altLang="en-US" sz="2800" b="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en-US" sz="1800" b="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en-US" sz="1800" b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5177" name="Text Box 9"/>
          <p:cNvSpPr txBox="1"/>
          <p:nvPr/>
        </p:nvSpPr>
        <p:spPr>
          <a:xfrm>
            <a:off x="1333500" y="1703388"/>
            <a:ext cx="15843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0" dirty="0">
                <a:solidFill>
                  <a:srgbClr val="FF3300"/>
                </a:solidFill>
                <a:latin typeface="Arial" panose="020B0604020202020204" pitchFamily="34" charset="0"/>
              </a:rPr>
              <a:t>made us</a:t>
            </a:r>
            <a:endParaRPr lang="en-US" altLang="en-US" sz="2800" b="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35178" name="Text Box 10"/>
          <p:cNvSpPr txBox="1"/>
          <p:nvPr/>
        </p:nvSpPr>
        <p:spPr>
          <a:xfrm>
            <a:off x="4286250" y="1701800"/>
            <a:ext cx="15843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0" dirty="0">
                <a:solidFill>
                  <a:srgbClr val="FF3300"/>
                </a:solidFill>
                <a:latin typeface="Arial" panose="020B0604020202020204" pitchFamily="34" charset="0"/>
              </a:rPr>
              <a:t>made us</a:t>
            </a:r>
            <a:endParaRPr lang="en-US" altLang="en-US" sz="2800" b="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35179" name="Text Box 11"/>
          <p:cNvSpPr txBox="1"/>
          <p:nvPr/>
        </p:nvSpPr>
        <p:spPr>
          <a:xfrm>
            <a:off x="7165975" y="2135188"/>
            <a:ext cx="15843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0" dirty="0">
                <a:solidFill>
                  <a:srgbClr val="FF3300"/>
                </a:solidFill>
                <a:latin typeface="Arial" panose="020B0604020202020204" pitchFamily="34" charset="0"/>
              </a:rPr>
              <a:t>made us</a:t>
            </a:r>
            <a:endParaRPr lang="en-US" altLang="en-US" sz="2800" b="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35180" name="Text Box 12"/>
          <p:cNvSpPr txBox="1"/>
          <p:nvPr/>
        </p:nvSpPr>
        <p:spPr>
          <a:xfrm>
            <a:off x="1258888" y="4365625"/>
            <a:ext cx="18002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0" dirty="0">
                <a:solidFill>
                  <a:srgbClr val="FF3300"/>
                </a:solidFill>
                <a:latin typeface="Arial" panose="020B0604020202020204" pitchFamily="34" charset="0"/>
              </a:rPr>
              <a:t>getting us</a:t>
            </a:r>
            <a:endParaRPr lang="zh-CN" altLang="en-US" sz="2800" b="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35181" name="Text Box 13"/>
          <p:cNvSpPr txBox="1"/>
          <p:nvPr/>
        </p:nvSpPr>
        <p:spPr>
          <a:xfrm>
            <a:off x="5795963" y="1703388"/>
            <a:ext cx="1871662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0" dirty="0">
                <a:solidFill>
                  <a:srgbClr val="3366FF"/>
                </a:solidFill>
                <a:latin typeface="Arial" panose="020B0604020202020204" pitchFamily="34" charset="0"/>
              </a:rPr>
              <a:t>reconsider</a:t>
            </a:r>
            <a:endParaRPr lang="zh-CN" altLang="en-US" sz="2800" b="0" dirty="0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sp>
        <p:nvSpPr>
          <p:cNvPr id="135182" name="Text Box 14"/>
          <p:cNvSpPr txBox="1"/>
          <p:nvPr/>
        </p:nvSpPr>
        <p:spPr>
          <a:xfrm>
            <a:off x="682625" y="2566988"/>
            <a:ext cx="12255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0" dirty="0">
                <a:solidFill>
                  <a:srgbClr val="3366FF"/>
                </a:solidFill>
                <a:latin typeface="Arial" panose="020B0604020202020204" pitchFamily="34" charset="0"/>
              </a:rPr>
              <a:t>reflect</a:t>
            </a:r>
            <a:endParaRPr lang="zh-CN" altLang="en-US" sz="2800" b="0" dirty="0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sp>
        <p:nvSpPr>
          <p:cNvPr id="135183" name="Text Box 15"/>
          <p:cNvSpPr txBox="1"/>
          <p:nvPr/>
        </p:nvSpPr>
        <p:spPr>
          <a:xfrm>
            <a:off x="3419475" y="4365625"/>
            <a:ext cx="1366838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0" dirty="0">
                <a:solidFill>
                  <a:srgbClr val="3366FF"/>
                </a:solidFill>
                <a:latin typeface="Arial" panose="020B0604020202020204" pitchFamily="34" charset="0"/>
              </a:rPr>
              <a:t>explore</a:t>
            </a:r>
            <a:endParaRPr lang="zh-CN" altLang="en-US" sz="2800" b="0" dirty="0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sp>
        <p:nvSpPr>
          <p:cNvPr id="135184" name="Text Box 16"/>
          <p:cNvSpPr txBox="1"/>
          <p:nvPr/>
        </p:nvSpPr>
        <p:spPr>
          <a:xfrm>
            <a:off x="3563938" y="4797425"/>
            <a:ext cx="15843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0" dirty="0">
                <a:solidFill>
                  <a:srgbClr val="3366FF"/>
                </a:solidFill>
                <a:latin typeface="Arial" panose="020B0604020202020204" pitchFamily="34" charset="0"/>
              </a:rPr>
              <a:t>examine</a:t>
            </a:r>
            <a:endParaRPr lang="zh-CN" altLang="en-US" sz="2800" b="0" dirty="0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sp>
        <p:nvSpPr>
          <p:cNvPr id="135185" name="Text Box 17"/>
          <p:cNvSpPr txBox="1"/>
          <p:nvPr/>
        </p:nvSpPr>
        <p:spPr>
          <a:xfrm>
            <a:off x="2844800" y="1700213"/>
            <a:ext cx="1016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0" dirty="0">
                <a:solidFill>
                  <a:srgbClr val="3366FF"/>
                </a:solidFill>
                <a:latin typeface="Arial" panose="020B0604020202020204" pitchFamily="34" charset="0"/>
              </a:rPr>
              <a:t>think</a:t>
            </a:r>
            <a:endParaRPr lang="zh-CN" altLang="en-US" sz="2800" b="0" dirty="0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35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35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35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35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135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35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35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35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3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3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3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3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3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ldLvl="0" animBg="1"/>
      <p:bldP spid="135172" grpId="0" bldLvl="0"/>
      <p:bldP spid="135175" grpId="0" bldLvl="0"/>
      <p:bldP spid="135175" grpId="1" bldLvl="0"/>
      <p:bldP spid="135175" grpId="2" bldLvl="0"/>
      <p:bldP spid="135176" grpId="0" bldLvl="0"/>
      <p:bldP spid="135176" grpId="1" bldLvl="0"/>
      <p:bldP spid="135176" grpId="2" bldLvl="0"/>
      <p:bldP spid="135177" grpId="0" bldLvl="0"/>
      <p:bldP spid="135177" grpId="1" bldLvl="0"/>
      <p:bldP spid="135177" grpId="2" bldLvl="0"/>
      <p:bldP spid="135178" grpId="0" bldLvl="0"/>
      <p:bldP spid="135178" grpId="1" bldLvl="0"/>
      <p:bldP spid="135178" grpId="2" bldLvl="0"/>
      <p:bldP spid="135179" grpId="0" bldLvl="0"/>
      <p:bldP spid="135179" grpId="1" bldLvl="0"/>
      <p:bldP spid="135179" grpId="2" bldLvl="0"/>
      <p:bldP spid="135180" grpId="0" bldLvl="0"/>
      <p:bldP spid="135180" grpId="1" bldLvl="0"/>
      <p:bldP spid="135180" grpId="2" bldLvl="0"/>
      <p:bldP spid="135181" grpId="0" bldLvl="0"/>
      <p:bldP spid="135181" grpId="1" bldLvl="0"/>
      <p:bldP spid="135181" grpId="2" bldLvl="0"/>
      <p:bldP spid="135182" grpId="0" bldLvl="0"/>
      <p:bldP spid="135182" grpId="1" bldLvl="0"/>
      <p:bldP spid="135182" grpId="2" bldLvl="0"/>
      <p:bldP spid="135183" grpId="0" bldLvl="0"/>
      <p:bldP spid="135183" grpId="1" bldLvl="0"/>
      <p:bldP spid="135183" grpId="2" bldLvl="0"/>
      <p:bldP spid="135184" grpId="0" bldLvl="0"/>
      <p:bldP spid="135184" grpId="1" bldLvl="0"/>
      <p:bldP spid="135184" grpId="2" bldLvl="0"/>
      <p:bldP spid="135185" grpId="0" bldLvl="0"/>
      <p:bldP spid="135185" grpId="1" bldLvl="0"/>
      <p:bldP spid="135185" grpId="2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3"/>
          <p:cNvSpPr>
            <a:spLocks noGrp="1"/>
          </p:cNvSpPr>
          <p:nvPr>
            <p:ph type="title"/>
          </p:nvPr>
        </p:nvSpPr>
        <p:spPr>
          <a:xfrm>
            <a:off x="250825" y="623888"/>
            <a:ext cx="8569325" cy="552450"/>
          </a:xfrm>
          <a:ln/>
        </p:spPr>
        <p:txBody>
          <a:bodyPr vert="horz" wrap="square" lIns="91440" tIns="45720" rIns="91440" bIns="45720" anchor="ctr">
            <a:spAutoFit/>
          </a:bodyPr>
          <a:p>
            <a:r>
              <a:rPr lang="en-US" altLang="zh-CN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Fulfillment of liberation Ⅱ</a:t>
            </a:r>
            <a:endParaRPr lang="en-US" altLang="zh-CN" b="1" dirty="0">
              <a:solidFill>
                <a:srgbClr val="99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387" name="Rectangle 2"/>
          <p:cNvSpPr>
            <a:spLocks noGrp="1"/>
          </p:cNvSpPr>
          <p:nvPr>
            <p:ph idx="1"/>
          </p:nvPr>
        </p:nvSpPr>
        <p:spPr>
          <a:xfrm>
            <a:off x="250825" y="1412875"/>
            <a:ext cx="7850188" cy="4752975"/>
          </a:xfrm>
          <a:ln/>
        </p:spPr>
        <p:txBody>
          <a:bodyPr vert="horz" wrap="square" lIns="91440" tIns="45720" rIns="91440" bIns="45720" anchor="t"/>
          <a:p>
            <a:pPr>
              <a:buNone/>
            </a:pPr>
            <a:r>
              <a:rPr lang="zh-CN" altLang="en-US" sz="2000" b="1" dirty="0">
                <a:ea typeface="宋体" panose="02010600030101010101" pitchFamily="2" charset="-122"/>
              </a:rPr>
              <a:t>    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made us </a:t>
            </a: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think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 he </a:t>
            </a:r>
            <a:r>
              <a:rPr lang="en-US" altLang="zh-CN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made us </a:t>
            </a: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reconsider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the myths of the American character, and he </a:t>
            </a:r>
            <a:r>
              <a:rPr lang="en-US" altLang="zh-CN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made us </a:t>
            </a: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reflect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on the promise of the American experiment. </a:t>
            </a: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as </a:t>
            </a:r>
            <a:r>
              <a:rPr lang="en-US" altLang="zh-CN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getting us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to </a:t>
            </a: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explore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tensions and paradoxes and to </a:t>
            </a: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examine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assumptions and values.  </a:t>
            </a: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With his help, I migrated west to Stanford University…</a:t>
            </a: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I would become a college teacher…</a:t>
            </a:r>
            <a:r>
              <a:rPr lang="en-US" altLang="zh-CN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motivation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endParaRPr lang="zh-CN" altLang="en-US" sz="2000" dirty="0">
              <a:ea typeface="宋体" panose="02010600030101010101" pitchFamily="2" charset="-122"/>
            </a:endParaRPr>
          </a:p>
        </p:txBody>
      </p:sp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6548" y="6350"/>
            <a:ext cx="4343336" cy="476672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Construct the liberator image 3 </a:t>
            </a:r>
            <a:endParaRPr kumimoji="0" lang="zh-CN" altLang="en-US" sz="2400" kern="1200" cap="none" spc="0" normalizeH="0" baseline="0" noProof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1" name="AutoShape 10"/>
          <p:cNvSpPr/>
          <p:nvPr/>
        </p:nvSpPr>
        <p:spPr>
          <a:xfrm rot="10800000">
            <a:off x="1403350" y="5949950"/>
            <a:ext cx="4752975" cy="792163"/>
          </a:xfrm>
          <a:prstGeom prst="cloudCallout">
            <a:avLst>
              <a:gd name="adj1" fmla="val -41273"/>
              <a:gd name="adj2" fmla="val 71843"/>
            </a:avLst>
          </a:prstGeom>
          <a:solidFill>
            <a:srgbClr val="99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/>
          <a:p>
            <a:pPr algn="ctr"/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</a:rPr>
              <a:t>willingness to do without being told or forced to</a:t>
            </a:r>
            <a:endParaRPr lang="en-US" altLang="zh-CN" sz="16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7012647" y="3412271"/>
            <a:ext cx="3339376" cy="92297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5400" b="1" i="0" u="none" strike="noStrike" kern="1200" cap="none" spc="0" normalizeH="0" baseline="0" noProof="0" dirty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Liberation</a:t>
            </a:r>
            <a:endParaRPr kumimoji="0" lang="en-US" sz="5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Down Arrow 12"/>
          <p:cNvSpPr>
            <a:spLocks noChangeArrowheads="1"/>
          </p:cNvSpPr>
          <p:nvPr/>
        </p:nvSpPr>
        <p:spPr bwMode="auto">
          <a:xfrm>
            <a:off x="7885113" y="2349500"/>
            <a:ext cx="401638" cy="3095625"/>
          </a:xfrm>
          <a:prstGeom prst="downArrow">
            <a:avLst>
              <a:gd name="adj1" fmla="val 50000"/>
              <a:gd name="adj2" fmla="val 49977"/>
            </a:avLst>
          </a:prstGeom>
          <a:solidFill>
            <a:srgbClr val="990000"/>
          </a:solidFill>
          <a:ln w="25400" algn="ctr">
            <a:solidFill>
              <a:srgbClr val="828282"/>
            </a:solidFill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94" name="AutoShape 10"/>
          <p:cNvSpPr/>
          <p:nvPr/>
        </p:nvSpPr>
        <p:spPr>
          <a:xfrm>
            <a:off x="3929063" y="2852738"/>
            <a:ext cx="355600" cy="504825"/>
          </a:xfrm>
          <a:prstGeom prst="downArrow">
            <a:avLst>
              <a:gd name="adj1" fmla="val 50000"/>
              <a:gd name="adj2" fmla="val 25001"/>
            </a:avLst>
          </a:prstGeom>
          <a:solidFill>
            <a:srgbClr val="990000"/>
          </a:solidFill>
          <a:ln w="9525">
            <a:noFill/>
          </a:ln>
          <a:effectLst>
            <a:prstShdw prst="shdw17" dist="17961" dir="2699999">
              <a:srgbClr val="5C0000"/>
            </a:prstShdw>
          </a:effectLst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6395" name="AutoShape 11"/>
          <p:cNvSpPr/>
          <p:nvPr/>
        </p:nvSpPr>
        <p:spPr>
          <a:xfrm>
            <a:off x="4000500" y="4286250"/>
            <a:ext cx="361950" cy="576263"/>
          </a:xfrm>
          <a:prstGeom prst="downArrow">
            <a:avLst>
              <a:gd name="adj1" fmla="val 50000"/>
              <a:gd name="adj2" fmla="val 28539"/>
            </a:avLst>
          </a:prstGeom>
          <a:solidFill>
            <a:srgbClr val="990000"/>
          </a:solidFill>
          <a:ln w="9525">
            <a:noFill/>
          </a:ln>
          <a:effectLst>
            <a:prstShdw prst="shdw17" dist="17961" dir="2699999">
              <a:srgbClr val="5C0000"/>
            </a:prstShdw>
          </a:effectLst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539750" y="692150"/>
            <a:ext cx="8207375" cy="936625"/>
          </a:xfrm>
          <a:ln/>
        </p:spPr>
        <p:txBody>
          <a:bodyPr vert="horz" wrap="square" lIns="91440" tIns="45720" rIns="91440" bIns="45720" anchor="ctr"/>
          <a:p>
            <a:r>
              <a:rPr lang="en-US" altLang="zh-CN" sz="40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See whether you can understand?</a:t>
            </a:r>
            <a:endParaRPr lang="en-US" altLang="zh-CN" sz="40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type="body"/>
          </p:nvPr>
        </p:nvSpPr>
        <p:spPr>
          <a:xfrm>
            <a:off x="539750" y="1773238"/>
            <a:ext cx="7343775" cy="1008062"/>
          </a:xfrm>
          <a:ln/>
        </p:spPr>
        <p:txBody>
          <a:bodyPr vert="horz" wrap="square" lIns="91440" tIns="45720" rIns="91440" bIns="45720" anchor="t"/>
          <a:p>
            <a:pPr>
              <a:buNone/>
            </a:pPr>
            <a:r>
              <a:rPr lang="en-US" altLang="zh-CN" sz="3600" b="1" dirty="0">
                <a:latin typeface="Times New Roman" panose="02020603050405020304" pitchFamily="18" charset="0"/>
              </a:rPr>
              <a:t>He taught up, not down. </a:t>
            </a:r>
            <a:r>
              <a:rPr lang="en-US" altLang="zh-CN" sz="2800" b="1" dirty="0">
                <a:latin typeface="Times New Roman" panose="02020603050405020304" pitchFamily="18" charset="0"/>
              </a:rPr>
              <a:t>(Line2, Para.9)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buNone/>
            </a:pP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6548" y="6350"/>
            <a:ext cx="4343336" cy="476672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Construct the liberator image 4 </a:t>
            </a:r>
            <a:endParaRPr kumimoji="0" lang="zh-CN" altLang="en-US" sz="2400" kern="1200" cap="none" spc="0" normalizeH="0" baseline="0" noProof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850" y="2997200"/>
            <a:ext cx="8280400" cy="3170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</a:rPr>
              <a:t>Covering the material,…,  getting us to explore the tensions and paradoxes and to examine the key assumptions and values. 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</a:rPr>
              <a:t>(Para.9)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2627313" y="1844675"/>
            <a:ext cx="649288" cy="649288"/>
          </a:xfrm>
          <a:prstGeom prst="roundRect">
            <a:avLst>
              <a:gd name="adj" fmla="val 16667"/>
            </a:avLst>
          </a:prstGeom>
          <a:solidFill>
            <a:srgbClr val="FF7C80">
              <a:alpha val="23921"/>
            </a:srgbClr>
          </a:solidFill>
          <a:ln w="38100" algn="ctr">
            <a:solidFill>
              <a:srgbClr val="C00000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067175" y="1844675"/>
            <a:ext cx="1295400" cy="649288"/>
          </a:xfrm>
          <a:prstGeom prst="roundRect">
            <a:avLst>
              <a:gd name="adj" fmla="val 16667"/>
            </a:avLst>
          </a:prstGeom>
          <a:solidFill>
            <a:srgbClr val="6699FF">
              <a:alpha val="23529"/>
            </a:srgbClr>
          </a:solidFill>
          <a:ln w="38100" algn="ctr">
            <a:solidFill>
              <a:srgbClr val="6699FF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323850" y="3068638"/>
            <a:ext cx="4968875" cy="647700"/>
          </a:xfrm>
          <a:prstGeom prst="roundRect">
            <a:avLst>
              <a:gd name="adj" fmla="val 16667"/>
            </a:avLst>
          </a:prstGeom>
          <a:solidFill>
            <a:srgbClr val="6699FF">
              <a:alpha val="23529"/>
            </a:srgbClr>
          </a:solidFill>
          <a:ln w="38100" algn="ctr">
            <a:solidFill>
              <a:srgbClr val="6699FF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6156325" y="3068638"/>
            <a:ext cx="2160588" cy="647700"/>
          </a:xfrm>
          <a:prstGeom prst="roundRect">
            <a:avLst>
              <a:gd name="adj" fmla="val 16667"/>
            </a:avLst>
          </a:prstGeom>
          <a:solidFill>
            <a:srgbClr val="FF7C80">
              <a:alpha val="23921"/>
            </a:srgbClr>
          </a:solidFill>
          <a:ln w="38100" algn="ctr">
            <a:solidFill>
              <a:srgbClr val="990000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323850" y="3716338"/>
            <a:ext cx="8064500" cy="1800225"/>
          </a:xfrm>
          <a:prstGeom prst="roundRect">
            <a:avLst>
              <a:gd name="adj" fmla="val 16667"/>
            </a:avLst>
          </a:prstGeom>
          <a:solidFill>
            <a:srgbClr val="FF7C80">
              <a:alpha val="23921"/>
            </a:srgbClr>
          </a:solidFill>
          <a:ln w="38100" algn="ctr">
            <a:solidFill>
              <a:srgbClr val="990000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76" name="Line 16"/>
          <p:cNvSpPr/>
          <p:nvPr/>
        </p:nvSpPr>
        <p:spPr>
          <a:xfrm flipH="1">
            <a:off x="3995738" y="2492375"/>
            <a:ext cx="863600" cy="576263"/>
          </a:xfrm>
          <a:prstGeom prst="line">
            <a:avLst/>
          </a:prstGeom>
          <a:ln w="9525" cap="flat" cmpd="sng">
            <a:solidFill>
              <a:srgbClr val="3399FF"/>
            </a:solidFill>
            <a:prstDash val="solid"/>
            <a:headEnd type="none" w="med" len="med"/>
            <a:tailEnd type="triangle" w="med" len="med"/>
          </a:ln>
          <a:effectLst>
            <a:prstShdw prst="shdw17" dist="17961" dir="2699999">
              <a:srgbClr val="1F5C99"/>
            </a:prstShdw>
          </a:effectLst>
        </p:spPr>
      </p:sp>
      <p:sp>
        <p:nvSpPr>
          <p:cNvPr id="40977" name="Line 17"/>
          <p:cNvSpPr/>
          <p:nvPr/>
        </p:nvSpPr>
        <p:spPr>
          <a:xfrm>
            <a:off x="3132138" y="2492375"/>
            <a:ext cx="3384550" cy="576263"/>
          </a:xfrm>
          <a:prstGeom prst="line">
            <a:avLst/>
          </a:prstGeom>
          <a:ln w="9525" cap="flat" cmpd="sng">
            <a:solidFill>
              <a:srgbClr val="990000"/>
            </a:solidFill>
            <a:prstDash val="solid"/>
            <a:headEnd type="none" w="med" len="med"/>
            <a:tailEnd type="triangle" w="med" len="med"/>
          </a:ln>
          <a:effectLst>
            <a:prstShdw prst="shdw17" dist="17961" dir="2699999">
              <a:srgbClr val="5C0000"/>
            </a:prstShdw>
          </a:effectLst>
        </p:spPr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 descr="by lila smith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7575" y="1989138"/>
            <a:ext cx="3146425" cy="3986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Rectangle 3"/>
          <p:cNvSpPr>
            <a:spLocks noGrp="1"/>
          </p:cNvSpPr>
          <p:nvPr>
            <p:ph type="title"/>
          </p:nvPr>
        </p:nvSpPr>
        <p:spPr>
          <a:xfrm>
            <a:off x="3132138" y="-93662"/>
            <a:ext cx="3671887" cy="1876425"/>
          </a:xfrm>
          <a:ln/>
        </p:spPr>
        <p:txBody>
          <a:bodyPr vert="horz" wrap="square" lIns="91440" tIns="45720" rIns="91440" bIns="45720" anchor="ctr">
            <a:spAutoFit/>
          </a:bodyPr>
          <a:p>
            <a:pPr marL="762000" indent="-762000" algn="ctr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</a:rPr>
              <a:t>  </a:t>
            </a:r>
            <a:r>
              <a:rPr lang="en-US" altLang="zh-CN" sz="44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Pair work</a:t>
            </a:r>
            <a:br>
              <a:rPr lang="en-US" altLang="zh-CN" sz="3600" b="1" dirty="0">
                <a:latin typeface="Times New Roman" panose="02020603050405020304" pitchFamily="18" charset="0"/>
              </a:rPr>
            </a:br>
            <a:br>
              <a:rPr lang="en-US" altLang="zh-CN" sz="3600" dirty="0"/>
            </a:br>
            <a:endParaRPr lang="en-US" altLang="zh-CN" sz="3600" b="1" dirty="0">
              <a:latin typeface="Times New Roman" panose="02020603050405020304" pitchFamily="18" charset="0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0" y="0"/>
            <a:ext cx="2555875" cy="461963"/>
          </a:xfrm>
          <a:prstGeom prst="rect">
            <a:avLst/>
          </a:prstGeom>
          <a:solidFill>
            <a:schemeClr val="bg2"/>
          </a:solidFill>
          <a:ln w="9525">
            <a:noFill/>
          </a:ln>
          <a:effectLst>
            <a:prstShdw prst="shdw17" dist="17961" dir="2699999">
              <a:srgbClr val="375474"/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990000"/>
                </a:solidFill>
                <a:latin typeface="Times New Roman" panose="02020603050405020304" pitchFamily="18" charset="0"/>
              </a:rPr>
              <a:t>Sharing opinions</a:t>
            </a:r>
            <a:endParaRPr lang="en-US" altLang="zh-CN" sz="2400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8437" name="Picture 9" descr="lila smith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288" y="2349500"/>
            <a:ext cx="4537075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TextBox 8"/>
          <p:cNvSpPr txBox="1"/>
          <p:nvPr/>
        </p:nvSpPr>
        <p:spPr>
          <a:xfrm>
            <a:off x="0" y="692150"/>
            <a:ext cx="838835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b="0" dirty="0">
                <a:latin typeface="Times New Roman" panose="02020603050405020304" pitchFamily="18" charset="0"/>
              </a:rPr>
              <a:t>1. </a:t>
            </a:r>
            <a: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kind of teachings are they?</a:t>
            </a:r>
            <a:b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Which one do you prefer? Why?</a:t>
            </a:r>
            <a:endParaRPr lang="en-US" altLang="zh-CN" b="0" dirty="0">
              <a:latin typeface="Times New Roman" panose="02020603050405020304" pitchFamily="18" charset="0"/>
            </a:endParaRP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2124075" y="2060575"/>
            <a:ext cx="1223963" cy="7016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</a:rPr>
              <a:t>A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6443663" y="2060575"/>
            <a:ext cx="863600" cy="7016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</a:rPr>
              <a:t>B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500063" y="46038"/>
            <a:ext cx="7948612" cy="1185862"/>
          </a:xfrm>
          <a:ln/>
        </p:spPr>
        <p:txBody>
          <a:bodyPr vert="horz" wrap="square" lIns="91440" tIns="45720" rIns="91440" bIns="45720" anchor="ctr">
            <a:spAutoFit/>
          </a:bodyPr>
          <a:p>
            <a:r>
              <a:rPr lang="en-US" altLang="zh-CN" sz="4700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Suggested expressions </a:t>
            </a:r>
            <a:br>
              <a:rPr lang="en-US" altLang="zh-CN" sz="4700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en-US" altLang="zh-CN" sz="2400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handouts)</a:t>
            </a:r>
            <a:endParaRPr lang="en-US" altLang="zh-CN" sz="2400" dirty="0">
              <a:solidFill>
                <a:srgbClr val="A8183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idx="1"/>
          </p:nvPr>
        </p:nvSpPr>
        <p:spPr>
          <a:xfrm>
            <a:off x="323850" y="1844675"/>
            <a:ext cx="8353425" cy="4248150"/>
          </a:xfrm>
          <a:ln/>
        </p:spPr>
        <p:txBody>
          <a:bodyPr vert="horz" wrap="square" lIns="91440" tIns="45720" rIns="91440" bIns="45720" anchor="t"/>
          <a:p>
            <a:pPr>
              <a:buNone/>
            </a:pPr>
            <a:r>
              <a:rPr lang="zh-CN" altLang="en-US" dirty="0">
                <a:ea typeface="宋体" panose="02010600030101010101" pitchFamily="2" charset="-122"/>
              </a:rPr>
              <a:t> 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460" name="Text Box 4"/>
          <p:cNvSpPr txBox="1"/>
          <p:nvPr/>
        </p:nvSpPr>
        <p:spPr>
          <a:xfrm>
            <a:off x="395288" y="1484313"/>
            <a:ext cx="8137525" cy="6680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unlock curiosity and </a:t>
            </a:r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imagination</a:t>
            </a:r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pose compelling questions </a:t>
            </a:r>
            <a:endParaRPr lang="en-US" altLang="zh-CN" sz="2800" b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reconsider, to reflect on, to explore, to examine</a:t>
            </a:r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liberate sb. from sloppy thinking /prejudice</a:t>
            </a:r>
            <a:endParaRPr lang="en-US" altLang="zh-CN" sz="2800" b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explicate, to deliver (a lecture), to cover ( materials)</a:t>
            </a:r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undertake (a project) </a:t>
            </a:r>
            <a:endParaRPr lang="en-US" altLang="zh-CN" sz="2800" b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b="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 descr="by lila smith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7575" y="1989138"/>
            <a:ext cx="3146425" cy="3986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Rectangle 3"/>
          <p:cNvSpPr>
            <a:spLocks noGrp="1"/>
          </p:cNvSpPr>
          <p:nvPr>
            <p:ph type="title"/>
          </p:nvPr>
        </p:nvSpPr>
        <p:spPr>
          <a:xfrm>
            <a:off x="3132138" y="-93662"/>
            <a:ext cx="3671887" cy="1876425"/>
          </a:xfrm>
          <a:ln/>
        </p:spPr>
        <p:txBody>
          <a:bodyPr vert="horz" wrap="square" lIns="91440" tIns="45720" rIns="91440" bIns="45720" anchor="ctr">
            <a:spAutoFit/>
          </a:bodyPr>
          <a:p>
            <a:pPr marL="762000" indent="-762000" algn="ctr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</a:rPr>
              <a:t>  </a:t>
            </a:r>
            <a:r>
              <a:rPr lang="en-US" altLang="zh-CN" sz="44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Pair work</a:t>
            </a:r>
            <a:br>
              <a:rPr lang="en-US" altLang="zh-CN" sz="3600" b="1" dirty="0">
                <a:latin typeface="Times New Roman" panose="02020603050405020304" pitchFamily="18" charset="0"/>
              </a:rPr>
            </a:br>
            <a:br>
              <a:rPr lang="en-US" altLang="zh-CN" sz="3600" dirty="0"/>
            </a:br>
            <a:endParaRPr lang="en-US" altLang="zh-CN" sz="3600" b="1" dirty="0">
              <a:latin typeface="Times New Roman" panose="02020603050405020304" pitchFamily="18" charset="0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0" y="0"/>
            <a:ext cx="2555875" cy="461963"/>
          </a:xfrm>
          <a:prstGeom prst="rect">
            <a:avLst/>
          </a:prstGeom>
          <a:solidFill>
            <a:schemeClr val="bg2"/>
          </a:solidFill>
          <a:ln w="9525">
            <a:noFill/>
          </a:ln>
          <a:effectLst>
            <a:prstShdw prst="shdw17" dist="17961" dir="2699999">
              <a:srgbClr val="375474"/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990000"/>
                </a:solidFill>
                <a:latin typeface="Times New Roman" panose="02020603050405020304" pitchFamily="18" charset="0"/>
              </a:rPr>
              <a:t>Sharing opinions</a:t>
            </a:r>
            <a:endParaRPr lang="en-US" altLang="zh-CN" sz="2400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0485" name="Picture 9" descr="lila smith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288" y="2349500"/>
            <a:ext cx="4537075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6" name="TextBox 8"/>
          <p:cNvSpPr txBox="1"/>
          <p:nvPr/>
        </p:nvSpPr>
        <p:spPr>
          <a:xfrm>
            <a:off x="0" y="692150"/>
            <a:ext cx="838835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b="0" dirty="0">
                <a:latin typeface="Times New Roman" panose="02020603050405020304" pitchFamily="18" charset="0"/>
              </a:rPr>
              <a:t>1. </a:t>
            </a:r>
            <a: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kind of teachings are they?</a:t>
            </a:r>
            <a:b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Which one do you prefer? Why?</a:t>
            </a:r>
            <a:endParaRPr lang="en-US" altLang="zh-CN" b="0" dirty="0">
              <a:latin typeface="Times New Roman" panose="02020603050405020304" pitchFamily="18" charset="0"/>
            </a:endParaRP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2124075" y="2060575"/>
            <a:ext cx="1223963" cy="7016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</a:rPr>
              <a:t>A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6443663" y="2060575"/>
            <a:ext cx="863600" cy="7016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</a:rPr>
              <a:t>B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圆角矩形 5"/>
          <p:cNvSpPr/>
          <p:nvPr/>
        </p:nvSpPr>
        <p:spPr>
          <a:xfrm>
            <a:off x="4500563" y="1571625"/>
            <a:ext cx="4429125" cy="4786313"/>
          </a:xfrm>
          <a:prstGeom prst="roundRect">
            <a:avLst>
              <a:gd name="adj" fmla="val 12796"/>
            </a:avLst>
          </a:prstGeom>
          <a:solidFill>
            <a:srgbClr val="C00000">
              <a:alpha val="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07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r>
              <a:rPr lang="en-US" altLang="zh-CN" sz="40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Sayings about teaching</a:t>
            </a:r>
            <a:endParaRPr lang="en-US" altLang="zh-CN" sz="4000" b="1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8" name="Rectangle 3"/>
          <p:cNvSpPr>
            <a:spLocks noGrp="1"/>
          </p:cNvSpPr>
          <p:nvPr>
            <p:ph sz="half" idx="1"/>
          </p:nvPr>
        </p:nvSpPr>
        <p:spPr>
          <a:xfrm>
            <a:off x="0" y="1700213"/>
            <a:ext cx="4495800" cy="4535487"/>
          </a:xfrm>
          <a:ln/>
        </p:spPr>
        <p:txBody>
          <a:bodyPr vert="horz" wrap="square" lIns="91440" tIns="45720" rIns="91440" bIns="45720" anchor="t"/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The mediocre teacher 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tell</a:t>
            </a: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s,</a:t>
            </a: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 </a:t>
            </a: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 the good teacher 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explain</a:t>
            </a: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s,</a:t>
            </a: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 the superior teacher  </a:t>
            </a: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   demonstrate</a:t>
            </a: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s,</a:t>
            </a: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 the great teacher 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inspire</a:t>
            </a: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s.</a:t>
            </a: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Monotype Corsiva" panose="03010101010201010101" pitchFamily="66" charset="0"/>
                <a:ea typeface="+mn-ea"/>
                <a:cs typeface="微软雅黑" panose="020B0503020204020204" pitchFamily="34" charset="-122"/>
              </a:rPr>
              <a:t>                 </a:t>
            </a:r>
            <a:r>
              <a:rPr lang="en-US" altLang="zh-CN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----William Arthur</a:t>
            </a:r>
            <a:endParaRPr lang="en-US" altLang="zh-CN" sz="2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US" altLang="zh-CN" sz="2400" b="1" dirty="0">
              <a:latin typeface="Monotype Corsiva" panose="03010101010201010101" pitchFamily="66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</a:pPr>
            <a:endParaRPr lang="zh-CN" altLang="en-US" sz="2400" dirty="0">
              <a:solidFill>
                <a:srgbClr val="FF0066"/>
              </a:solidFill>
              <a:latin typeface="+mn-lt"/>
              <a:ea typeface="+mn-ea"/>
              <a:cs typeface="微软雅黑" panose="020B0503020204020204" pitchFamily="34" charset="-122"/>
            </a:endParaRPr>
          </a:p>
        </p:txBody>
      </p:sp>
      <p:sp>
        <p:nvSpPr>
          <p:cNvPr id="145412" name="Rectangle 4"/>
          <p:cNvSpPr>
            <a:spLocks noGrp="1"/>
          </p:cNvSpPr>
          <p:nvPr>
            <p:ph sz="half" idx="2"/>
          </p:nvPr>
        </p:nvSpPr>
        <p:spPr>
          <a:xfrm>
            <a:off x="4643438" y="1700213"/>
            <a:ext cx="4500562" cy="4105275"/>
          </a:xfrm>
          <a:ln/>
        </p:spPr>
        <p:txBody>
          <a:bodyPr vert="horz" wrap="square" lIns="91440" tIns="45720" rIns="91440" bIns="45720" anchor="t"/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Tell me, 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I will forget</a:t>
            </a: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;</a:t>
            </a: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Show me, 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I may remember</a:t>
            </a: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;</a:t>
            </a: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Involve me, 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I will understand and learn</a:t>
            </a:r>
            <a:r>
              <a:rPr lang="en-US" altLang="zh-CN" b="1" dirty="0">
                <a:latin typeface="Times New Roman" panose="02020603050405020304" pitchFamily="18" charset="0"/>
                <a:ea typeface="+mn-ea"/>
                <a:cs typeface="微软雅黑" panose="020B0503020204020204" pitchFamily="34" charset="-122"/>
              </a:rPr>
              <a:t>.</a:t>
            </a:r>
            <a:endParaRPr lang="en-US" altLang="zh-CN" b="1" dirty="0">
              <a:latin typeface="Times New Roman" panose="02020603050405020304" pitchFamily="18" charset="0"/>
              <a:ea typeface="+mn-ea"/>
              <a:cs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0" y="1571625"/>
            <a:ext cx="4429125" cy="4786313"/>
          </a:xfrm>
          <a:prstGeom prst="roundRect">
            <a:avLst>
              <a:gd name="adj" fmla="val 12796"/>
            </a:avLst>
          </a:prstGeom>
          <a:solidFill>
            <a:srgbClr val="003366">
              <a:alpha val="0"/>
            </a:srgbClr>
          </a:solidFill>
          <a:ln w="38100"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412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charRg st="25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5412">
                                            <p:txEl>
                                              <p:charRg st="25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charRg st="5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5412">
                                            <p:txEl>
                                              <p:charRg st="51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68313" y="153988"/>
            <a:ext cx="8229600" cy="914400"/>
          </a:xfrm>
          <a:ln/>
        </p:spPr>
        <p:txBody>
          <a:bodyPr vert="horz" wrap="square" lIns="91440" tIns="45720" rIns="91440" bIns="45720" anchor="ctr">
            <a:spAutoFit/>
          </a:bodyPr>
          <a:p>
            <a:r>
              <a:rPr lang="en-US" altLang="zh-CN" sz="4700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Assignment</a:t>
            </a:r>
            <a:endParaRPr lang="en-US" altLang="zh-CN" sz="4700" b="1" dirty="0">
              <a:solidFill>
                <a:srgbClr val="A8183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idx="1"/>
          </p:nvPr>
        </p:nvSpPr>
        <p:spPr>
          <a:xfrm>
            <a:off x="107950" y="1125538"/>
            <a:ext cx="8640763" cy="5183187"/>
          </a:xfrm>
          <a:ln/>
        </p:spPr>
        <p:txBody>
          <a:bodyPr vert="horz" wrap="square" lIns="91440" tIns="45720" rIns="91440" bIns="45720" anchor="t"/>
          <a:p>
            <a:pPr>
              <a:lnSpc>
                <a:spcPct val="90000"/>
              </a:lnSpc>
              <a:buNone/>
            </a:pPr>
            <a:r>
              <a:rPr lang="zh-CN" altLang="en-US" sz="1800" i="1" dirty="0">
                <a:ea typeface="宋体" panose="02010600030101010101" pitchFamily="2" charset="-122"/>
              </a:rPr>
              <a:t> </a:t>
            </a:r>
            <a:endParaRPr lang="zh-CN" altLang="en-US" sz="1800" i="1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4000" b="1" i="1" dirty="0">
                <a:solidFill>
                  <a:srgbClr val="00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Dead Poets Society</a:t>
            </a:r>
            <a:endParaRPr lang="en-US" altLang="zh-CN" sz="4000" b="1" i="1" dirty="0">
              <a:solidFill>
                <a:srgbClr val="0033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Watch, think and write down your answers to the following question: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Does John Keating have the qualities mentioned in the article? Please use details to support your idea.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Char char="•"/>
            </a:pP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</a:pP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u"/>
            </a:pPr>
            <a:endParaRPr lang="zh-CN" altLang="en-US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endParaRPr lang="en-US" altLang="zh-CN" sz="2800" b="1" dirty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1800" dirty="0">
                <a:ea typeface="宋体" panose="02010600030101010101" pitchFamily="2" charset="-122"/>
              </a:rPr>
              <a:t> </a:t>
            </a:r>
            <a:endParaRPr lang="en-US" altLang="zh-CN" sz="18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endParaRPr lang="en-US" altLang="zh-CN" sz="1800" dirty="0">
              <a:ea typeface="宋体" panose="02010600030101010101" pitchFamily="2" charset="-122"/>
            </a:endParaRPr>
          </a:p>
        </p:txBody>
      </p:sp>
      <p:pic>
        <p:nvPicPr>
          <p:cNvPr id="2253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3438" y="476250"/>
            <a:ext cx="3527425" cy="2538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/>
          </p:cNvSpPr>
          <p:nvPr>
            <p:ph type="ctrTitle"/>
          </p:nvPr>
        </p:nvSpPr>
        <p:spPr>
          <a:xfrm>
            <a:off x="785813" y="2714625"/>
            <a:ext cx="7620000" cy="946150"/>
          </a:xfrm>
          <a:ln/>
        </p:spPr>
        <p:txBody>
          <a:bodyPr vert="horz" wrap="square" lIns="91440" tIns="45720" rIns="91440" bIns="45720" anchor="ctr">
            <a:spAutoFit/>
          </a:bodyPr>
          <a:lstStyle>
            <a:lvl1pPr lvl="0">
              <a:defRPr/>
            </a:lvl1pPr>
          </a:lstStyle>
          <a:p>
            <a:pPr lvl="0" algn="ctr"/>
            <a:r>
              <a:rPr lang="en-US" altLang="zh-CN" sz="5600" b="1" dirty="0">
                <a:solidFill>
                  <a:srgbClr val="8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Thank You!</a:t>
            </a:r>
            <a:endParaRPr lang="en-US" altLang="zh-CN" sz="5600" b="1" dirty="0">
              <a:solidFill>
                <a:srgbClr val="8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2484438" y="620713"/>
            <a:ext cx="4244975" cy="914400"/>
          </a:xfrm>
          <a:ln/>
        </p:spPr>
        <p:txBody>
          <a:bodyPr vert="horz" wrap="square" lIns="91440" tIns="45720" rIns="91440" bIns="45720" anchor="ctr">
            <a:spAutoFit/>
          </a:bodyPr>
          <a:p>
            <a:pPr algn="ctr" eaLnBrk="1" hangingPunct="1"/>
            <a:r>
              <a:rPr lang="en-US" altLang="zh-CN" sz="4700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Liberator</a:t>
            </a:r>
            <a:endParaRPr lang="zh-CN" altLang="en-US" dirty="0"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pic>
        <p:nvPicPr>
          <p:cNvPr id="216067" name="Picture 7" descr="u=1759588975,4264319485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59363" y="1844675"/>
            <a:ext cx="2895600" cy="3816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6071" name="Picture 7" descr="gujb_1110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1916113"/>
            <a:ext cx="3121025" cy="37449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0" y="601663"/>
            <a:ext cx="7599363" cy="808037"/>
          </a:xfrm>
          <a:ln/>
        </p:spPr>
        <p:txBody>
          <a:bodyPr vert="horz" wrap="square" lIns="91440" tIns="45720" rIns="91440" bIns="45720" anchor="ctr">
            <a:spAutoFit/>
          </a:bodyPr>
          <a:p>
            <a:r>
              <a:rPr lang="en-US" altLang="zh-CN" sz="4700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4300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Liberator also refers to</a:t>
            </a:r>
            <a:endParaRPr lang="en-US" altLang="zh-CN" sz="4300" b="1" dirty="0">
              <a:solidFill>
                <a:srgbClr val="A8183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684213" y="3716338"/>
            <a:ext cx="3382963" cy="77946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chemeClr val="accent1">
                <a:gamma/>
                <a:shade val="60000"/>
                <a:invGamma/>
              </a:schemeClr>
            </a:outerShdw>
          </a:effectLst>
        </p:spPr>
        <p:txBody>
          <a:bodyPr>
            <a:spAutoFit/>
          </a:bodyPr>
          <a:lstStyle/>
          <a:p>
            <a:pPr marR="0" defTabSz="914400" eaLnBrk="0" hangingPunct="0">
              <a:spcBef>
                <a:spcPct val="20000"/>
              </a:spcBef>
              <a:buClr>
                <a:schemeClr val="tx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1800" b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0" lang="zh-CN" altLang="en-US" sz="1800" b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1476375" y="2060575"/>
            <a:ext cx="4679950" cy="6413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600" kern="1200" cap="none" spc="0" normalizeH="0" baseline="0" noProof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thought-freedom giver</a:t>
            </a:r>
            <a:endParaRPr kumimoji="0" lang="en-US" altLang="zh-CN" sz="3600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3203575" y="3644900"/>
            <a:ext cx="2016125" cy="157003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9600" b="0" kern="1200" cap="none" spc="0" normalizeH="0" baseline="0" noProof="0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?</a:t>
            </a:r>
            <a:endParaRPr kumimoji="0" lang="en-US" altLang="zh-CN" sz="9600" b="0" kern="1200" cap="none" spc="0" normalizeH="0" baseline="0" noProof="0" dirty="0">
              <a:solidFill>
                <a:srgbClr val="99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5364163" y="0"/>
            <a:ext cx="3779837" cy="6858000"/>
            <a:chOff x="3379" y="0"/>
            <a:chExt cx="2381" cy="4320"/>
          </a:xfrm>
        </p:grpSpPr>
        <p:grpSp>
          <p:nvGrpSpPr>
            <p:cNvPr id="7177" name="Group 10"/>
            <p:cNvGrpSpPr/>
            <p:nvPr/>
          </p:nvGrpSpPr>
          <p:grpSpPr>
            <a:xfrm>
              <a:off x="4150" y="0"/>
              <a:ext cx="1610" cy="4320"/>
              <a:chOff x="4150" y="0"/>
              <a:chExt cx="1610" cy="4320"/>
            </a:xfrm>
          </p:grpSpPr>
          <p:pic>
            <p:nvPicPr>
              <p:cNvPr id="7179" name="Picture 6" descr="0023AE~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150" y="0"/>
                <a:ext cx="1610" cy="225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80" name="Picture 7" descr="193000~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50" y="2296"/>
                <a:ext cx="1610" cy="2024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2537" name="Text Box 9"/>
            <p:cNvSpPr txBox="1">
              <a:spLocks noChangeArrowheads="1"/>
            </p:cNvSpPr>
            <p:nvPr/>
          </p:nvSpPr>
          <p:spPr bwMode="auto">
            <a:xfrm>
              <a:off x="3379" y="3249"/>
              <a:ext cx="1134" cy="576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0" lang="en-US" altLang="zh-CN" sz="2400" kern="1200" cap="none" spc="0" normalizeH="0" baseline="0" noProof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Socrates</a:t>
              </a:r>
              <a:endParaRPr kumimoji="0" lang="en-US" altLang="zh-CN" sz="2400" kern="1200" cap="none" spc="0" normalizeH="0" baseline="0" noProof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endParaRPr kumimoji="0" lang="zh-CN" altLang="en-US" sz="2000" kern="1200" cap="none" spc="0" normalizeH="0" baseline="0" noProof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1547813" y="5949950"/>
            <a:ext cx="3384550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Bill Grattan</a:t>
            </a:r>
            <a:endParaRPr kumimoji="0" lang="en-US" altLang="zh-CN" sz="2400" kern="1200" cap="none" spc="0" normalizeH="0" baseline="0" noProof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206" name="Picture 14" descr="图片1-修改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13" y="2781300"/>
            <a:ext cx="2249487" cy="2809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1258888" y="312738"/>
            <a:ext cx="7150100" cy="808037"/>
          </a:xfrm>
          <a:ln/>
        </p:spPr>
        <p:txBody>
          <a:bodyPr vert="horz" wrap="square" lIns="91440" tIns="45720" rIns="91440" bIns="45720" anchor="ctr">
            <a:spAutoFit/>
          </a:bodyPr>
          <a:p>
            <a:r>
              <a:rPr lang="en-US" altLang="zh-CN" sz="4700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Teaching Objectives</a:t>
            </a:r>
            <a:endParaRPr lang="en-US" altLang="zh-CN" sz="4700" b="1" dirty="0">
              <a:solidFill>
                <a:srgbClr val="A8183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195" name="Rectangle 3"/>
          <p:cNvSpPr>
            <a:spLocks noGrp="1"/>
          </p:cNvSpPr>
          <p:nvPr>
            <p:ph idx="1"/>
          </p:nvPr>
        </p:nvSpPr>
        <p:spPr>
          <a:xfrm>
            <a:off x="0" y="1484313"/>
            <a:ext cx="9144000" cy="4672012"/>
          </a:xfrm>
          <a:ln/>
        </p:spPr>
        <p:txBody>
          <a:bodyPr vert="horz" wrap="square" lIns="91440" tIns="45720" rIns="91440" bIns="45720" anchor="t"/>
          <a:p>
            <a:pPr>
              <a:buNone/>
            </a:pP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Understand 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a great teacher as a liberator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Use 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expressions about liberating thoughts in discussion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Evaluate 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different teaching approaches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250825" y="312738"/>
            <a:ext cx="7345363" cy="808037"/>
          </a:xfrm>
          <a:ln/>
        </p:spPr>
        <p:txBody>
          <a:bodyPr vert="horz" wrap="square" lIns="91440" tIns="45720" rIns="91440" bIns="45720" anchor="ctr">
            <a:spAutoFit/>
          </a:bodyPr>
          <a:p>
            <a:pPr algn="ctr"/>
            <a:r>
              <a:rPr lang="en-US" altLang="zh-CN" sz="4700" b="1" dirty="0">
                <a:solidFill>
                  <a:srgbClr val="A8183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Teaching Procedures</a:t>
            </a:r>
            <a:endParaRPr lang="en-US" altLang="zh-CN" sz="4700" b="1" dirty="0">
              <a:solidFill>
                <a:srgbClr val="A8183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>
          <a:xfrm>
            <a:off x="250825" y="1746250"/>
            <a:ext cx="8496300" cy="5111750"/>
          </a:xfrm>
          <a:ln/>
        </p:spPr>
        <p:txBody>
          <a:bodyPr vert="horz" wrap="square" lIns="91440" tIns="45720" rIns="91440" bIns="45720" anchor="t"/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Discover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the main ideas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Construct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Bill Grattan’s image as a liberator 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Share 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opinions on two teaching approaches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Assignment</a:t>
            </a:r>
            <a:endParaRPr lang="en-US" altLang="zh-CN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7944" name="AutoShape 8"/>
          <p:cNvSpPr/>
          <p:nvPr/>
        </p:nvSpPr>
        <p:spPr>
          <a:xfrm>
            <a:off x="5651500" y="1628775"/>
            <a:ext cx="3492500" cy="1368425"/>
          </a:xfrm>
          <a:prstGeom prst="cloudCallout">
            <a:avLst>
              <a:gd name="adj1" fmla="val -44319"/>
              <a:gd name="adj2" fmla="val 65778"/>
            </a:avLst>
          </a:prstGeom>
          <a:solidFill>
            <a:srgbClr val="990000"/>
          </a:solidFill>
          <a:ln w="9525">
            <a:noFill/>
          </a:ln>
        </p:spPr>
        <p:txBody>
          <a:bodyPr/>
          <a:p>
            <a:pPr algn="ctr"/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</a:rPr>
              <a:t>focus &amp; difficulty</a:t>
            </a:r>
            <a:endParaRPr lang="en-US" altLang="zh-CN" sz="32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25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charRg st="25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charRg st="25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73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charRg st="73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charRg st="73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116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charRg st="116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charRg st="116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83" name="AutoShape 13"/>
          <p:cNvSpPr/>
          <p:nvPr/>
        </p:nvSpPr>
        <p:spPr>
          <a:xfrm>
            <a:off x="1331913" y="981075"/>
            <a:ext cx="6315075" cy="979488"/>
          </a:xfrm>
          <a:prstGeom prst="roundRect">
            <a:avLst>
              <a:gd name="adj" fmla="val 16667"/>
            </a:avLst>
          </a:prstGeom>
          <a:noFill/>
          <a:ln w="19050">
            <a:noFill/>
          </a:ln>
        </p:spPr>
        <p:txBody>
          <a:bodyPr wrap="none" anchor="ctr"/>
          <a:p>
            <a:pPr algn="ctr"/>
            <a:r>
              <a:rPr lang="en-US" altLang="zh-CN" sz="4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Great teachers</a:t>
            </a:r>
            <a:r>
              <a:rPr lang="en-US" altLang="zh-CN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4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43" name="Text Box 38"/>
          <p:cNvSpPr txBox="1"/>
          <p:nvPr/>
        </p:nvSpPr>
        <p:spPr>
          <a:xfrm>
            <a:off x="1331913" y="3421063"/>
            <a:ext cx="19827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5140" y="6350"/>
            <a:ext cx="3409456" cy="476672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Discover the main ideas</a:t>
            </a:r>
            <a:endParaRPr kumimoji="0" lang="en-US" altLang="zh-CN" sz="2400" kern="1200" cap="none" spc="0" normalizeH="0" baseline="0" noProof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24"/>
          <p:cNvGrpSpPr/>
          <p:nvPr/>
        </p:nvGrpSpPr>
        <p:grpSpPr>
          <a:xfrm>
            <a:off x="539750" y="2349500"/>
            <a:ext cx="8280400" cy="3386138"/>
            <a:chOff x="340" y="1480"/>
            <a:chExt cx="5216" cy="2133"/>
          </a:xfrm>
        </p:grpSpPr>
        <p:grpSp>
          <p:nvGrpSpPr>
            <p:cNvPr id="10248" name="Group 15"/>
            <p:cNvGrpSpPr/>
            <p:nvPr/>
          </p:nvGrpSpPr>
          <p:grpSpPr>
            <a:xfrm>
              <a:off x="2290" y="1706"/>
              <a:ext cx="1134" cy="1179"/>
              <a:chOff x="2381" y="1797"/>
              <a:chExt cx="1134" cy="1179"/>
            </a:xfrm>
          </p:grpSpPr>
          <p:sp>
            <p:nvSpPr>
              <p:cNvPr id="10262" name="AutoShape 6"/>
              <p:cNvSpPr/>
              <p:nvPr/>
            </p:nvSpPr>
            <p:spPr>
              <a:xfrm>
                <a:off x="2381" y="2432"/>
                <a:ext cx="1134" cy="544"/>
              </a:xfrm>
              <a:prstGeom prst="leftRightArrow">
                <a:avLst>
                  <a:gd name="adj1" fmla="val 50000"/>
                  <a:gd name="adj2" fmla="val 41691"/>
                </a:avLst>
              </a:prstGeom>
              <a:solidFill>
                <a:srgbClr val="990000"/>
              </a:solidFill>
              <a:ln w="9525" cap="flat" cmpd="sng">
                <a:solidFill>
                  <a:srgbClr val="99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/>
                <a:endParaRPr lang="zh-CN" altLang="en-US" dirty="0">
                  <a:solidFill>
                    <a:srgbClr val="99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263" name="Text Box 9"/>
              <p:cNvSpPr txBox="1"/>
              <p:nvPr/>
            </p:nvSpPr>
            <p:spPr>
              <a:xfrm>
                <a:off x="2381" y="1797"/>
                <a:ext cx="1134" cy="44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unlock</a:t>
                </a: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0249" name="Group 21"/>
            <p:cNvGrpSpPr/>
            <p:nvPr/>
          </p:nvGrpSpPr>
          <p:grpSpPr>
            <a:xfrm>
              <a:off x="340" y="1480"/>
              <a:ext cx="5216" cy="2133"/>
              <a:chOff x="340" y="1480"/>
              <a:chExt cx="5216" cy="2133"/>
            </a:xfrm>
          </p:grpSpPr>
          <p:grpSp>
            <p:nvGrpSpPr>
              <p:cNvPr id="10254" name="Group 13"/>
              <p:cNvGrpSpPr/>
              <p:nvPr/>
            </p:nvGrpSpPr>
            <p:grpSpPr>
              <a:xfrm>
                <a:off x="340" y="2205"/>
                <a:ext cx="1905" cy="907"/>
                <a:chOff x="431" y="2296"/>
                <a:chExt cx="1814" cy="848"/>
              </a:xfrm>
            </p:grpSpPr>
            <p:sp>
              <p:nvSpPr>
                <p:cNvPr id="10260" name="AutoShape 2"/>
                <p:cNvSpPr/>
                <p:nvPr/>
              </p:nvSpPr>
              <p:spPr>
                <a:xfrm>
                  <a:off x="431" y="2296"/>
                  <a:ext cx="1814" cy="8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CECFF">
                    <a:alpha val="89410"/>
                  </a:srgbClr>
                </a:solidFill>
                <a:ln w="28575" cap="flat" cmpd="sng">
                  <a:solidFill>
                    <a:schemeClr val="accent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algn="ctr"/>
                  <a:endParaRPr lang="zh-CN" altLang="en-US" sz="2400" dirty="0">
                    <a:solidFill>
                      <a:schemeClr val="tx1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0261" name="Text Box 38"/>
                <p:cNvSpPr txBox="1"/>
                <p:nvPr/>
              </p:nvSpPr>
              <p:spPr>
                <a:xfrm>
                  <a:off x="476" y="2387"/>
                  <a:ext cx="1724" cy="67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Who </a:t>
                  </a:r>
                  <a:r>
                    <a:rPr lang="en-US" altLang="zh-CN" sz="32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they</a:t>
                  </a: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 are</a:t>
                  </a:r>
                  <a:endParaRPr lang="en-US" altLang="zh-CN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endParaRPr>
                </a:p>
                <a:p>
                  <a:pPr>
                    <a:spcBef>
                      <a:spcPct val="50000"/>
                    </a:spcBef>
                  </a:pPr>
                  <a:r>
                    <a:rPr lang="en-US" altLang="zh-CN" sz="24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     (teachers)</a:t>
                  </a:r>
                  <a:endPara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</a:endParaRPr>
                </a:p>
              </p:txBody>
            </p:sp>
          </p:grpSp>
          <p:grpSp>
            <p:nvGrpSpPr>
              <p:cNvPr id="10255" name="Group 19"/>
              <p:cNvGrpSpPr/>
              <p:nvPr/>
            </p:nvGrpSpPr>
            <p:grpSpPr>
              <a:xfrm>
                <a:off x="3470" y="1480"/>
                <a:ext cx="2086" cy="2133"/>
                <a:chOff x="3470" y="1480"/>
                <a:chExt cx="2086" cy="2133"/>
              </a:xfrm>
            </p:grpSpPr>
            <p:grpSp>
              <p:nvGrpSpPr>
                <p:cNvPr id="10256" name="Group 14"/>
                <p:cNvGrpSpPr/>
                <p:nvPr/>
              </p:nvGrpSpPr>
              <p:grpSpPr>
                <a:xfrm>
                  <a:off x="3470" y="1480"/>
                  <a:ext cx="2086" cy="2133"/>
                  <a:chOff x="3560" y="1797"/>
                  <a:chExt cx="1996" cy="1996"/>
                </a:xfrm>
              </p:grpSpPr>
              <p:sp>
                <p:nvSpPr>
                  <p:cNvPr id="10258" name="AutoShape 7"/>
                  <p:cNvSpPr/>
                  <p:nvPr/>
                </p:nvSpPr>
                <p:spPr>
                  <a:xfrm>
                    <a:off x="3560" y="1797"/>
                    <a:ext cx="1953" cy="199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CECFF">
                      <a:alpha val="89410"/>
                    </a:srgbClr>
                  </a:solidFill>
                  <a:ln w="28575" cap="flat" cmpd="sng">
                    <a:solidFill>
                      <a:schemeClr val="accent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algn="ctr"/>
                    <a:endParaRPr lang="zh-CN" altLang="en-US" sz="2400" dirty="0">
                      <a:solidFill>
                        <a:schemeClr val="tx1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259" name="Text Box 38"/>
                  <p:cNvSpPr txBox="1"/>
                  <p:nvPr/>
                </p:nvSpPr>
                <p:spPr>
                  <a:xfrm>
                    <a:off x="3696" y="1842"/>
                    <a:ext cx="1860" cy="1779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3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Who </a:t>
                    </a:r>
                    <a:r>
                      <a:rPr lang="en-US" altLang="zh-CN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we</a:t>
                    </a:r>
                    <a:r>
                      <a:rPr lang="en-US" altLang="zh-CN" sz="3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 are</a:t>
                    </a:r>
                    <a:endPara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endParaRPr>
                  </a:p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3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Who </a:t>
                    </a:r>
                    <a:r>
                      <a:rPr lang="en-US" altLang="zh-CN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we</a:t>
                    </a:r>
                    <a:r>
                      <a:rPr lang="en-US" altLang="zh-CN" sz="3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CN" sz="3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might become</a:t>
                    </a:r>
                    <a:endPara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endParaRPr>
                  </a:p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3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What </a:t>
                    </a:r>
                    <a:r>
                      <a:rPr lang="en-US" altLang="zh-CN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we</a:t>
                    </a:r>
                    <a:r>
                      <a:rPr lang="en-US" altLang="zh-CN" sz="3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Arial" panose="020B0604020202020204" pitchFamily="34" charset="0"/>
                      </a:rPr>
                      <a:t> might become</a:t>
                    </a:r>
                    <a:endParaRPr lang="en-US" altLang="zh-CN" sz="24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1282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723" y="3294"/>
                  <a:ext cx="928" cy="28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</a:ln>
                <a:effectLst>
                  <a:prstShdw prst="shdw17" dist="17961" dir="2700000">
                    <a:schemeClr val="accent1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>
                  <a:spAutoFit/>
                </a:bodyPr>
                <a:lstStyle/>
                <a:p>
                  <a:pPr marR="0" algn="ctr" defTabSz="914400"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400" kern="1200" cap="none" spc="0" normalizeH="0" baseline="0" noProof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+mn-cs"/>
                    </a:rPr>
                    <a:t>(students)</a:t>
                  </a:r>
                  <a:endParaRPr kumimoji="0" lang="en-US" altLang="zh-CN" sz="2400" kern="1200" cap="none" spc="0" normalizeH="0" baseline="0" noProof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18" name="Oval 17"/>
            <p:cNvSpPr/>
            <p:nvPr/>
          </p:nvSpPr>
          <p:spPr>
            <a:xfrm>
              <a:off x="975" y="2341"/>
              <a:ext cx="544" cy="363"/>
            </a:xfrm>
            <a:prstGeom prst="ellipse">
              <a:avLst/>
            </a:prstGeom>
            <a:solidFill>
              <a:srgbClr val="C00000">
                <a:alpha val="1000"/>
              </a:srgb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4195" y="1525"/>
              <a:ext cx="409" cy="363"/>
            </a:xfrm>
            <a:prstGeom prst="ellipse">
              <a:avLst/>
            </a:prstGeom>
            <a:solidFill>
              <a:srgbClr val="C00000">
                <a:alpha val="1000"/>
              </a:srgb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4195" y="2024"/>
              <a:ext cx="409" cy="363"/>
            </a:xfrm>
            <a:prstGeom prst="ellipse">
              <a:avLst/>
            </a:prstGeom>
            <a:solidFill>
              <a:srgbClr val="C00000">
                <a:alpha val="1000"/>
              </a:srgb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4286" y="2750"/>
              <a:ext cx="408" cy="363"/>
            </a:xfrm>
            <a:prstGeom prst="ellipse">
              <a:avLst/>
            </a:prstGeom>
            <a:solidFill>
              <a:srgbClr val="C00000">
                <a:alpha val="1000"/>
              </a:srgb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AutoShape 13"/>
          <p:cNvSpPr/>
          <p:nvPr/>
        </p:nvSpPr>
        <p:spPr>
          <a:xfrm>
            <a:off x="1331913" y="981075"/>
            <a:ext cx="6315075" cy="979488"/>
          </a:xfrm>
          <a:prstGeom prst="roundRect">
            <a:avLst>
              <a:gd name="adj" fmla="val 16667"/>
            </a:avLst>
          </a:prstGeom>
          <a:noFill/>
          <a:ln w="19050">
            <a:noFill/>
          </a:ln>
        </p:spPr>
        <p:txBody>
          <a:bodyPr wrap="none" anchor="ctr"/>
          <a:p>
            <a:pPr algn="ctr"/>
            <a:r>
              <a:rPr lang="en-US" altLang="zh-CN" sz="4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Bill Grattan</a:t>
            </a:r>
            <a:endParaRPr lang="en-US" altLang="zh-CN" sz="4400" dirty="0">
              <a:solidFill>
                <a:srgbClr val="99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267" name="Text Box 38"/>
          <p:cNvSpPr txBox="1"/>
          <p:nvPr/>
        </p:nvSpPr>
        <p:spPr>
          <a:xfrm>
            <a:off x="1331913" y="3421063"/>
            <a:ext cx="19827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5140" y="6350"/>
            <a:ext cx="3409456" cy="476672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Discover the main ideas</a:t>
            </a:r>
            <a:endParaRPr kumimoji="0" lang="en-US" altLang="zh-CN" sz="2400" kern="1200" cap="none" spc="0" normalizeH="0" baseline="0" noProof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539750" y="2349500"/>
            <a:ext cx="8280400" cy="3386138"/>
            <a:chOff x="340" y="1480"/>
            <a:chExt cx="5216" cy="2133"/>
          </a:xfrm>
        </p:grpSpPr>
        <p:grpSp>
          <p:nvGrpSpPr>
            <p:cNvPr id="11272" name="Group 15"/>
            <p:cNvGrpSpPr/>
            <p:nvPr/>
          </p:nvGrpSpPr>
          <p:grpSpPr>
            <a:xfrm>
              <a:off x="2290" y="1706"/>
              <a:ext cx="1134" cy="1179"/>
              <a:chOff x="2381" y="1797"/>
              <a:chExt cx="1134" cy="1179"/>
            </a:xfrm>
          </p:grpSpPr>
          <p:sp>
            <p:nvSpPr>
              <p:cNvPr id="11280" name="AutoShape 6"/>
              <p:cNvSpPr/>
              <p:nvPr/>
            </p:nvSpPr>
            <p:spPr>
              <a:xfrm>
                <a:off x="2381" y="2432"/>
                <a:ext cx="1134" cy="544"/>
              </a:xfrm>
              <a:prstGeom prst="leftRightArrow">
                <a:avLst>
                  <a:gd name="adj1" fmla="val 50000"/>
                  <a:gd name="adj2" fmla="val 41691"/>
                </a:avLst>
              </a:prstGeom>
              <a:solidFill>
                <a:srgbClr val="990000"/>
              </a:solidFill>
              <a:ln w="9525" cap="flat" cmpd="sng">
                <a:solidFill>
                  <a:srgbClr val="99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/>
                <a:endParaRPr lang="zh-CN" altLang="en-US" dirty="0">
                  <a:solidFill>
                    <a:srgbClr val="99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81" name="Text Box 9"/>
              <p:cNvSpPr txBox="1"/>
              <p:nvPr/>
            </p:nvSpPr>
            <p:spPr>
              <a:xfrm>
                <a:off x="2381" y="1797"/>
                <a:ext cx="1134" cy="44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unlock</a:t>
                </a:r>
                <a:endParaRPr lang="en-US" altLang="zh-CN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1273" name="Group 21"/>
            <p:cNvGrpSpPr/>
            <p:nvPr/>
          </p:nvGrpSpPr>
          <p:grpSpPr>
            <a:xfrm>
              <a:off x="340" y="1480"/>
              <a:ext cx="5216" cy="2133"/>
              <a:chOff x="340" y="1480"/>
              <a:chExt cx="5216" cy="2133"/>
            </a:xfrm>
          </p:grpSpPr>
          <p:grpSp>
            <p:nvGrpSpPr>
              <p:cNvPr id="11274" name="Group 13"/>
              <p:cNvGrpSpPr/>
              <p:nvPr/>
            </p:nvGrpSpPr>
            <p:grpSpPr>
              <a:xfrm>
                <a:off x="340" y="2205"/>
                <a:ext cx="1905" cy="907"/>
                <a:chOff x="431" y="2296"/>
                <a:chExt cx="1814" cy="848"/>
              </a:xfrm>
            </p:grpSpPr>
            <p:sp>
              <p:nvSpPr>
                <p:cNvPr id="11278" name="AutoShape 2"/>
                <p:cNvSpPr/>
                <p:nvPr/>
              </p:nvSpPr>
              <p:spPr>
                <a:xfrm>
                  <a:off x="431" y="2296"/>
                  <a:ext cx="1814" cy="84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CECFF">
                    <a:alpha val="89410"/>
                  </a:srgbClr>
                </a:solidFill>
                <a:ln w="28575" cap="flat" cmpd="sng">
                  <a:solidFill>
                    <a:schemeClr val="accent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algn="ctr"/>
                  <a:endParaRPr lang="zh-CN" altLang="en-US" sz="2400" dirty="0">
                    <a:solidFill>
                      <a:schemeClr val="tx1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279" name="Text Box 38"/>
                <p:cNvSpPr txBox="1"/>
                <p:nvPr/>
              </p:nvSpPr>
              <p:spPr>
                <a:xfrm>
                  <a:off x="474" y="2508"/>
                  <a:ext cx="1724" cy="34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    Who </a:t>
                  </a:r>
                  <a:r>
                    <a:rPr lang="en-US" altLang="zh-CN" sz="32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he</a:t>
                  </a: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 is</a:t>
                  </a:r>
                  <a:endParaRPr lang="en-US" altLang="zh-CN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</a:endParaRPr>
                </a:p>
              </p:txBody>
            </p:sp>
          </p:grpSp>
          <p:grpSp>
            <p:nvGrpSpPr>
              <p:cNvPr id="11275" name="Group 14"/>
              <p:cNvGrpSpPr/>
              <p:nvPr/>
            </p:nvGrpSpPr>
            <p:grpSpPr>
              <a:xfrm>
                <a:off x="3470" y="1480"/>
                <a:ext cx="2086" cy="2133"/>
                <a:chOff x="3560" y="1797"/>
                <a:chExt cx="1996" cy="1996"/>
              </a:xfrm>
            </p:grpSpPr>
            <p:sp>
              <p:nvSpPr>
                <p:cNvPr id="11276" name="AutoShape 7"/>
                <p:cNvSpPr/>
                <p:nvPr/>
              </p:nvSpPr>
              <p:spPr>
                <a:xfrm>
                  <a:off x="3560" y="1797"/>
                  <a:ext cx="1953" cy="199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CECFF">
                    <a:alpha val="89410"/>
                  </a:srgbClr>
                </a:solidFill>
                <a:ln w="28575" cap="flat" cmpd="sng">
                  <a:solidFill>
                    <a:schemeClr val="accent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algn="ctr"/>
                  <a:endParaRPr lang="zh-CN" altLang="en-US" sz="2400" dirty="0">
                    <a:solidFill>
                      <a:schemeClr val="tx1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277" name="Text Box 38"/>
                <p:cNvSpPr txBox="1"/>
                <p:nvPr/>
              </p:nvSpPr>
              <p:spPr>
                <a:xfrm>
                  <a:off x="3696" y="1842"/>
                  <a:ext cx="1860" cy="177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Who </a:t>
                  </a:r>
                  <a:r>
                    <a:rPr lang="en-US" altLang="zh-CN" sz="32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we</a:t>
                  </a: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 are</a:t>
                  </a:r>
                  <a:endParaRPr lang="en-US" altLang="zh-CN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endParaRPr>
                </a:p>
                <a:p>
                  <a:pPr>
                    <a:spcBef>
                      <a:spcPct val="50000"/>
                    </a:spcBef>
                  </a:pP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Who </a:t>
                  </a:r>
                  <a:r>
                    <a:rPr lang="en-US" altLang="zh-CN" sz="32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we</a:t>
                  </a:r>
                  <a:r>
                    <a:rPr lang="en-US" altLang="zh-CN" sz="3200" dirty="0">
                      <a:solidFill>
                        <a:srgbClr val="C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might become</a:t>
                  </a:r>
                  <a:endParaRPr lang="en-US" altLang="zh-CN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endParaRPr>
                </a:p>
                <a:p>
                  <a:pPr>
                    <a:spcBef>
                      <a:spcPct val="50000"/>
                    </a:spcBef>
                  </a:pP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What </a:t>
                  </a:r>
                  <a:r>
                    <a:rPr lang="en-US" altLang="zh-CN" sz="32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we</a:t>
                  </a:r>
                  <a:r>
                    <a:rPr lang="en-US" altLang="zh-CN" sz="32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Arial" panose="020B0604020202020204" pitchFamily="34" charset="0"/>
                    </a:rPr>
                    <a:t> might become</a:t>
                  </a:r>
                  <a:endPara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 panose="020B0604020202020204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11"/>
          <p:cNvSpPr txBox="1"/>
          <p:nvPr/>
        </p:nvSpPr>
        <p:spPr>
          <a:xfrm>
            <a:off x="323850" y="0"/>
            <a:ext cx="32400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dirty="0">
                <a:solidFill>
                  <a:srgbClr val="990000"/>
                </a:solidFill>
                <a:latin typeface="Times New Roman" panose="02020603050405020304" pitchFamily="18" charset="0"/>
              </a:rPr>
              <a:t>Who was he?</a:t>
            </a:r>
            <a:endParaRPr lang="en-US" altLang="zh-CN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1" name="Text Box 12"/>
          <p:cNvSpPr txBox="1"/>
          <p:nvPr/>
        </p:nvSpPr>
        <p:spPr>
          <a:xfrm>
            <a:off x="4932363" y="0"/>
            <a:ext cx="35274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dirty="0">
                <a:solidFill>
                  <a:srgbClr val="990000"/>
                </a:solidFill>
                <a:latin typeface="Times New Roman" panose="02020603050405020304" pitchFamily="18" charset="0"/>
              </a:rPr>
              <a:t>Who and what might we become?</a:t>
            </a:r>
            <a:endParaRPr lang="en-US" altLang="zh-CN" sz="3200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2292" name="Group 22"/>
          <p:cNvGrpSpPr/>
          <p:nvPr/>
        </p:nvGrpSpPr>
        <p:grpSpPr>
          <a:xfrm>
            <a:off x="323850" y="981075"/>
            <a:ext cx="8569325" cy="5543550"/>
            <a:chOff x="204" y="618"/>
            <a:chExt cx="5398" cy="3492"/>
          </a:xfrm>
        </p:grpSpPr>
        <p:sp>
          <p:nvSpPr>
            <p:cNvPr id="12303" name="AutoShape 8"/>
            <p:cNvSpPr/>
            <p:nvPr/>
          </p:nvSpPr>
          <p:spPr>
            <a:xfrm>
              <a:off x="2835" y="709"/>
              <a:ext cx="2767" cy="3367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marL="342900" indent="-342900" eaLnBrk="0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the author</a:t>
              </a:r>
              <a:endPara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Para.12-14</a:t>
              </a:r>
              <a:endPara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I migrated west  to __________University and was enrolled in a _________ program. (Para. 13)</a:t>
              </a:r>
              <a:endPara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None/>
              </a:pPr>
              <a:endPara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I would become a </a:t>
              </a:r>
              <a:r>
                <a:rPr lang="en-US" altLang="zh-CN" sz="1800" u="sng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                       </a:t>
              </a:r>
              <a:r>
                <a:rPr lang="en-US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. (Para. 13)</a:t>
              </a:r>
              <a:endPara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None/>
              </a:pPr>
              <a:endPara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I ___________my doctoral work. (Para.14)</a:t>
              </a:r>
              <a:endPara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None/>
              </a:pPr>
              <a:endPara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I feel __________ to have him as my teacher. (Para.14)</a:t>
              </a:r>
              <a:endPara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2304" name="AutoShape 16"/>
            <p:cNvSpPr/>
            <p:nvPr/>
          </p:nvSpPr>
          <p:spPr>
            <a:xfrm>
              <a:off x="204" y="618"/>
              <a:ext cx="2585" cy="3492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Bill Grattan</a:t>
              </a:r>
              <a:endPara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Para.4-11 </a:t>
              </a:r>
              <a:endPara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The most </a:t>
              </a:r>
              <a:r>
                <a:rPr lang="en-US" altLang="zh-CN" sz="1800" dirty="0">
                  <a:solidFill>
                    <a:srgbClr val="99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liberating</a:t>
              </a: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and </a:t>
              </a:r>
              <a:r>
                <a:rPr lang="en-US" altLang="zh-CN" sz="1800" dirty="0">
                  <a:solidFill>
                    <a:srgbClr val="99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freeing</a:t>
              </a: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teacher &amp; a </a:t>
              </a:r>
              <a:r>
                <a:rPr lang="en-US" altLang="zh-CN" sz="1800" dirty="0">
                  <a:solidFill>
                    <a:srgbClr val="99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great</a:t>
              </a: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teacher because:</a:t>
              </a:r>
              <a:endPara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1.he had a _______  for understanding American history. (Para. 6)</a:t>
              </a:r>
              <a:endPara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2.he was ___________ in his subject area. (Para. 7)</a:t>
              </a:r>
              <a:endPara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3.he was always</a:t>
              </a:r>
              <a:r>
                <a:rPr lang="en-US" altLang="zh-CN" sz="1800" u="sng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            .(</a:t>
              </a: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Para. 8)</a:t>
              </a:r>
              <a:endPara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4.he had</a:t>
              </a:r>
              <a:r>
                <a:rPr lang="en-US" altLang="zh-CN" sz="1800" u="sng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                              </a:t>
              </a: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with his presentation. (Para. 9)</a:t>
              </a:r>
              <a:endPara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accent1"/>
                </a:buClr>
              </a:pPr>
              <a:r>
                <a:rPr lang="en-US" altLang="zh-CN" sz="18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5.he was ________ . (Para.10)</a:t>
              </a:r>
              <a:endParaRPr lang="zh-CN" alt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None/>
              </a:pPr>
              <a:endPara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619250" y="2852738"/>
            <a:ext cx="915988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passion</a:t>
            </a:r>
            <a:endParaRPr lang="zh-CN" altLang="en-US" sz="1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76375" y="3789363"/>
            <a:ext cx="14160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well versed</a:t>
            </a:r>
            <a:endParaRPr lang="zh-CN" altLang="en-US" sz="1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51050" y="4365625"/>
            <a:ext cx="12636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organized</a:t>
            </a:r>
            <a:endParaRPr lang="zh-CN" altLang="en-US" sz="1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19250" y="4797425"/>
            <a:ext cx="1889125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careful reasoning</a:t>
            </a:r>
            <a:endParaRPr lang="zh-CN" altLang="en-US" sz="1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47813" y="5445125"/>
            <a:ext cx="87630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patient</a:t>
            </a:r>
            <a:endParaRPr lang="zh-CN" altLang="en-US" sz="1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32363" y="2420938"/>
            <a:ext cx="135731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Standford</a:t>
            </a:r>
            <a:endParaRPr lang="zh-CN" altLang="en-US" sz="1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572250" y="2714625"/>
            <a:ext cx="7683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Ph.D.</a:t>
            </a:r>
            <a:endParaRPr lang="zh-CN" altLang="en-US" sz="1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59338" y="4652963"/>
            <a:ext cx="14033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finished up</a:t>
            </a:r>
            <a:endParaRPr lang="zh-CN" altLang="en-US" sz="1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92725" y="5661025"/>
            <a:ext cx="12636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privileged</a:t>
            </a:r>
            <a:endParaRPr lang="zh-CN" altLang="en-US" sz="1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88125" y="3644900"/>
            <a:ext cx="1625600" cy="393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sz="1800" dirty="0">
                <a:solidFill>
                  <a:srgbClr val="99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college teacher</a:t>
            </a:r>
            <a:endParaRPr lang="en-US" altLang="zh-CN" sz="1800" dirty="0">
              <a:solidFill>
                <a:srgbClr val="99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r>
              <a:rPr lang="en-US" altLang="zh-CN" sz="4000" b="1" dirty="0">
                <a:latin typeface="Times New Roman" panose="02020603050405020304" pitchFamily="18" charset="0"/>
              </a:rPr>
              <a:t>Derivative words</a:t>
            </a:r>
            <a:endParaRPr lang="en-US" altLang="zh-CN" sz="4000" b="1" dirty="0">
              <a:latin typeface="Times New Roman" panose="02020603050405020304" pitchFamily="18" charset="0"/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type="body" sz="half" idx="1"/>
          </p:nvPr>
        </p:nvSpPr>
        <p:spPr>
          <a:xfrm>
            <a:off x="4356100" y="2781300"/>
            <a:ext cx="4243388" cy="3455988"/>
          </a:xfrm>
          <a:ln/>
        </p:spPr>
        <p:txBody>
          <a:bodyPr vert="horz" wrap="square" lIns="91440" tIns="45720" rIns="91440" bIns="45720" anchor="t"/>
          <a:p>
            <a:pPr>
              <a:buNone/>
            </a:pPr>
            <a:r>
              <a:rPr lang="en-US" altLang="zh-CN" sz="3200" b="1" dirty="0">
                <a:latin typeface="Times New Roman" panose="02020603050405020304" pitchFamily="18" charset="0"/>
              </a:rPr>
              <a:t>    Each year quite a lot of people ______  from Europe to become American_________.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395536" y="1556792"/>
          <a:ext cx="367240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17106" name="Text Box 18"/>
          <p:cNvSpPr txBox="1"/>
          <p:nvPr/>
        </p:nvSpPr>
        <p:spPr>
          <a:xfrm>
            <a:off x="6286500" y="3357563"/>
            <a:ext cx="18002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dirty="0">
                <a:solidFill>
                  <a:srgbClr val="990000"/>
                </a:solidFill>
                <a:latin typeface="Times New Roman" panose="02020603050405020304" pitchFamily="18" charset="0"/>
              </a:rPr>
              <a:t>emigrate</a:t>
            </a:r>
            <a:endParaRPr lang="en-US" altLang="zh-CN" sz="2800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7107" name="Text Box 19"/>
          <p:cNvSpPr txBox="1"/>
          <p:nvPr/>
        </p:nvSpPr>
        <p:spPr>
          <a:xfrm>
            <a:off x="6443663" y="5157788"/>
            <a:ext cx="208756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dirty="0">
                <a:solidFill>
                  <a:srgbClr val="990000"/>
                </a:solidFill>
                <a:latin typeface="Times New Roman" panose="02020603050405020304" pitchFamily="18" charset="0"/>
              </a:rPr>
              <a:t>immigrants</a:t>
            </a:r>
            <a:endParaRPr lang="en-US" altLang="zh-CN" sz="2800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7108" name="Text Box 20"/>
          <p:cNvSpPr txBox="1"/>
          <p:nvPr/>
        </p:nvSpPr>
        <p:spPr>
          <a:xfrm>
            <a:off x="4211638" y="404813"/>
            <a:ext cx="4608512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rgbClr val="990000"/>
                </a:solidFill>
                <a:latin typeface="Times New Roman" panose="02020603050405020304" pitchFamily="18" charset="0"/>
              </a:rPr>
              <a:t>e-    im-</a:t>
            </a:r>
            <a:endParaRPr lang="en-US" altLang="zh-CN" sz="4800" dirty="0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7109" name="Text Box 21"/>
          <p:cNvSpPr txBox="1"/>
          <p:nvPr/>
        </p:nvSpPr>
        <p:spPr>
          <a:xfrm>
            <a:off x="4500563" y="1268413"/>
            <a:ext cx="4175125" cy="1160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erupt      import</a:t>
            </a:r>
            <a:endParaRPr lang="en-US" altLang="zh-CN" sz="28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  elect        impress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9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7109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7109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9">
                                            <p:txEl>
                                              <p:charRg st="1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7109">
                                            <p:txEl>
                                              <p:charRg st="1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7109">
                                            <p:txEl>
                                              <p:charRg st="1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9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9">
                                            <p:txEl>
                                              <p:charRg st="1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06" grpId="0"/>
      <p:bldP spid="217107" grpId="0"/>
      <p:bldP spid="217109" grpId="0" build="allAtOnce"/>
    </p:bldLst>
  </p:timing>
</p:sld>
</file>

<file path=ppt/theme/theme1.xml><?xml version="1.0" encoding="utf-8"?>
<a:theme xmlns:a="http://schemas.openxmlformats.org/drawingml/2006/main" name="演示设计">
  <a:themeElements>
    <a:clrScheme name="演示设计 1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B2B2B2"/>
      </a:accent1>
      <a:accent2>
        <a:srgbClr val="5F5F5F"/>
      </a:accent2>
      <a:accent3>
        <a:srgbClr val="FFFFFF"/>
      </a:accent3>
      <a:accent4>
        <a:srgbClr val="000000"/>
      </a:accent4>
      <a:accent5>
        <a:srgbClr val="D5D5D5"/>
      </a:accent5>
      <a:accent6>
        <a:srgbClr val="555555"/>
      </a:accent6>
      <a:hlink>
        <a:srgbClr val="1C1C1C"/>
      </a:hlink>
      <a:folHlink>
        <a:srgbClr val="DDDDDD"/>
      </a:folHlink>
    </a:clrScheme>
    <a:fontScheme name="演示设计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演示设计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1C1C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演示设计">
  <a:themeElements>
    <a:clrScheme name="2_演示设计 1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B2B2B2"/>
      </a:accent1>
      <a:accent2>
        <a:srgbClr val="5F5F5F"/>
      </a:accent2>
      <a:accent3>
        <a:srgbClr val="FFFFFF"/>
      </a:accent3>
      <a:accent4>
        <a:srgbClr val="000000"/>
      </a:accent4>
      <a:accent5>
        <a:srgbClr val="D5D5D5"/>
      </a:accent5>
      <a:accent6>
        <a:srgbClr val="555555"/>
      </a:accent6>
      <a:hlink>
        <a:srgbClr val="1C1C1C"/>
      </a:hlink>
      <a:folHlink>
        <a:srgbClr val="DDDDDD"/>
      </a:folHlink>
    </a:clrScheme>
    <a:fontScheme name="4_演示设计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_演示设计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1C1C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template6</Template>
  <TotalTime>0</TotalTime>
  <Words>3888</Words>
  <Application>WPS 演示</Application>
  <PresentationFormat>全屏显示(4:3)</PresentationFormat>
  <Paragraphs>280</Paragraphs>
  <Slides>19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微软雅黑</vt:lpstr>
      <vt:lpstr>华文细黑</vt:lpstr>
      <vt:lpstr>MS UI Gothic</vt:lpstr>
      <vt:lpstr>Calibri</vt:lpstr>
      <vt:lpstr>Monotype Corsiva</vt:lpstr>
      <vt:lpstr>Arial Unicode MS</vt:lpstr>
      <vt:lpstr>演示设计</vt:lpstr>
      <vt:lpstr>4_演示设计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 food</dc:title>
  <dc:creator>abc</dc:creator>
  <cp:lastModifiedBy>Administrator</cp:lastModifiedBy>
  <cp:revision>582</cp:revision>
  <dcterms:created xsi:type="dcterms:W3CDTF">2012-11-05T04:02:30Z</dcterms:created>
  <dcterms:modified xsi:type="dcterms:W3CDTF">2019-04-03T02:58:22Z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