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304" r:id="rId3"/>
    <p:sldId id="308" r:id="rId4"/>
    <p:sldId id="295" r:id="rId5"/>
    <p:sldId id="263" r:id="rId6"/>
    <p:sldId id="300" r:id="rId7"/>
    <p:sldId id="266" r:id="rId8"/>
    <p:sldId id="265" r:id="rId9"/>
    <p:sldId id="316" r:id="rId10"/>
    <p:sldId id="305" r:id="rId11"/>
    <p:sldId id="312" r:id="rId12"/>
    <p:sldId id="313" r:id="rId13"/>
    <p:sldId id="314" r:id="rId15"/>
    <p:sldId id="315" r:id="rId16"/>
    <p:sldId id="287" r:id="rId17"/>
    <p:sldId id="306" r:id="rId18"/>
    <p:sldId id="309" r:id="rId19"/>
    <p:sldId id="310" r:id="rId20"/>
    <p:sldId id="311" r:id="rId21"/>
    <p:sldId id="294" r:id="rId2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50000"/>
      </a:spcBef>
      <a:spcAft>
        <a:spcPct val="0"/>
      </a:spcAft>
      <a:buNone/>
      <a:defRPr sz="1200" b="1" i="0" u="none" kern="1200" baseline="0">
        <a:solidFill>
          <a:schemeClr val="tx2"/>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993300"/>
    <a:srgbClr val="990000"/>
    <a:srgbClr val="99CC00"/>
    <a:srgbClr val="6600CC"/>
    <a:srgbClr val="990033"/>
    <a:srgbClr val="FF00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howGuides="1">
      <p:cViewPr varScale="1">
        <p:scale>
          <a:sx n="67" d="100"/>
          <a:sy n="67" d="100"/>
        </p:scale>
        <p:origin x="-60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spcBef>
                <a:spcPct val="0"/>
              </a:spcBef>
              <a:defRPr b="0" smtClean="0">
                <a:solidFill>
                  <a:schemeClr val="tx1"/>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spcBef>
                <a:spcPct val="0"/>
              </a:spcBef>
              <a:defRPr b="0" smtClean="0">
                <a:solidFill>
                  <a:schemeClr val="tx1"/>
                </a:solidFill>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2532" name="Rectangle 4"/>
          <p:cNvSpPr>
            <a:spLocks noRot="1" noTextEdit="1"/>
          </p:cNvSpPr>
          <p:nvPr>
            <p:ph type="sldImg" idx="2"/>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spcBef>
                <a:spcPct val="0"/>
              </a:spcBef>
              <a:defRPr b="0" smtClean="0">
                <a:solidFill>
                  <a:schemeClr val="tx1"/>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p>
            <a:pPr lvl="0" algn="r" eaLnBrk="1" hangingPunct="1">
              <a:spcBef>
                <a:spcPct val="0"/>
              </a:spcBef>
            </a:pPr>
            <a:fld id="{9A0DB2DC-4C9A-4742-B13C-FB6460FD3503}" type="slidenum">
              <a:rPr lang="en-US" altLang="zh-CN" b="0" dirty="0">
                <a:solidFill>
                  <a:schemeClr val="tx1"/>
                </a:solidFill>
              </a:rPr>
            </a:fld>
            <a:endParaRPr lang="en-US" altLang="zh-CN" b="0" dirty="0">
              <a:solidFill>
                <a:schemeClr val="tx1"/>
              </a:solidFill>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6" Type="http://schemas.openxmlformats.org/officeDocument/2006/relationships/hyperlink" Target="http://en.wikipedia.org/wiki/Argument_map" TargetMode="External"/><Relationship Id="rId5" Type="http://schemas.openxmlformats.org/officeDocument/2006/relationships/hyperlink" Target="http://en.wikipedia.org/wiki/Safety_case" TargetMode="External"/><Relationship Id="rId4" Type="http://schemas.openxmlformats.org/officeDocument/2006/relationships/hyperlink" Target="http://en.wikipedia.org/wiki/Practical_arguments" TargetMode="External"/><Relationship Id="rId3" Type="http://schemas.openxmlformats.org/officeDocument/2006/relationships/hyperlink" Target="http://en.wikipedia.org/wiki/Universality_(philosophy)" TargetMode="External"/><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幻灯片图像占位符 1"/>
          <p:cNvSpPr>
            <a:spLocks noGrp="1" noRot="1" noChangeAspect="1" noTextEdit="1"/>
          </p:cNvSpPr>
          <p:nvPr>
            <p:ph type="sldImg"/>
          </p:nvPr>
        </p:nvSpPr>
        <p:spPr>
          <a:ln/>
        </p:spPr>
      </p:sp>
      <p:sp>
        <p:nvSpPr>
          <p:cNvPr id="23555" name="备注占位符 2"/>
          <p:cNvSpPr>
            <a:spLocks noGrp="1"/>
          </p:cNvSpPr>
          <p:nvPr>
            <p:ph type="body" idx="1"/>
          </p:nvPr>
        </p:nvSpPr>
        <p:spPr>
          <a:ln/>
        </p:spPr>
        <p:txBody>
          <a:bodyPr wrap="square" lIns="91440" tIns="45720" rIns="91440" bIns="45720" anchor="t"/>
          <a:p>
            <a:pPr lvl="0"/>
            <a:r>
              <a:rPr lang="en-US" altLang="zh-CN" dirty="0"/>
              <a:t>http://en.wikipedia.org/wiki/Toulmin_Model#The_Toulmin_Model_of_Argument </a:t>
            </a:r>
            <a:endParaRPr lang="en-US" altLang="zh-CN" dirty="0"/>
          </a:p>
          <a:p>
            <a:pPr lvl="0"/>
            <a:r>
              <a:rPr lang="en-US" altLang="zh-CN" b="1" dirty="0"/>
              <a:t>The Toulmin Model of Argument</a:t>
            </a:r>
            <a:endParaRPr lang="en-US" altLang="zh-CN" b="1" dirty="0"/>
          </a:p>
          <a:p>
            <a:pPr lvl="0"/>
            <a:r>
              <a:rPr lang="en-US" altLang="zh-CN" dirty="0"/>
              <a:t>Arguing that </a:t>
            </a:r>
            <a:r>
              <a:rPr lang="en-US" altLang="zh-CN" dirty="0">
                <a:hlinkClick r:id="rId3" tooltip="Universality (philosophy)"/>
              </a:rPr>
              <a:t>absolutism</a:t>
            </a:r>
            <a:r>
              <a:rPr lang="en-US" altLang="zh-CN" dirty="0"/>
              <a:t> lacks practical value, Toulmin aimed to develop a different type of argument, called </a:t>
            </a:r>
            <a:r>
              <a:rPr lang="en-US" altLang="zh-CN" dirty="0">
                <a:hlinkClick r:id="rId4" tooltip="Practical arguments"/>
              </a:rPr>
              <a:t>practical arguments</a:t>
            </a:r>
            <a:r>
              <a:rPr lang="en-US" altLang="zh-CN" dirty="0"/>
              <a:t> (also known as substantial arguments). In contrast to absolutists’ theoretical arguments, Toulmin’s practical argument is intended to focus on the justificatory function of argumentation, as opposed to the inferential function of theoretical arguments. Whereas theoretical arguments make inferences based on a set of principles to arrive at a claim, practical arguments first find a claim of interest, and then provide justification for it. Toulmin believed that reasoning is less an activity of inference, involving the discovering of new ideas, and more a process of testing and sifting already existing ideas—an act achievable through the process of justification.</a:t>
            </a:r>
            <a:endParaRPr lang="en-US" altLang="zh-CN" dirty="0"/>
          </a:p>
          <a:p>
            <a:pPr lvl="0"/>
            <a:r>
              <a:rPr lang="en-US" altLang="zh-CN" dirty="0"/>
              <a:t>Toulmin believed that for a good argument to succeed, it needs to provide good justification for a claim. This, he believed, will ensure it stands up to criticism and earns a favourable verdict. In </a:t>
            </a:r>
            <a:r>
              <a:rPr lang="en-US" altLang="zh-CN" i="1" dirty="0"/>
              <a:t>The Uses of Argument</a:t>
            </a:r>
            <a:r>
              <a:rPr lang="en-US" altLang="zh-CN" dirty="0"/>
              <a:t> (1958), Toulmin proposed a layout containing six interrelated components for analyzing arguments:</a:t>
            </a:r>
            <a:endParaRPr lang="en-US" altLang="zh-CN" dirty="0"/>
          </a:p>
          <a:p>
            <a:pPr lvl="0"/>
            <a:r>
              <a:rPr lang="en-US" altLang="zh-CN" dirty="0"/>
              <a:t>Claim A conclusion whose merit must be established. For example, if a person tries to convince a listener that he is a British citizen, the claim would be “I am a British citizen.” (1) Ground (Evidence, Data) A fact one appeals to as a foundation for the claim. For example, the person introduced in 1 can support his claim with the supporting data “I was born in Bermuda.” (2) Warrant A statement authorizing movement from the ground to the claim. In order to move from the ground established in 2, “I was born in Bermuda,” to the claim in 1, “I am a British citizen,” the person must supply a warrant to bridge the gap between 1 and 2 with the statement “A man born in Bermuda will legally be a British citizen.” (3) Backing Credentials designed to certify the statement expressed in the warrant; backing must be introduced when the warrant itself is not convincing enough to the readers or the listeners. For example, if the listener does not deem the warrant in 3 as credible, the speaker will supply the legal provisions as backing statement to show that it is true that “A man born in Bermuda will legally be a British citizen.” Rebuttal Statements recognizing the restrictions which may legitimately be applied to the claim. The rebuttal is exemplified as follows: “A man born in Bermuda will legally be a British citizen, unless he has betrayed Britain and has become a spy of another country.” Qualifier Words or phrases expressing the speaker’s degree of force or certainty concerning the claim. Such words or phrases include “probably,” “possible,” “impossible,” “certainly,” “presumably,” “as far as the evidence goes,” and “necessarily.” The claim “I am definitely a British citizen” has a greater degree of force than the claim “I am a British citizen, presumably.” The first three elements, “claim,” “data,” and “warrant,” are considered as the essential components of practical arguments, while the second triad, “qualifier,” “backing,” and “rebuttal,” may not be needed in some arguments.</a:t>
            </a:r>
            <a:endParaRPr lang="en-US" altLang="zh-CN" dirty="0"/>
          </a:p>
          <a:p>
            <a:pPr lvl="0"/>
            <a:r>
              <a:rPr lang="en-US" altLang="zh-CN" dirty="0"/>
              <a:t>When Toulmin first proposed it, this layout of argumentation was based on legal arguments and intended to be used to analyze the rationality of arguments typically found in the courtroom. Toulmin did not realize that this layout could be applicable to the field of rhetoric and communication until his works were introduced to rhetoricians by Wayne Brockriede and Douglas Ehninger. Only after Toulmin published </a:t>
            </a:r>
            <a:r>
              <a:rPr lang="en-US" altLang="zh-CN" i="1" dirty="0"/>
              <a:t>Introduction to Reasoning</a:t>
            </a:r>
            <a:r>
              <a:rPr lang="en-US" altLang="zh-CN" dirty="0"/>
              <a:t> (1979) were the rhetorical applications of this layout mentioned in his works.</a:t>
            </a:r>
            <a:endParaRPr lang="en-US" altLang="zh-CN" dirty="0"/>
          </a:p>
          <a:p>
            <a:pPr lvl="0"/>
            <a:r>
              <a:rPr lang="en-US" altLang="zh-CN" dirty="0"/>
              <a:t>Toulmin's argument model has inspired research on, for example, the Goal Structuring Notation (GSN), widely used for developing </a:t>
            </a:r>
            <a:r>
              <a:rPr lang="en-US" altLang="zh-CN" dirty="0">
                <a:hlinkClick r:id="rId5" tooltip="Safety case"/>
              </a:rPr>
              <a:t>safety cases</a:t>
            </a:r>
            <a:r>
              <a:rPr lang="en-US" altLang="zh-CN" dirty="0"/>
              <a:t>, and </a:t>
            </a:r>
            <a:r>
              <a:rPr lang="en-US" altLang="zh-CN" dirty="0">
                <a:hlinkClick r:id="rId6" tooltip="Argument map"/>
              </a:rPr>
              <a:t>argument maps</a:t>
            </a:r>
            <a:r>
              <a:rPr lang="en-US" altLang="zh-CN" dirty="0"/>
              <a:t> and associated software.</a:t>
            </a:r>
            <a:endParaRPr lang="en-US" altLang="zh-CN" dirty="0"/>
          </a:p>
          <a:p>
            <a:pPr lvl="0"/>
            <a:endParaRPr lang="en-US" altLang="zh-CN" dirty="0"/>
          </a:p>
          <a:p>
            <a:pPr lvl="0"/>
            <a:r>
              <a:rPr lang="en-US" altLang="zh-CN" dirty="0"/>
              <a:t>http://www2.winthrop.edu/wcenter/handoutsandlinks/toulmin.htm </a:t>
            </a:r>
            <a:endParaRPr lang="en-US" altLang="zh-CN" dirty="0"/>
          </a:p>
          <a:p>
            <a:pPr lvl="0"/>
            <a:r>
              <a:rPr lang="en-US" altLang="zh-CN" dirty="0"/>
              <a:t>Terms in a Toulmin Argument</a:t>
            </a:r>
            <a:endParaRPr lang="en-US" altLang="zh-CN" dirty="0"/>
          </a:p>
          <a:p>
            <a:pPr lvl="0"/>
            <a:r>
              <a:rPr lang="en-US" altLang="zh-CN" dirty="0"/>
              <a:t>Many writers of arguments look to terminology developed by philosopher Stephen Toulmin to describe the elements of an argumentative essay. You can use these to check that your argument has all the key ingredients it needs to be successful.</a:t>
            </a:r>
            <a:endParaRPr lang="en-US" altLang="zh-CN" dirty="0"/>
          </a:p>
          <a:p>
            <a:pPr lvl="0"/>
            <a:r>
              <a:rPr lang="en-US" altLang="zh-CN" dirty="0"/>
              <a:t>A </a:t>
            </a:r>
            <a:r>
              <a:rPr lang="en-US" altLang="zh-CN" b="1" dirty="0"/>
              <a:t>claim </a:t>
            </a:r>
            <a:r>
              <a:rPr lang="en-US" altLang="zh-CN" dirty="0"/>
              <a:t>(proposition, thesis): answers the questions "What point will your paper will try to make?" or "What belief or opinion is the author defending?" To be </a:t>
            </a:r>
            <a:r>
              <a:rPr lang="en-US" altLang="zh-CN" b="1" dirty="0"/>
              <a:t>credible</a:t>
            </a:r>
            <a:r>
              <a:rPr lang="en-US" altLang="zh-CN" dirty="0"/>
              <a:t> to an audience, claims must usually be supported with specific evidence. For instance, a writer may claim that "Standardized tests are biased against female and minority students." In a Toulmin argument, readers ask, "How do you know that is true?" or "What is that based on?" Such questions are challenging the writer to prove the claim with </a:t>
            </a:r>
            <a:r>
              <a:rPr lang="en-US" altLang="zh-CN" b="1" dirty="0"/>
              <a:t>support</a:t>
            </a:r>
            <a:r>
              <a:rPr lang="en-US" altLang="zh-CN" dirty="0"/>
              <a:t>. In order to defuse an audience’s potential challenges, some writers use </a:t>
            </a:r>
            <a:r>
              <a:rPr lang="en-US" altLang="zh-CN" b="1" dirty="0"/>
              <a:t>qualifiers</a:t>
            </a:r>
            <a:r>
              <a:rPr lang="en-US" altLang="zh-CN" dirty="0"/>
              <a:t> to clarify their claims and protect their credibility. Acknowledging that the claim may not be absolute protects them from proving that their claim is true in every case. </a:t>
            </a:r>
            <a:r>
              <a:rPr lang="en-US" altLang="zh-CN" b="1" dirty="0"/>
              <a:t>Qualifiers</a:t>
            </a:r>
            <a:r>
              <a:rPr lang="en-US" altLang="zh-CN" dirty="0"/>
              <a:t> are usually adverbs that modify the verb in the claim or adjectives that modify a key noun; some common ones are </a:t>
            </a:r>
            <a:r>
              <a:rPr lang="en-US" altLang="zh-CN" i="1" dirty="0"/>
              <a:t>typically, usually, for the most part</a:t>
            </a:r>
            <a:r>
              <a:rPr lang="en-US" altLang="zh-CN" dirty="0"/>
              <a:t>, </a:t>
            </a:r>
            <a:r>
              <a:rPr lang="en-US" altLang="zh-CN" i="1" dirty="0"/>
              <a:t>some</a:t>
            </a:r>
            <a:r>
              <a:rPr lang="en-US" altLang="zh-CN" dirty="0"/>
              <a:t>, </a:t>
            </a:r>
            <a:r>
              <a:rPr lang="en-US" altLang="zh-CN" i="1" dirty="0"/>
              <a:t>several</a:t>
            </a:r>
            <a:r>
              <a:rPr lang="en-US" altLang="zh-CN" dirty="0"/>
              <a:t>, </a:t>
            </a:r>
            <a:r>
              <a:rPr lang="en-US" altLang="zh-CN" i="1" dirty="0"/>
              <a:t>few</a:t>
            </a:r>
            <a:r>
              <a:rPr lang="en-US" altLang="zh-CN" dirty="0"/>
              <a:t>, and </a:t>
            </a:r>
            <a:r>
              <a:rPr lang="en-US" altLang="zh-CN" i="1" dirty="0"/>
              <a:t>sometimes</a:t>
            </a:r>
            <a:r>
              <a:rPr lang="en-US" altLang="zh-CN" dirty="0"/>
              <a:t>. Qualified versions of the first claim might be "</a:t>
            </a:r>
            <a:r>
              <a:rPr lang="en-US" altLang="zh-CN" u="sng" dirty="0"/>
              <a:t>Many</a:t>
            </a:r>
            <a:r>
              <a:rPr lang="en-US" altLang="zh-CN" dirty="0"/>
              <a:t> standardized tests are biased against female and minority students" or "Standardized tests are </a:t>
            </a:r>
            <a:r>
              <a:rPr lang="en-US" altLang="zh-CN" u="sng" dirty="0"/>
              <a:t>sometimes</a:t>
            </a:r>
            <a:r>
              <a:rPr lang="en-US" altLang="zh-CN" dirty="0"/>
              <a:t> biased against female and minority students." Either of these, because of the limiting qualifiers, are easier to prove than the unqualified claim.</a:t>
            </a:r>
            <a:endParaRPr lang="en-US" altLang="zh-CN" dirty="0"/>
          </a:p>
          <a:p>
            <a:pPr lvl="0"/>
            <a:r>
              <a:rPr lang="en-US" altLang="zh-CN" b="1" dirty="0"/>
              <a:t>Support </a:t>
            </a:r>
            <a:r>
              <a:rPr lang="en-US" altLang="zh-CN" dirty="0"/>
              <a:t>(evidence, backing) is the examples, facts and data that aid in proving the claim's validity. Depending on who your audience is, this evidence could also include emotional appeals, quotations from famous people or recognized experts, or statements based on the writer’s personal credibility. In the argument on test bias, readers might expect to see statistics that prove the test questions are biased, samples of misleading questions, quotations from educators and testing experts, and testimony from students who have taken such tests. All of these might be good kinds of support, depending on the identity of the audience.</a:t>
            </a:r>
            <a:endParaRPr lang="en-US" altLang="zh-CN" dirty="0"/>
          </a:p>
          <a:p>
            <a:pPr lvl="0"/>
            <a:r>
              <a:rPr lang="en-US" altLang="zh-CN" dirty="0"/>
              <a:t>Underlying the claims in Toulmin arguments are </a:t>
            </a:r>
            <a:r>
              <a:rPr lang="en-US" altLang="zh-CN" b="1" dirty="0"/>
              <a:t>warrants,</a:t>
            </a:r>
            <a:r>
              <a:rPr lang="en-US" altLang="zh-CN" dirty="0"/>
              <a:t> the inferences or assumptions that are taken for granted by the writer (and sometimes by the argument). Warrants connect (conspicuously or inconspicuously) the claim and the support; they derive from our cultural experiences and personal observations. For instance, if over the last five years, girls at Madison High have received higher grades than boys in every subject and yet the Madison boys consistently score higher on the SAT than the girls do, someone might claim that the SAT was biased against girls. The </a:t>
            </a:r>
            <a:r>
              <a:rPr lang="en-US" altLang="zh-CN" b="1" dirty="0"/>
              <a:t>warrant</a:t>
            </a:r>
            <a:r>
              <a:rPr lang="en-US" altLang="zh-CN" dirty="0"/>
              <a:t> for this claim is the belief that something must be preventing the girls from showing their academic excellence on the SAT.</a:t>
            </a:r>
            <a:endParaRPr lang="en-US" altLang="zh-CN" dirty="0"/>
          </a:p>
          <a:p>
            <a:pPr lvl="0"/>
            <a:r>
              <a:rPr lang="en-US" altLang="zh-CN" dirty="0"/>
              <a:t>Finally, a key point in Toulmin arguments is the </a:t>
            </a:r>
            <a:r>
              <a:rPr lang="en-US" altLang="zh-CN" b="1" dirty="0"/>
              <a:t>concession</a:t>
            </a:r>
            <a:r>
              <a:rPr lang="en-US" altLang="zh-CN" dirty="0"/>
              <a:t>, which brings differing opinions together by acknowledging a part of the opposing argument that cannot be refuted. Conceding that an opposing point is valid and then building upon it to further one's </a:t>
            </a:r>
            <a:r>
              <a:rPr lang="en-US" altLang="zh-CN" u="sng" dirty="0"/>
              <a:t>own </a:t>
            </a:r>
            <a:r>
              <a:rPr lang="en-US" altLang="zh-CN" dirty="0"/>
              <a:t>claim allows a writer to make the audience feel appreciated without giving up her or his own position. For instance, in the SAT argument, the writer might concede that other reasons, like test anxiety or fewer math courses, lower girls’ scores on the test, but go on to provide evidence that even when these factors are considered, the questions are written in such a way as to favor boys. If the writer can discredit the opposition’s counter-arguments by proving their logic is faulty, their support is weak or their warrants are invalid, he or she has created a </a:t>
            </a:r>
            <a:r>
              <a:rPr lang="en-US" altLang="zh-CN" b="1" dirty="0"/>
              <a:t>rebuttal</a:t>
            </a:r>
            <a:r>
              <a:rPr lang="en-US" altLang="zh-CN" dirty="0"/>
              <a:t> that supports his or her own original position and furthers his or her claim.</a:t>
            </a:r>
            <a:endParaRPr lang="en-US" altLang="zh-CN" dirty="0"/>
          </a:p>
          <a:p>
            <a:pPr lvl="0"/>
            <a:r>
              <a:rPr lang="en-US" altLang="zh-CN" dirty="0"/>
              <a:t>THIS HANDOUT WAS CREATED BY TUTORS MEREDITH REYNOLDS AND SCOTT GILBERT.</a:t>
            </a:r>
            <a:endParaRPr lang="en-US" altLang="zh-CN" dirty="0"/>
          </a:p>
          <a:p>
            <a:pPr lvl="0"/>
            <a:r>
              <a:rPr lang="en-US" altLang="zh-CN" dirty="0"/>
              <a:t> </a:t>
            </a:r>
            <a:endParaRPr lang="en-US" altLang="zh-CN" dirty="0"/>
          </a:p>
          <a:p>
            <a:pPr lvl="0"/>
            <a:endParaRPr lang="zh-CN" altLang="en-US" dirty="0"/>
          </a:p>
        </p:txBody>
      </p:sp>
      <p:sp>
        <p:nvSpPr>
          <p:cNvPr id="25604" name="灯片编号占位符 3"/>
          <p:cNvSpPr txBox="1">
            <a:spLocks noGrp="1"/>
          </p:cNvSpPr>
          <p:nvPr/>
        </p:nvSpPr>
        <p:spPr bwMode="auto">
          <a:xfrm>
            <a:off x="3884613" y="8685213"/>
            <a:ext cx="2971800" cy="457200"/>
          </a:xfrm>
          <a:prstGeom prst="rect">
            <a:avLst/>
          </a:prstGeom>
          <a:noFill/>
          <a:ln>
            <a:miter lim="800000"/>
          </a:ln>
        </p:spPr>
        <p:txBody>
          <a:bodyPr anchor="b"/>
          <a:p>
            <a:pPr lvl="0" algn="r" eaLnBrk="1" hangingPunct="1">
              <a:spcBef>
                <a:spcPct val="0"/>
              </a:spcBef>
            </a:pPr>
            <a:fld id="{9A0DB2DC-4C9A-4742-B13C-FB6460FD3503}" type="slidenum">
              <a:rPr lang="zh-CN" altLang="en-US" b="0" dirty="0">
                <a:solidFill>
                  <a:schemeClr val="tx1"/>
                </a:solidFill>
              </a:rPr>
            </a:fld>
            <a:endParaRPr lang="zh-CN" altLang="en-US" b="0" dirty="0">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2050" name="Rectangle 2"/>
          <p:cNvSpPr>
            <a:spLocks noGrp="1" noRot="1" noChangeArrowheads="1"/>
          </p:cNvSpPr>
          <p:nvPr>
            <p:ph type="ctrTitle"/>
          </p:nvPr>
        </p:nvSpPr>
        <p:spPr>
          <a:xfrm>
            <a:off x="3962400" y="1066800"/>
            <a:ext cx="4648200" cy="1981200"/>
          </a:xfrm>
        </p:spPr>
        <p:txBody>
          <a:bodyPr/>
          <a:lstStyle>
            <a:lvl1pPr>
              <a:defRPr/>
            </a:lvl1pPr>
          </a:lstStyle>
          <a:p>
            <a:r>
              <a:rPr lang="zh-CN" altLang="en-US"/>
              <a:t>单击此处编辑母版标题样式</a:t>
            </a:r>
            <a:endParaRPr lang="zh-CN" altLang="en-US"/>
          </a:p>
        </p:txBody>
      </p:sp>
      <p:sp>
        <p:nvSpPr>
          <p:cNvPr id="2051" name="Rectangle 3"/>
          <p:cNvSpPr>
            <a:spLocks noGrp="1" noRot="1" noChangeArrowheads="1"/>
          </p:cNvSpPr>
          <p:nvPr>
            <p:ph type="subTitle" idx="1"/>
          </p:nvPr>
        </p:nvSpPr>
        <p:spPr>
          <a:xfrm>
            <a:off x="3962400" y="3657600"/>
            <a:ext cx="4572000" cy="1676400"/>
          </a:xfrm>
        </p:spPr>
        <p:txBody>
          <a:bodyPr/>
          <a:lstStyle>
            <a:lvl1pPr marL="0" indent="0" algn="ctr">
              <a:buFont typeface="Wingdings" panose="05000000000000000000" pitchFamily="2" charset="2"/>
              <a:buNone/>
              <a:defRPr/>
            </a:lvl1pPr>
          </a:lstStyle>
          <a:p>
            <a:r>
              <a:rPr lang="zh-CN" altLang="en-US"/>
              <a:t>单击此处编辑母版副标题样式</a:t>
            </a:r>
            <a:endParaRPr lang="zh-CN" altLang="en-US"/>
          </a:p>
        </p:txBody>
      </p:sp>
      <p:sp>
        <p:nvSpPr>
          <p:cNvPr id="7" name="Rectangle 4"/>
          <p:cNvSpPr>
            <a:spLocks noGrp="1" noChangeArrowheads="1"/>
          </p:cNvSpPr>
          <p:nvPr>
            <p:ph type="dt" sz="half" idx="2"/>
          </p:nvPr>
        </p:nvSpPr>
        <p:spPr bwMode="auto">
          <a:xfrm>
            <a:off x="301625" y="6076950"/>
            <a:ext cx="2289175" cy="476250"/>
          </a:xfrm>
          <a:prstGeom prst="rect">
            <a:avLst/>
          </a:prstGeom>
          <a:ln>
            <a:miter lim="800000"/>
          </a:ln>
        </p:spPr>
        <p:txBody>
          <a:bodyPr vert="horz" wrap="square" lIns="91440" tIns="45720" rIns="91440" bIns="45720" numCol="1" anchor="t" anchorCtr="0" compatLnSpc="1"/>
          <a:lstStyle>
            <a:lvl1pPr>
              <a:defRPr smtClean="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6076950"/>
            <a:ext cx="2895600" cy="476250"/>
          </a:xfrm>
          <a:prstGeom prst="rect">
            <a:avLst/>
          </a:prstGeom>
          <a:ln>
            <a:miter lim="800000"/>
          </a:ln>
        </p:spPr>
        <p:txBody>
          <a:bodyPr vert="horz" wrap="square" lIns="91440" tIns="45720" rIns="91440" bIns="45720" numCol="1" anchor="t" anchorCtr="0" compatLnSpc="1"/>
          <a:lstStyle>
            <a:lvl1pPr>
              <a:defRPr smtClean="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6076950"/>
            <a:ext cx="2289175" cy="476250"/>
          </a:xfrm>
          <a:prstGeom prst="rect">
            <a:avLst/>
          </a:prstGeom>
          <a:ln>
            <a:miter lim="800000"/>
          </a:ln>
        </p:spPr>
        <p:txBody>
          <a:bodyPr vert="horz" wrap="square" lIns="91440" tIns="45720" rIns="91440" bIns="45720" numCol="1" anchor="t" anchorCtr="0" compatLnSpc="1"/>
          <a:p>
            <a:pPr algn="r">
              <a:spcBef>
                <a:spcPct val="0"/>
              </a:spcBef>
            </a:pPr>
            <a:fld id="{9A0DB2DC-4C9A-4742-B13C-FB6460FD3503}" type="slidenum">
              <a:rPr lang="en-US" altLang="zh-CN" dirty="0"/>
            </a:fld>
            <a:endParaRPr lang="en-US" altLang="zh-CN" dirty="0"/>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10363" y="685800"/>
            <a:ext cx="2135187" cy="5181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685800"/>
            <a:ext cx="6256338" cy="51816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reserve="1">
  <p:cSld name="标题，文本与媒体剪辑">
    <p:spTree>
      <p:nvGrpSpPr>
        <p:cNvPr id="1" name=""/>
        <p:cNvGrpSpPr/>
        <p:nvPr/>
      </p:nvGrpSpPr>
      <p:grpSpPr>
        <a:xfrm>
          <a:off x="0" y="0"/>
          <a:ext cx="0" cy="0"/>
          <a:chOff x="0" y="0"/>
          <a:chExt cx="0" cy="0"/>
        </a:xfrm>
      </p:grpSpPr>
      <p:sp>
        <p:nvSpPr>
          <p:cNvPr id="2" name="标题 1"/>
          <p:cNvSpPr>
            <a:spLocks noGrp="1"/>
          </p:cNvSpPr>
          <p:nvPr>
            <p:ph type="title"/>
          </p:nvPr>
        </p:nvSpPr>
        <p:spPr>
          <a:xfrm>
            <a:off x="301625" y="6858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4800" y="1981200"/>
            <a:ext cx="4194175" cy="3886200"/>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媒体占位符 3"/>
          <p:cNvSpPr>
            <a:spLocks noGrp="1"/>
          </p:cNvSpPr>
          <p:nvPr>
            <p:ph type="media" sz="half" idx="2"/>
          </p:nvPr>
        </p:nvSpPr>
        <p:spPr>
          <a:xfrm>
            <a:off x="4651375" y="1981200"/>
            <a:ext cx="4194175" cy="38862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Char char="v"/>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4800" y="1981200"/>
            <a:ext cx="4194175"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1375" y="1981200"/>
            <a:ext cx="4194175"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p:sp>
        <p:nvSpPr>
          <p:cNvPr id="1026" name="Rectangle 2"/>
          <p:cNvSpPr>
            <a:spLocks noGrp="1" noRot="1"/>
          </p:cNvSpPr>
          <p:nvPr>
            <p:ph type="title"/>
          </p:nvPr>
        </p:nvSpPr>
        <p:spPr>
          <a:xfrm>
            <a:off x="301625" y="685800"/>
            <a:ext cx="854075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Rectangle 3"/>
          <p:cNvSpPr>
            <a:spLocks noGrp="1" noRot="1"/>
          </p:cNvSpPr>
          <p:nvPr>
            <p:ph type="body" idx="1"/>
          </p:nvPr>
        </p:nvSpPr>
        <p:spPr>
          <a:xfrm>
            <a:off x="304800" y="1981200"/>
            <a:ext cx="8540750" cy="3886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301625" y="6019800"/>
            <a:ext cx="2289175" cy="476250"/>
          </a:xfrm>
          <a:prstGeom prst="rect">
            <a:avLst/>
          </a:prstGeom>
          <a:noFill/>
          <a:ln w="9525">
            <a:noFill/>
            <a:miter lim="800000"/>
          </a:ln>
          <a:effectLst/>
        </p:spPr>
        <p:txBody>
          <a:bodyPr vert="horz" wrap="square" lIns="91440" tIns="45720" rIns="91440" bIns="45720" numCol="1" anchor="t" anchorCtr="0" compatLnSpc="1"/>
          <a:lstStyle>
            <a:lvl1pPr>
              <a:spcBef>
                <a:spcPct val="0"/>
              </a:spcBef>
              <a:defRPr sz="1400" b="0" smtClean="0">
                <a:solidFill>
                  <a:schemeClr val="tx1"/>
                </a:solidFill>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019800"/>
            <a:ext cx="2895600" cy="476250"/>
          </a:xfrm>
          <a:prstGeom prst="rect">
            <a:avLst/>
          </a:prstGeom>
          <a:noFill/>
          <a:ln w="9525">
            <a:noFill/>
            <a:miter lim="800000"/>
          </a:ln>
          <a:effectLst/>
        </p:spPr>
        <p:txBody>
          <a:bodyPr vert="horz" wrap="square" lIns="91440" tIns="45720" rIns="91440" bIns="45720" numCol="1" anchor="t" anchorCtr="0" compatLnSpc="1"/>
          <a:lstStyle>
            <a:lvl1pPr algn="ctr">
              <a:spcBef>
                <a:spcPct val="0"/>
              </a:spcBef>
              <a:defRPr sz="1400" b="0" smtClean="0">
                <a:solidFill>
                  <a:schemeClr val="tx1"/>
                </a:solidFill>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019800"/>
            <a:ext cx="2289175" cy="476250"/>
          </a:xfrm>
          <a:prstGeom prst="rect">
            <a:avLst/>
          </a:prstGeom>
          <a:noFill/>
          <a:ln w="9525">
            <a:noFill/>
            <a:miter lim="800000"/>
          </a:ln>
          <a:effectLst/>
        </p:spPr>
        <p:txBody>
          <a:bodyPr vert="horz" wrap="square" lIns="91440" tIns="45720" rIns="91440" bIns="45720" numCol="1" anchor="t" anchorCtr="0" compatLnSpc="1"/>
          <a:lstStyle>
            <a:lvl1pPr algn="r">
              <a:defRPr sz="1400" b="0">
                <a:solidFill>
                  <a:schemeClr val="tx1"/>
                </a:solidFill>
              </a:defRPr>
            </a:lvl1pPr>
          </a:lstStyle>
          <a:p>
            <a:pPr lvl="0" eaLnBrk="1" hangingPunct="1">
              <a:spcBef>
                <a:spcPct val="0"/>
              </a:spcBef>
            </a:pPr>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wipe dir="r"/>
  </p:transition>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anose="05000000000000000000" pitchFamily="2" charset="2"/>
        <a:buChar char="v"/>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5000"/>
        <a:buFont typeface="Wingdings" panose="05000000000000000000"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v"/>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90000"/>
        <a:buFont typeface="Wingdings" panose="05000000000000000000"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5pPr>
      <a:lvl6pPr marL="25146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6pPr>
      <a:lvl7pPr marL="29718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7pPr>
      <a:lvl8pPr marL="34290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8pPr>
      <a:lvl9pPr marL="3886200" indent="-228600" algn="l" rtl="0" fontAlgn="base">
        <a:spcBef>
          <a:spcPct val="20000"/>
        </a:spcBef>
        <a:spcAft>
          <a:spcPct val="0"/>
        </a:spcAft>
        <a:buClr>
          <a:schemeClr val="hlink"/>
        </a:buClr>
        <a:buSzPct val="85000"/>
        <a:buFont typeface="Wingdings" panose="05000000000000000000" pitchFamily="2" charset="2"/>
        <a:buChar char="v"/>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14.jpeg"/><Relationship Id="rId3" Type="http://schemas.openxmlformats.org/officeDocument/2006/relationships/image" Target="../media/image13.png"/><Relationship Id="rId2" Type="http://schemas.microsoft.com/office/2007/relationships/media" Target="Michael%20Jordan_baofeng.wmv" TargetMode="External"/><Relationship Id="rId1" Type="http://schemas.openxmlformats.org/officeDocument/2006/relationships/video" Target="Michael%20Jordan_baofeng.wmv" TargetMode="Externa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6.jpeg"/><Relationship Id="rId2" Type="http://schemas.openxmlformats.org/officeDocument/2006/relationships/slide" Target="slide3.xml"/><Relationship Id="rId1" Type="http://schemas.openxmlformats.org/officeDocument/2006/relationships/hyperlink" Target="http://www.foreignaffairs.com/" TargetMode="Externa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jpeg"/><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9.png"/><Relationship Id="rId2" Type="http://schemas.microsoft.com/office/2007/relationships/media" Target="what%20is%20success_baofeng.wmv" TargetMode="External"/><Relationship Id="rId1" Type="http://schemas.openxmlformats.org/officeDocument/2006/relationships/video" Target="what%20is%20success_baofeng.wmv" TargetMode="Externa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2"/>
          <p:cNvSpPr>
            <a:spLocks noGrp="1" noRot="1"/>
          </p:cNvSpPr>
          <p:nvPr>
            <p:ph type="title"/>
          </p:nvPr>
        </p:nvSpPr>
        <p:spPr>
          <a:ln/>
        </p:spPr>
        <p:txBody>
          <a:bodyPr vert="horz" wrap="square" lIns="91440" tIns="45720" rIns="91440" bIns="45720" anchor="ctr"/>
          <a:p>
            <a:pPr eaLnBrk="1" hangingPunct="1"/>
            <a:endParaRPr lang="zh-CN" altLang="zh-CN" dirty="0"/>
          </a:p>
        </p:txBody>
      </p:sp>
      <p:sp>
        <p:nvSpPr>
          <p:cNvPr id="3075" name="Rectangle 3"/>
          <p:cNvSpPr>
            <a:spLocks noGrp="1" noRot="1"/>
          </p:cNvSpPr>
          <p:nvPr>
            <p:ph idx="1"/>
          </p:nvPr>
        </p:nvSpPr>
        <p:spPr>
          <a:ln/>
        </p:spPr>
        <p:txBody>
          <a:bodyPr vert="horz" wrap="square" lIns="91440" tIns="45720" rIns="91440" bIns="45720" anchor="t"/>
          <a:p>
            <a:pPr eaLnBrk="1" hangingPunct="1"/>
            <a:endParaRPr lang="zh-CN" altLang="zh-CN" dirty="0"/>
          </a:p>
        </p:txBody>
      </p:sp>
      <p:sp>
        <p:nvSpPr>
          <p:cNvPr id="3076" name="Rectangle 4"/>
          <p:cNvSpPr/>
          <p:nvPr/>
        </p:nvSpPr>
        <p:spPr>
          <a:xfrm>
            <a:off x="6659563" y="5516563"/>
            <a:ext cx="1800225" cy="433387"/>
          </a:xfrm>
          <a:prstGeom prst="rect">
            <a:avLst/>
          </a:prstGeom>
          <a:noFill/>
          <a:ln w="9525">
            <a:noFill/>
          </a:ln>
        </p:spPr>
        <p:txBody>
          <a:bodyPr wrap="none" anchor="ctr">
            <a:spAutoFit/>
          </a:bodyPr>
          <a:p>
            <a:endParaRPr lang="zh-CN" altLang="en-US" dirty="0">
              <a:latin typeface="Arial" panose="020B0604020202020204" pitchFamily="34" charset="0"/>
            </a:endParaRPr>
          </a:p>
        </p:txBody>
      </p:sp>
      <p:pic>
        <p:nvPicPr>
          <p:cNvPr id="3077" name="Picture 5" descr="1"/>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078" name="Rectangle 6"/>
          <p:cNvSpPr/>
          <p:nvPr/>
        </p:nvSpPr>
        <p:spPr>
          <a:xfrm>
            <a:off x="6588125" y="5157788"/>
            <a:ext cx="1439863" cy="431800"/>
          </a:xfrm>
          <a:prstGeom prst="rect">
            <a:avLst/>
          </a:prstGeom>
          <a:noFill/>
          <a:ln w="9525">
            <a:noFill/>
          </a:ln>
        </p:spPr>
        <p:txBody>
          <a:bodyPr wrap="none" anchor="ctr">
            <a:spAutoFit/>
          </a:bodyPr>
          <a:p>
            <a:endParaRPr lang="zh-CN" altLang="en-US" dirty="0">
              <a:latin typeface="Arial" panose="020B0604020202020204" pitchFamily="34" charset="0"/>
            </a:endParaRPr>
          </a:p>
        </p:txBody>
      </p:sp>
      <p:sp>
        <p:nvSpPr>
          <p:cNvPr id="3079" name="Oval 7"/>
          <p:cNvSpPr/>
          <p:nvPr/>
        </p:nvSpPr>
        <p:spPr>
          <a:xfrm>
            <a:off x="6516688" y="5229225"/>
            <a:ext cx="1150937" cy="504825"/>
          </a:xfrm>
          <a:prstGeom prst="ellipse">
            <a:avLst/>
          </a:prstGeom>
          <a:noFill/>
          <a:ln w="9525">
            <a:noFill/>
          </a:ln>
        </p:spPr>
        <p:txBody>
          <a:bodyPr wrap="none" anchor="ctr">
            <a:spAutoFit/>
          </a:bodyPr>
          <a:p>
            <a:endParaRPr lang="zh-CN" altLang="en-US" dirty="0">
              <a:latin typeface="Arial" panose="020B0604020202020204" pitchFamily="34" charset="0"/>
            </a:endParaRPr>
          </a:p>
        </p:txBody>
      </p:sp>
      <p:sp>
        <p:nvSpPr>
          <p:cNvPr id="3080" name="WordArt 8"/>
          <p:cNvSpPr>
            <a:spLocks noTextEdit="1"/>
          </p:cNvSpPr>
          <p:nvPr/>
        </p:nvSpPr>
        <p:spPr>
          <a:xfrm>
            <a:off x="5867400" y="5084763"/>
            <a:ext cx="2913063" cy="314325"/>
          </a:xfrm>
          <a:prstGeom prst="rect">
            <a:avLst/>
          </a:prstGeom>
        </p:spPr>
        <p:txBody>
          <a:bodyPr wrap="none" fromWordArt="1">
            <a:prstTxWarp prst="textPlain">
              <a:avLst>
                <a:gd name="adj" fmla="val 50000"/>
              </a:avLst>
            </a:prstTxWarp>
            <a:normAutofit/>
          </a:bodyPr>
          <a:p>
            <a:pPr algn="ctr"/>
            <a:r>
              <a:rPr lang="zh-CN" altLang="en-US" sz="3600" b="1">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楷体_GB2312" panose="02010609030101010101" charset="-122"/>
                <a:ea typeface="楷体_GB2312" panose="02010609030101010101" charset="-122"/>
              </a:rPr>
              <a:t>Calvin Trillin</a:t>
            </a:r>
            <a:endParaRPr lang="zh-CN" altLang="en-US" sz="3600" b="1">
              <a:ln w="19050" cap="flat" cmpd="sng">
                <a:solidFill>
                  <a:srgbClr val="99CCFF"/>
                </a:solidFill>
                <a:prstDash val="solid"/>
                <a:headEnd type="none" w="med" len="med"/>
                <a:tailEnd type="none" w="med" len="med"/>
              </a:ln>
              <a:solidFill>
                <a:srgbClr val="0066CC"/>
              </a:solidFill>
              <a:effectLst>
                <a:outerShdw dist="35921" dir="2699999" algn="ctr" rotWithShape="0">
                  <a:srgbClr val="990000"/>
                </a:outerShdw>
              </a:effectLst>
              <a:latin typeface="楷体_GB2312" panose="02010609030101010101" charset="-122"/>
              <a:ea typeface="楷体_GB2312" panose="02010609030101010101" charset="-122"/>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Rectangle 2"/>
          <p:cNvSpPr>
            <a:spLocks noGrp="1" noRot="1"/>
          </p:cNvSpPr>
          <p:nvPr>
            <p:ph type="title"/>
          </p:nvPr>
        </p:nvSpPr>
        <p:spPr>
          <a:ln/>
        </p:spPr>
        <p:txBody>
          <a:bodyPr vert="horz" wrap="square" lIns="91440" tIns="45720" rIns="91440" bIns="45720" anchor="ctr"/>
          <a:p>
            <a:r>
              <a:rPr lang="en-US" altLang="zh-CN" b="1" dirty="0"/>
              <a:t>2. Text Analysis</a:t>
            </a:r>
            <a:endParaRPr lang="zh-CN" altLang="en-US" b="1" dirty="0"/>
          </a:p>
        </p:txBody>
      </p:sp>
      <p:sp>
        <p:nvSpPr>
          <p:cNvPr id="37891" name="Rectangle 3"/>
          <p:cNvSpPr>
            <a:spLocks noGrp="1" noRot="1"/>
          </p:cNvSpPr>
          <p:nvPr>
            <p:ph idx="1"/>
          </p:nvPr>
        </p:nvSpPr>
        <p:spPr>
          <a:xfrm>
            <a:off x="304800" y="1844675"/>
            <a:ext cx="8540750" cy="4679950"/>
          </a:xfrm>
          <a:ln/>
        </p:spPr>
        <p:txBody>
          <a:bodyPr vert="horz" wrap="square" lIns="91440" tIns="45720" rIns="91440" bIns="45720" anchor="t"/>
          <a:p>
            <a:pPr marL="609600" indent="-609600" eaLnBrk="1" hangingPunct="1">
              <a:lnSpc>
                <a:spcPct val="90000"/>
              </a:lnSpc>
              <a:buNone/>
            </a:pPr>
            <a:r>
              <a:rPr lang="en-US" altLang="zh-CN" sz="2400" b="1" dirty="0">
                <a:solidFill>
                  <a:srgbClr val="FF0000"/>
                </a:solidFill>
              </a:rPr>
              <a:t>3.     What were the man’s new plans?</a:t>
            </a:r>
            <a:endParaRPr lang="en-US" altLang="zh-CN" sz="2400" b="1" dirty="0">
              <a:solidFill>
                <a:srgbClr val="FF0000"/>
              </a:solidFill>
            </a:endParaRPr>
          </a:p>
          <a:p>
            <a:pPr marL="609600" indent="-609600" eaLnBrk="1" hangingPunct="1">
              <a:lnSpc>
                <a:spcPct val="90000"/>
              </a:lnSpc>
              <a:buNone/>
            </a:pPr>
            <a:r>
              <a:rPr lang="en-US" altLang="zh-CN" sz="2400" b="1" dirty="0"/>
              <a:t>       </a:t>
            </a:r>
            <a:r>
              <a:rPr lang="en-US" altLang="zh-CN" sz="2400" dirty="0"/>
              <a:t>He’ll buy a professional football team and argue a lot    with the coach in public.</a:t>
            </a:r>
            <a:endParaRPr lang="en-US" altLang="zh-CN" sz="2400" dirty="0"/>
          </a:p>
          <a:p>
            <a:pPr marL="609600" indent="-609600" eaLnBrk="1" hangingPunct="1">
              <a:lnSpc>
                <a:spcPct val="90000"/>
              </a:lnSpc>
              <a:buNone/>
            </a:pPr>
            <a:r>
              <a:rPr lang="en-US" altLang="zh-CN" sz="2400" dirty="0"/>
              <a:t>       Then he will buy a magazine and appoint himself chief columnist.</a:t>
            </a:r>
            <a:endParaRPr lang="en-US" altLang="zh-CN" sz="2400" dirty="0"/>
          </a:p>
          <a:p>
            <a:pPr marL="609600" indent="-609600" eaLnBrk="1" hangingPunct="1">
              <a:lnSpc>
                <a:spcPct val="90000"/>
              </a:lnSpc>
              <a:buNone/>
            </a:pPr>
            <a:r>
              <a:rPr lang="en-US" altLang="zh-CN" sz="2400" dirty="0"/>
              <a:t>       Then he will get more money,” the young man said. “I’m  going to go back to Wall Street and make fifty million dollars.”</a:t>
            </a:r>
            <a:endParaRPr lang="en-US" altLang="zh-CN" sz="2400" b="1" dirty="0">
              <a:solidFill>
                <a:srgbClr val="FF0000"/>
              </a:solidFill>
            </a:endParaRPr>
          </a:p>
          <a:p>
            <a:pPr marL="609600" indent="-609600" eaLnBrk="1" hangingPunct="1">
              <a:lnSpc>
                <a:spcPct val="90000"/>
              </a:lnSpc>
            </a:pPr>
            <a:endParaRPr lang="en-US" altLang="zh-CN" sz="2400" b="1" dirty="0">
              <a:solidFill>
                <a:srgbClr val="FF0000"/>
              </a:solidFill>
            </a:endParaRPr>
          </a:p>
          <a:p>
            <a:pPr marL="609600" indent="-609600" eaLnBrk="1" hangingPunct="1">
              <a:lnSpc>
                <a:spcPct val="90000"/>
              </a:lnSpc>
              <a:buNone/>
            </a:pPr>
            <a:r>
              <a:rPr lang="en-US" altLang="zh-CN" sz="2400" b="1" dirty="0">
                <a:solidFill>
                  <a:srgbClr val="FF0000"/>
                </a:solidFill>
              </a:rPr>
              <a:t>4.     Why was the man arrested?</a:t>
            </a:r>
            <a:endParaRPr lang="en-US" altLang="zh-CN" sz="2400" b="1" dirty="0">
              <a:solidFill>
                <a:srgbClr val="FF0000"/>
              </a:solidFill>
            </a:endParaRPr>
          </a:p>
          <a:p>
            <a:pPr marL="609600" indent="-609600" eaLnBrk="1" hangingPunct="1">
              <a:lnSpc>
                <a:spcPct val="90000"/>
              </a:lnSpc>
              <a:buNone/>
            </a:pPr>
            <a:r>
              <a:rPr lang="en-GB" altLang="zh-CN" sz="2400" b="1" dirty="0">
                <a:solidFill>
                  <a:srgbClr val="FF0000"/>
                </a:solidFill>
              </a:rPr>
              <a:t>       </a:t>
            </a:r>
            <a:r>
              <a:rPr lang="en-GB" altLang="zh-CN" sz="2400" dirty="0"/>
              <a:t>He was</a:t>
            </a:r>
            <a:r>
              <a:rPr lang="en-GB" altLang="zh-CN" sz="2400" dirty="0">
                <a:solidFill>
                  <a:srgbClr val="FF0000"/>
                </a:solidFill>
              </a:rPr>
              <a:t> </a:t>
            </a:r>
            <a:r>
              <a:rPr lang="en-US" altLang="zh-CN" sz="2400" dirty="0"/>
              <a:t>arrested for having committed insider-trading violations in the electronics acquisition.</a:t>
            </a:r>
            <a:endParaRPr lang="en-US" altLang="zh-CN" sz="2400" dirty="0">
              <a:solidFill>
                <a:srgbClr val="FF0000"/>
              </a:solidFill>
            </a:endParaRPr>
          </a:p>
          <a:p>
            <a:pPr marL="609600" indent="-609600" eaLnBrk="1" hangingPunct="1">
              <a:lnSpc>
                <a:spcPct val="90000"/>
              </a:lnSpc>
              <a:buNone/>
            </a:pPr>
            <a:endParaRPr lang="en-US" altLang="zh-CN" sz="2400" dirty="0">
              <a:solidFill>
                <a:srgbClr val="FF0000"/>
              </a:solidFill>
            </a:endParaRPr>
          </a:p>
          <a:p>
            <a:pPr marL="609600" indent="-609600" eaLnBrk="1" hangingPunct="1">
              <a:lnSpc>
                <a:spcPct val="90000"/>
              </a:lnSpc>
              <a:buFont typeface="Wingdings" panose="05000000000000000000" pitchFamily="2" charset="2"/>
              <a:buAutoNum type="arabicPeriod"/>
            </a:pPr>
            <a:endParaRPr lang="en-US" altLang="zh-CN" sz="2400" b="1" dirty="0">
              <a:solidFill>
                <a:srgbClr val="FF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7891">
                                            <p:txEl>
                                              <p:charRg st="38" end="129"/>
                                            </p:txEl>
                                          </p:spTgt>
                                        </p:tgtEl>
                                        <p:attrNameLst>
                                          <p:attrName>style.visibility</p:attrName>
                                        </p:attrNameLst>
                                      </p:cBhvr>
                                      <p:to>
                                        <p:strVal val="visible"/>
                                      </p:to>
                                    </p:set>
                                    <p:anim calcmode="lin" valueType="num">
                                      <p:cBhvr additive="base">
                                        <p:cTn id="7" dur="500" fill="hold"/>
                                        <p:tgtEl>
                                          <p:spTgt spid="37891">
                                            <p:txEl>
                                              <p:charRg st="38" end="129"/>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charRg st="38" end="129"/>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7891">
                                            <p:txEl>
                                              <p:charRg st="129" end="201"/>
                                            </p:txEl>
                                          </p:spTgt>
                                        </p:tgtEl>
                                        <p:attrNameLst>
                                          <p:attrName>style.visibility</p:attrName>
                                        </p:attrNameLst>
                                      </p:cBhvr>
                                      <p:to>
                                        <p:strVal val="visible"/>
                                      </p:to>
                                    </p:set>
                                    <p:anim calcmode="lin" valueType="num">
                                      <p:cBhvr additive="base">
                                        <p:cTn id="11" dur="500" fill="hold"/>
                                        <p:tgtEl>
                                          <p:spTgt spid="37891">
                                            <p:txEl>
                                              <p:charRg st="129" end="20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891">
                                            <p:txEl>
                                              <p:charRg st="129" end="20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7891">
                                            <p:txEl>
                                              <p:charRg st="201" end="329"/>
                                            </p:txEl>
                                          </p:spTgt>
                                        </p:tgtEl>
                                        <p:attrNameLst>
                                          <p:attrName>style.visibility</p:attrName>
                                        </p:attrNameLst>
                                      </p:cBhvr>
                                      <p:to>
                                        <p:strVal val="visible"/>
                                      </p:to>
                                    </p:set>
                                    <p:anim calcmode="lin" valueType="num">
                                      <p:cBhvr additive="base">
                                        <p:cTn id="15" dur="500" fill="hold"/>
                                        <p:tgtEl>
                                          <p:spTgt spid="37891">
                                            <p:txEl>
                                              <p:charRg st="201" end="329"/>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7891">
                                            <p:txEl>
                                              <p:charRg st="201" end="329"/>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7891">
                                            <p:txEl>
                                              <p:charRg st="363" end="466"/>
                                            </p:txEl>
                                          </p:spTgt>
                                        </p:tgtEl>
                                        <p:attrNameLst>
                                          <p:attrName>style.visibility</p:attrName>
                                        </p:attrNameLst>
                                      </p:cBhvr>
                                      <p:to>
                                        <p:strVal val="visible"/>
                                      </p:to>
                                    </p:set>
                                    <p:anim calcmode="lin" valueType="num">
                                      <p:cBhvr additive="base">
                                        <p:cTn id="21" dur="500" fill="hold"/>
                                        <p:tgtEl>
                                          <p:spTgt spid="37891">
                                            <p:txEl>
                                              <p:charRg st="363" end="466"/>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7891">
                                            <p:txEl>
                                              <p:charRg st="363" end="46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任意多边形 2"/>
          <p:cNvSpPr/>
          <p:nvPr/>
        </p:nvSpPr>
        <p:spPr>
          <a:xfrm>
            <a:off x="3276600" y="2997200"/>
            <a:ext cx="2303463" cy="2303463"/>
          </a:xfrm>
          <a:custGeom>
            <a:avLst/>
            <a:gdLst>
              <a:gd name="connsiteX0" fmla="*/ 0 w 3201236"/>
              <a:gd name="connsiteY0" fmla="*/ 1508277 h 3016554"/>
              <a:gd name="connsiteX1" fmla="*/ 1600618 w 3201236"/>
              <a:gd name="connsiteY1" fmla="*/ 0 h 3016554"/>
              <a:gd name="connsiteX2" fmla="*/ 3201236 w 3201236"/>
              <a:gd name="connsiteY2" fmla="*/ 1508277 h 3016554"/>
              <a:gd name="connsiteX3" fmla="*/ 1600618 w 3201236"/>
              <a:gd name="connsiteY3" fmla="*/ 3016554 h 3016554"/>
              <a:gd name="connsiteX4" fmla="*/ 0 w 3201236"/>
              <a:gd name="connsiteY4" fmla="*/ 1508277 h 30165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1236" h="3016554">
                <a:moveTo>
                  <a:pt x="0" y="1508277"/>
                </a:moveTo>
                <a:cubicBezTo>
                  <a:pt x="0" y="675279"/>
                  <a:pt x="716621" y="0"/>
                  <a:pt x="1600618" y="0"/>
                </a:cubicBezTo>
                <a:cubicBezTo>
                  <a:pt x="2484615" y="0"/>
                  <a:pt x="3201236" y="675279"/>
                  <a:pt x="3201236" y="1508277"/>
                </a:cubicBezTo>
                <a:cubicBezTo>
                  <a:pt x="3201236" y="2341275"/>
                  <a:pt x="2484615" y="3016554"/>
                  <a:pt x="1600618" y="3016554"/>
                </a:cubicBezTo>
                <a:cubicBezTo>
                  <a:pt x="716621" y="3016554"/>
                  <a:pt x="0" y="2341275"/>
                  <a:pt x="0" y="1508277"/>
                </a:cubicBezTo>
                <a:close/>
              </a:path>
            </a:pathLst>
          </a:custGeom>
          <a:solidFill>
            <a:srgbClr val="006600"/>
          </a:solidFill>
        </p:spPr>
        <p:style>
          <a:lnRef idx="3">
            <a:schemeClr val="lt1">
              <a:hueOff val="0"/>
              <a:satOff val="0"/>
              <a:lumOff val="0"/>
              <a:alphaOff val="0"/>
            </a:schemeClr>
          </a:lnRef>
          <a:fillRef idx="1">
            <a:scrgbClr r="0" g="0" b="0"/>
          </a:fillRef>
          <a:effectRef idx="1">
            <a:schemeClr val="accent1">
              <a:hueOff val="0"/>
              <a:satOff val="0"/>
              <a:lumOff val="0"/>
              <a:alphaOff val="0"/>
            </a:schemeClr>
          </a:effectRef>
          <a:fontRef idx="minor">
            <a:schemeClr val="lt1"/>
          </a:fontRef>
        </p:style>
        <p:txBody>
          <a:bodyPr lIns="468810" tIns="441764" rIns="468810" bIns="441764" anchor="ctr"/>
          <a:lstStyle/>
          <a:p>
            <a:pPr marL="0" marR="0" lvl="0" indent="0" algn="ctr" defTabSz="1422400" rtl="0" eaLnBrk="1" fontAlgn="ctr" latinLnBrk="0" hangingPunct="1">
              <a:lnSpc>
                <a:spcPct val="85000"/>
              </a:lnSpc>
              <a:spcBef>
                <a:spcPct val="0"/>
              </a:spcBef>
              <a:spcAft>
                <a:spcPct val="0"/>
              </a:spcAft>
              <a:buClrTx/>
              <a:buSzTx/>
              <a:buFontTx/>
              <a:buNone/>
              <a:defRPr/>
            </a:pPr>
            <a:r>
              <a:rPr kumimoji="0" lang="en-US" altLang="zh-CN" sz="2400" b="1" i="0" u="none" strike="noStrike" kern="1200" cap="none" spc="0" normalizeH="0" baseline="0" noProof="0" smtClean="0">
                <a:ln>
                  <a:noFill/>
                </a:ln>
                <a:solidFill>
                  <a:srgbClr val="FFFFFF"/>
                </a:solidFill>
                <a:effectLst/>
                <a:uLnTx/>
                <a:uFillTx/>
                <a:latin typeface="Calibri" panose="020F0502020204030204" pitchFamily="34" charset="0"/>
                <a:ea typeface="+mn-ea"/>
                <a:cs typeface="+mn-cs"/>
              </a:rPr>
              <a:t>Aspects of narrative</a:t>
            </a:r>
            <a:endParaRPr kumimoji="0" lang="en-US" altLang="zh-CN" sz="3200" b="1" i="0" u="none" strike="noStrike" kern="1200" cap="none" spc="0" normalizeH="0" baseline="0" noProof="0" smtClean="0">
              <a:ln>
                <a:noFill/>
              </a:ln>
              <a:solidFill>
                <a:srgbClr val="FFFFFF"/>
              </a:solidFill>
              <a:effectLst/>
              <a:uLnTx/>
              <a:uFillTx/>
              <a:latin typeface="Calibri" panose="020F0502020204030204" pitchFamily="34" charset="0"/>
              <a:ea typeface="+mn-ea"/>
              <a:cs typeface="+mn-cs"/>
            </a:endParaRPr>
          </a:p>
        </p:txBody>
      </p:sp>
      <p:sp>
        <p:nvSpPr>
          <p:cNvPr id="7" name="任意多边形 6"/>
          <p:cNvSpPr/>
          <p:nvPr/>
        </p:nvSpPr>
        <p:spPr>
          <a:xfrm rot="16200000">
            <a:off x="4483100" y="2509838"/>
            <a:ext cx="93663" cy="636588"/>
          </a:xfrm>
          <a:custGeom>
            <a:avLst/>
            <a:gdLst>
              <a:gd name="connsiteX0" fmla="*/ 0 w 94267"/>
              <a:gd name="connsiteY0" fmla="*/ 127367 h 636834"/>
              <a:gd name="connsiteX1" fmla="*/ 47134 w 94267"/>
              <a:gd name="connsiteY1" fmla="*/ 127367 h 636834"/>
              <a:gd name="connsiteX2" fmla="*/ 47134 w 94267"/>
              <a:gd name="connsiteY2" fmla="*/ 0 h 636834"/>
              <a:gd name="connsiteX3" fmla="*/ 94267 w 94267"/>
              <a:gd name="connsiteY3" fmla="*/ 318417 h 636834"/>
              <a:gd name="connsiteX4" fmla="*/ 47134 w 94267"/>
              <a:gd name="connsiteY4" fmla="*/ 636834 h 636834"/>
              <a:gd name="connsiteX5" fmla="*/ 47134 w 94267"/>
              <a:gd name="connsiteY5" fmla="*/ 509467 h 636834"/>
              <a:gd name="connsiteX6" fmla="*/ 0 w 94267"/>
              <a:gd name="connsiteY6" fmla="*/ 509467 h 636834"/>
              <a:gd name="connsiteX7" fmla="*/ 0 w 94267"/>
              <a:gd name="connsiteY7" fmla="*/ 127367 h 63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267" h="636834">
                <a:moveTo>
                  <a:pt x="0" y="127367"/>
                </a:moveTo>
                <a:lnTo>
                  <a:pt x="47134" y="127367"/>
                </a:lnTo>
                <a:lnTo>
                  <a:pt x="47134" y="0"/>
                </a:lnTo>
                <a:lnTo>
                  <a:pt x="94267" y="318417"/>
                </a:lnTo>
                <a:lnTo>
                  <a:pt x="47134" y="636834"/>
                </a:lnTo>
                <a:lnTo>
                  <a:pt x="47134" y="509467"/>
                </a:lnTo>
                <a:lnTo>
                  <a:pt x="0" y="509467"/>
                </a:lnTo>
                <a:lnTo>
                  <a:pt x="0" y="127367"/>
                </a:lnTo>
                <a:close/>
              </a:path>
            </a:pathLst>
          </a:custGeom>
        </p:spPr>
        <p:style>
          <a:lnRef idx="0">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lIns="-1" tIns="127367" rIns="28280" bIns="127366" spcCol="1270" anchor="ct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1" i="0" u="none" strike="noStrike" kern="1200" cap="none" spc="0" normalizeH="0" baseline="0" noProof="0">
              <a:ln>
                <a:noFill/>
              </a:ln>
              <a:solidFill>
                <a:schemeClr val="lt1"/>
              </a:solidFill>
              <a:effectLst/>
              <a:uLnTx/>
              <a:uFillTx/>
              <a:latin typeface="+mn-lt"/>
              <a:ea typeface="+mn-ea"/>
              <a:cs typeface="+mn-cs"/>
            </a:endParaRPr>
          </a:p>
        </p:txBody>
      </p:sp>
      <p:sp>
        <p:nvSpPr>
          <p:cNvPr id="8" name="任意多边形 7"/>
          <p:cNvSpPr/>
          <p:nvPr/>
        </p:nvSpPr>
        <p:spPr>
          <a:xfrm>
            <a:off x="3563938" y="1052513"/>
            <a:ext cx="1800225" cy="1655762"/>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C00000"/>
          </a:solidFill>
          <a:effectLst>
            <a:innerShdw blurRad="63500" dist="50800" dir="13500000">
              <a:prstClr val="black">
                <a:alpha val="50000"/>
              </a:prstClr>
            </a:innerShdw>
          </a:effectLst>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lIns="274301" tIns="274301" rIns="274301" bIns="274301" anchor="ctr"/>
          <a:lstStyle/>
          <a:p>
            <a:pPr marL="0" marR="0" lvl="0" indent="0" algn="ctr" defTabSz="1155700" rtl="0" eaLnBrk="1" fontAlgn="base" latinLnBrk="0" hangingPunct="1">
              <a:lnSpc>
                <a:spcPct val="90000"/>
              </a:lnSpc>
              <a:spcBef>
                <a:spcPct val="0"/>
              </a:spcBef>
              <a:spcAft>
                <a:spcPct val="35000"/>
              </a:spcAft>
              <a:buClrTx/>
              <a:buSzTx/>
              <a:buFontTx/>
              <a:buNone/>
              <a:defRPr/>
            </a:pPr>
            <a:r>
              <a:rPr kumimoji="0" lang="en-US" altLang="zh-CN" sz="24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Point of view</a:t>
            </a:r>
            <a:endParaRPr kumimoji="0" lang="en-US" altLang="zh-CN" sz="24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
        <p:nvSpPr>
          <p:cNvPr id="9" name="任意多边形 8"/>
          <p:cNvSpPr/>
          <p:nvPr/>
        </p:nvSpPr>
        <p:spPr>
          <a:xfrm rot="20520000">
            <a:off x="5651500" y="3357563"/>
            <a:ext cx="50800" cy="636588"/>
          </a:xfrm>
          <a:custGeom>
            <a:avLst/>
            <a:gdLst>
              <a:gd name="connsiteX0" fmla="*/ 0 w 50392"/>
              <a:gd name="connsiteY0" fmla="*/ 127367 h 636834"/>
              <a:gd name="connsiteX1" fmla="*/ 25196 w 50392"/>
              <a:gd name="connsiteY1" fmla="*/ 127367 h 636834"/>
              <a:gd name="connsiteX2" fmla="*/ 25196 w 50392"/>
              <a:gd name="connsiteY2" fmla="*/ 0 h 636834"/>
              <a:gd name="connsiteX3" fmla="*/ 50392 w 50392"/>
              <a:gd name="connsiteY3" fmla="*/ 318417 h 636834"/>
              <a:gd name="connsiteX4" fmla="*/ 25196 w 50392"/>
              <a:gd name="connsiteY4" fmla="*/ 636834 h 636834"/>
              <a:gd name="connsiteX5" fmla="*/ 25196 w 50392"/>
              <a:gd name="connsiteY5" fmla="*/ 509467 h 636834"/>
              <a:gd name="connsiteX6" fmla="*/ 0 w 50392"/>
              <a:gd name="connsiteY6" fmla="*/ 509467 h 636834"/>
              <a:gd name="connsiteX7" fmla="*/ 0 w 50392"/>
              <a:gd name="connsiteY7" fmla="*/ 127367 h 63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2" h="636834">
                <a:moveTo>
                  <a:pt x="0" y="127367"/>
                </a:moveTo>
                <a:lnTo>
                  <a:pt x="25196" y="127367"/>
                </a:lnTo>
                <a:lnTo>
                  <a:pt x="25196" y="0"/>
                </a:lnTo>
                <a:lnTo>
                  <a:pt x="50392" y="318417"/>
                </a:lnTo>
                <a:lnTo>
                  <a:pt x="25196" y="636834"/>
                </a:lnTo>
                <a:lnTo>
                  <a:pt x="25196" y="509467"/>
                </a:lnTo>
                <a:lnTo>
                  <a:pt x="0" y="509467"/>
                </a:lnTo>
                <a:lnTo>
                  <a:pt x="0" y="127367"/>
                </a:lnTo>
                <a:close/>
              </a:path>
            </a:pathLst>
          </a:custGeom>
        </p:spPr>
        <p:style>
          <a:lnRef idx="0">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lIns="-1" tIns="127367" rIns="15118" bIns="127366" spcCol="1270" anchor="ct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1" i="0" u="none" strike="noStrike" kern="1200" cap="none" spc="0" normalizeH="0" baseline="0" noProof="0">
              <a:ln>
                <a:noFill/>
              </a:ln>
              <a:solidFill>
                <a:schemeClr val="lt1"/>
              </a:solidFill>
              <a:effectLst/>
              <a:uLnTx/>
              <a:uFillTx/>
              <a:latin typeface="+mn-lt"/>
              <a:ea typeface="+mn-ea"/>
              <a:cs typeface="+mn-cs"/>
            </a:endParaRPr>
          </a:p>
        </p:txBody>
      </p:sp>
      <p:sp>
        <p:nvSpPr>
          <p:cNvPr id="10" name="任意多边形 9"/>
          <p:cNvSpPr/>
          <p:nvPr/>
        </p:nvSpPr>
        <p:spPr>
          <a:xfrm>
            <a:off x="5867400" y="2708275"/>
            <a:ext cx="1800225" cy="1800225"/>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00B050"/>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lIns="274301" tIns="274301" rIns="274301" bIns="274301" anchor="ctr"/>
          <a:lstStyle/>
          <a:p>
            <a:pPr marL="0" marR="0" lvl="0" indent="0" algn="ctr" defTabSz="1244600" rtl="0" eaLnBrk="1" fontAlgn="base" latinLnBrk="0" hangingPunct="1">
              <a:lnSpc>
                <a:spcPct val="90000"/>
              </a:lnSpc>
              <a:spcBef>
                <a:spcPct val="0"/>
              </a:spcBef>
              <a:spcAft>
                <a:spcPct val="35000"/>
              </a:spcAft>
              <a:buClrTx/>
              <a:buSzTx/>
              <a:buFontTx/>
              <a:buNone/>
              <a:defRPr/>
            </a:pPr>
            <a:r>
              <a:rPr kumimoji="0" lang="zh-CN" altLang="en-US" sz="18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 </a:t>
            </a:r>
            <a:r>
              <a:rPr kumimoji="0" lang="en-US" altLang="zh-CN" sz="16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Organization</a:t>
            </a:r>
            <a:endParaRPr kumimoji="0" lang="en-US" altLang="zh-CN" sz="16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
        <p:nvSpPr>
          <p:cNvPr id="11" name="任意多边形 10"/>
          <p:cNvSpPr/>
          <p:nvPr/>
        </p:nvSpPr>
        <p:spPr>
          <a:xfrm rot="3240000">
            <a:off x="5427663" y="4733925"/>
            <a:ext cx="77788" cy="636588"/>
          </a:xfrm>
          <a:custGeom>
            <a:avLst/>
            <a:gdLst>
              <a:gd name="connsiteX0" fmla="*/ 0 w 78329"/>
              <a:gd name="connsiteY0" fmla="*/ 127367 h 636834"/>
              <a:gd name="connsiteX1" fmla="*/ 39165 w 78329"/>
              <a:gd name="connsiteY1" fmla="*/ 127367 h 636834"/>
              <a:gd name="connsiteX2" fmla="*/ 39165 w 78329"/>
              <a:gd name="connsiteY2" fmla="*/ 0 h 636834"/>
              <a:gd name="connsiteX3" fmla="*/ 78329 w 78329"/>
              <a:gd name="connsiteY3" fmla="*/ 318417 h 636834"/>
              <a:gd name="connsiteX4" fmla="*/ 39165 w 78329"/>
              <a:gd name="connsiteY4" fmla="*/ 636834 h 636834"/>
              <a:gd name="connsiteX5" fmla="*/ 39165 w 78329"/>
              <a:gd name="connsiteY5" fmla="*/ 509467 h 636834"/>
              <a:gd name="connsiteX6" fmla="*/ 0 w 78329"/>
              <a:gd name="connsiteY6" fmla="*/ 509467 h 636834"/>
              <a:gd name="connsiteX7" fmla="*/ 0 w 78329"/>
              <a:gd name="connsiteY7" fmla="*/ 127367 h 63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329" h="636834">
                <a:moveTo>
                  <a:pt x="0" y="127367"/>
                </a:moveTo>
                <a:lnTo>
                  <a:pt x="39165" y="127367"/>
                </a:lnTo>
                <a:lnTo>
                  <a:pt x="39165" y="0"/>
                </a:lnTo>
                <a:lnTo>
                  <a:pt x="78329" y="318417"/>
                </a:lnTo>
                <a:lnTo>
                  <a:pt x="39165" y="636834"/>
                </a:lnTo>
                <a:lnTo>
                  <a:pt x="39165" y="509467"/>
                </a:lnTo>
                <a:lnTo>
                  <a:pt x="0" y="509467"/>
                </a:lnTo>
                <a:lnTo>
                  <a:pt x="0" y="127367"/>
                </a:lnTo>
                <a:close/>
              </a:path>
            </a:pathLst>
          </a:custGeom>
        </p:spPr>
        <p:style>
          <a:lnRef idx="0">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lIns="-1" tIns="127366" rIns="23499" bIns="127367" spcCol="1270" anchor="ct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1" i="0" u="none" strike="noStrike" kern="1200" cap="none" spc="0" normalizeH="0" baseline="0" noProof="0">
              <a:ln>
                <a:noFill/>
              </a:ln>
              <a:solidFill>
                <a:schemeClr val="lt1"/>
              </a:solidFill>
              <a:effectLst/>
              <a:uLnTx/>
              <a:uFillTx/>
              <a:latin typeface="+mn-lt"/>
              <a:ea typeface="+mn-ea"/>
              <a:cs typeface="+mn-cs"/>
            </a:endParaRPr>
          </a:p>
        </p:txBody>
      </p:sp>
      <p:sp>
        <p:nvSpPr>
          <p:cNvPr id="12" name="任意多边形 11"/>
          <p:cNvSpPr/>
          <p:nvPr/>
        </p:nvSpPr>
        <p:spPr>
          <a:xfrm>
            <a:off x="5148263" y="4941888"/>
            <a:ext cx="1728788" cy="1655763"/>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7030A0"/>
          </a:solidFill>
        </p:spPr>
        <p:style>
          <a:lnRef idx="3">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lIns="274301" tIns="274301" rIns="274301" bIns="274301" anchor="ctr"/>
          <a:lstStyle/>
          <a:p>
            <a:pPr marL="0" marR="0" lvl="0" indent="0" algn="ctr" defTabSz="977900" rtl="0" eaLnBrk="1" fontAlgn="base" latinLnBrk="0" hangingPunct="1">
              <a:lnSpc>
                <a:spcPct val="90000"/>
              </a:lnSpc>
              <a:spcBef>
                <a:spcPct val="0"/>
              </a:spcBef>
              <a:spcAft>
                <a:spcPct val="35000"/>
              </a:spcAft>
              <a:buClrTx/>
              <a:buSzTx/>
              <a:buFontTx/>
              <a:buNone/>
              <a:defRPr/>
            </a:pPr>
            <a:r>
              <a:rPr kumimoji="0" lang="en-US" altLang="zh-CN" sz="2400" b="1" i="0" u="none" strike="noStrike" kern="1200" cap="none" spc="0" normalizeH="0" baseline="0" noProof="0" smtClean="0">
                <a:ln>
                  <a:noFill/>
                </a:ln>
                <a:solidFill>
                  <a:srgbClr val="FFFFFF"/>
                </a:solidFill>
                <a:effectLst/>
                <a:uLnTx/>
                <a:uFillTx/>
                <a:latin typeface="Calibri" panose="020F0502020204030204" pitchFamily="34" charset="0"/>
                <a:ea typeface="+mn-ea"/>
                <a:cs typeface="+mn-cs"/>
              </a:rPr>
              <a:t>Context</a:t>
            </a:r>
            <a:endParaRPr kumimoji="0" lang="en-US" altLang="zh-CN" sz="2400" b="1" i="0" u="none" strike="noStrike" kern="1200" cap="none" spc="0" normalizeH="0" baseline="0" noProof="0" smtClean="0">
              <a:ln>
                <a:noFill/>
              </a:ln>
              <a:solidFill>
                <a:srgbClr val="FFFFFF"/>
              </a:solidFill>
              <a:effectLst/>
              <a:uLnTx/>
              <a:uFillTx/>
              <a:latin typeface="Calibri" panose="020F0502020204030204" pitchFamily="34" charset="0"/>
              <a:ea typeface="+mn-ea"/>
              <a:cs typeface="+mn-cs"/>
            </a:endParaRPr>
          </a:p>
        </p:txBody>
      </p:sp>
      <p:sp>
        <p:nvSpPr>
          <p:cNvPr id="13" name="任意多边形 12"/>
          <p:cNvSpPr/>
          <p:nvPr/>
        </p:nvSpPr>
        <p:spPr>
          <a:xfrm rot="18360000">
            <a:off x="3483769" y="4804569"/>
            <a:ext cx="77788" cy="638175"/>
          </a:xfrm>
          <a:custGeom>
            <a:avLst/>
            <a:gdLst>
              <a:gd name="connsiteX0" fmla="*/ 0 w 78329"/>
              <a:gd name="connsiteY0" fmla="*/ 127367 h 636834"/>
              <a:gd name="connsiteX1" fmla="*/ 39165 w 78329"/>
              <a:gd name="connsiteY1" fmla="*/ 127367 h 636834"/>
              <a:gd name="connsiteX2" fmla="*/ 39165 w 78329"/>
              <a:gd name="connsiteY2" fmla="*/ 0 h 636834"/>
              <a:gd name="connsiteX3" fmla="*/ 78329 w 78329"/>
              <a:gd name="connsiteY3" fmla="*/ 318417 h 636834"/>
              <a:gd name="connsiteX4" fmla="*/ 39165 w 78329"/>
              <a:gd name="connsiteY4" fmla="*/ 636834 h 636834"/>
              <a:gd name="connsiteX5" fmla="*/ 39165 w 78329"/>
              <a:gd name="connsiteY5" fmla="*/ 509467 h 636834"/>
              <a:gd name="connsiteX6" fmla="*/ 0 w 78329"/>
              <a:gd name="connsiteY6" fmla="*/ 509467 h 636834"/>
              <a:gd name="connsiteX7" fmla="*/ 0 w 78329"/>
              <a:gd name="connsiteY7" fmla="*/ 127367 h 63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329" h="636834">
                <a:moveTo>
                  <a:pt x="78328" y="509467"/>
                </a:moveTo>
                <a:lnTo>
                  <a:pt x="39164" y="509467"/>
                </a:lnTo>
                <a:lnTo>
                  <a:pt x="39164" y="636834"/>
                </a:lnTo>
                <a:lnTo>
                  <a:pt x="1" y="318417"/>
                </a:lnTo>
                <a:lnTo>
                  <a:pt x="39164" y="0"/>
                </a:lnTo>
                <a:lnTo>
                  <a:pt x="39164" y="127367"/>
                </a:lnTo>
                <a:lnTo>
                  <a:pt x="78328" y="127367"/>
                </a:lnTo>
                <a:lnTo>
                  <a:pt x="78328" y="509467"/>
                </a:lnTo>
                <a:close/>
              </a:path>
            </a:pathLst>
          </a:custGeom>
        </p:spPr>
        <p:style>
          <a:lnRef idx="0">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lIns="23499" tIns="127366" rIns="0" bIns="127367" spcCol="1270" anchor="ct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1" i="0" u="none" strike="noStrike" kern="1200" cap="none" spc="0" normalizeH="0" baseline="0" noProof="0">
              <a:ln>
                <a:noFill/>
              </a:ln>
              <a:solidFill>
                <a:schemeClr val="lt1"/>
              </a:solidFill>
              <a:effectLst/>
              <a:uLnTx/>
              <a:uFillTx/>
              <a:latin typeface="+mn-lt"/>
              <a:ea typeface="+mn-ea"/>
              <a:cs typeface="+mn-cs"/>
            </a:endParaRPr>
          </a:p>
        </p:txBody>
      </p:sp>
      <p:sp>
        <p:nvSpPr>
          <p:cNvPr id="14" name="任意多边形 13"/>
          <p:cNvSpPr/>
          <p:nvPr/>
        </p:nvSpPr>
        <p:spPr>
          <a:xfrm>
            <a:off x="1979613" y="5013325"/>
            <a:ext cx="1727200" cy="1655763"/>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0070C0"/>
          </a:solidFill>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lIns="274301" tIns="274301" rIns="274301" bIns="274301" anchor="ctr"/>
          <a:lstStyle/>
          <a:p>
            <a:pPr marL="0" marR="0" lvl="0" indent="0" algn="ctr" defTabSz="977900" rtl="0" eaLnBrk="1" fontAlgn="base" latinLnBrk="0" hangingPunct="1">
              <a:lnSpc>
                <a:spcPct val="90000"/>
              </a:lnSpc>
              <a:spcBef>
                <a:spcPct val="0"/>
              </a:spcBef>
              <a:spcAft>
                <a:spcPct val="35000"/>
              </a:spcAft>
              <a:buClrTx/>
              <a:buSzTx/>
              <a:buFontTx/>
              <a:buNone/>
              <a:defRPr/>
            </a:pP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Selection of details</a:t>
            </a:r>
            <a:endPar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
        <p:nvSpPr>
          <p:cNvPr id="15" name="任意多边形 14"/>
          <p:cNvSpPr/>
          <p:nvPr/>
        </p:nvSpPr>
        <p:spPr>
          <a:xfrm rot="1080000">
            <a:off x="3132138" y="3429000"/>
            <a:ext cx="50800" cy="636588"/>
          </a:xfrm>
          <a:custGeom>
            <a:avLst/>
            <a:gdLst>
              <a:gd name="connsiteX0" fmla="*/ 0 w 50392"/>
              <a:gd name="connsiteY0" fmla="*/ 127367 h 636834"/>
              <a:gd name="connsiteX1" fmla="*/ 25196 w 50392"/>
              <a:gd name="connsiteY1" fmla="*/ 127367 h 636834"/>
              <a:gd name="connsiteX2" fmla="*/ 25196 w 50392"/>
              <a:gd name="connsiteY2" fmla="*/ 0 h 636834"/>
              <a:gd name="connsiteX3" fmla="*/ 50392 w 50392"/>
              <a:gd name="connsiteY3" fmla="*/ 318417 h 636834"/>
              <a:gd name="connsiteX4" fmla="*/ 25196 w 50392"/>
              <a:gd name="connsiteY4" fmla="*/ 636834 h 636834"/>
              <a:gd name="connsiteX5" fmla="*/ 25196 w 50392"/>
              <a:gd name="connsiteY5" fmla="*/ 509467 h 636834"/>
              <a:gd name="connsiteX6" fmla="*/ 0 w 50392"/>
              <a:gd name="connsiteY6" fmla="*/ 509467 h 636834"/>
              <a:gd name="connsiteX7" fmla="*/ 0 w 50392"/>
              <a:gd name="connsiteY7" fmla="*/ 127367 h 636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2" h="636834">
                <a:moveTo>
                  <a:pt x="50391" y="509467"/>
                </a:moveTo>
                <a:lnTo>
                  <a:pt x="25196" y="509467"/>
                </a:lnTo>
                <a:lnTo>
                  <a:pt x="25196" y="636834"/>
                </a:lnTo>
                <a:lnTo>
                  <a:pt x="1" y="318417"/>
                </a:lnTo>
                <a:lnTo>
                  <a:pt x="25196" y="0"/>
                </a:lnTo>
                <a:lnTo>
                  <a:pt x="25196" y="127367"/>
                </a:lnTo>
                <a:lnTo>
                  <a:pt x="50391" y="127367"/>
                </a:lnTo>
                <a:lnTo>
                  <a:pt x="50391" y="509467"/>
                </a:lnTo>
                <a:close/>
              </a:path>
            </a:pathLst>
          </a:custGeom>
        </p:spPr>
        <p:style>
          <a:lnRef idx="0">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txBody>
          <a:bodyPr lIns="15118" tIns="127368" rIns="0" bIns="127366" spcCol="1270" anchor="ctr"/>
          <a:lstStyle/>
          <a:p>
            <a:pPr marL="0" marR="0" lvl="0" indent="0" algn="ctr" defTabSz="889000" rtl="0" eaLnBrk="1" fontAlgn="base" latinLnBrk="0" hangingPunct="1">
              <a:lnSpc>
                <a:spcPct val="90000"/>
              </a:lnSpc>
              <a:spcBef>
                <a:spcPct val="0"/>
              </a:spcBef>
              <a:spcAft>
                <a:spcPct val="35000"/>
              </a:spcAft>
              <a:buClrTx/>
              <a:buSzTx/>
              <a:buFontTx/>
              <a:buNone/>
              <a:defRPr/>
            </a:pPr>
            <a:endParaRPr kumimoji="0" lang="zh-CN" altLang="en-US" sz="2000" b="1" i="0" u="none" strike="noStrike" kern="1200" cap="none" spc="0" normalizeH="0" baseline="0" noProof="0">
              <a:ln>
                <a:noFill/>
              </a:ln>
              <a:solidFill>
                <a:schemeClr val="lt1"/>
              </a:solidFill>
              <a:effectLst/>
              <a:uLnTx/>
              <a:uFillTx/>
              <a:latin typeface="+mn-lt"/>
              <a:ea typeface="+mn-ea"/>
              <a:cs typeface="+mn-cs"/>
            </a:endParaRPr>
          </a:p>
        </p:txBody>
      </p:sp>
      <p:sp>
        <p:nvSpPr>
          <p:cNvPr id="16" name="任意多边形 15"/>
          <p:cNvSpPr/>
          <p:nvPr/>
        </p:nvSpPr>
        <p:spPr>
          <a:xfrm>
            <a:off x="1187450" y="2708275"/>
            <a:ext cx="1871663" cy="1728788"/>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CC6600"/>
          </a:solidFill>
        </p:spPr>
        <p:style>
          <a:lnRef idx="3">
            <a:schemeClr val="lt1">
              <a:hueOff val="0"/>
              <a:satOff val="0"/>
              <a:lumOff val="0"/>
              <a:alphaOff val="0"/>
            </a:schemeClr>
          </a:lnRef>
          <a:fillRef idx="1">
            <a:schemeClr val="accent6">
              <a:hueOff val="0"/>
              <a:satOff val="0"/>
              <a:lumOff val="0"/>
              <a:alphaOff val="0"/>
            </a:schemeClr>
          </a:fillRef>
          <a:effectRef idx="1">
            <a:schemeClr val="accent6">
              <a:hueOff val="0"/>
              <a:satOff val="0"/>
              <a:lumOff val="0"/>
              <a:alphaOff val="0"/>
            </a:schemeClr>
          </a:effectRef>
          <a:fontRef idx="minor">
            <a:schemeClr val="lt1"/>
          </a:fontRef>
        </p:style>
        <p:txBody>
          <a:bodyPr lIns="274301" tIns="274301" rIns="274301" bIns="274301" anchor="ctr"/>
          <a:lstStyle/>
          <a:p>
            <a:pPr marL="0" marR="0" lvl="0" indent="0" algn="ctr" defTabSz="933450" rtl="0" eaLnBrk="1" fontAlgn="base" latinLnBrk="0" hangingPunct="1">
              <a:lnSpc>
                <a:spcPct val="90000"/>
              </a:lnSpc>
              <a:spcBef>
                <a:spcPct val="0"/>
              </a:spcBef>
              <a:spcAft>
                <a:spcPct val="35000"/>
              </a:spcAft>
              <a:buClrTx/>
              <a:buSzTx/>
              <a:buFontTx/>
              <a:buNone/>
              <a:defRPr/>
            </a:pPr>
            <a:r>
              <a:rPr kumimoji="0" lang="en-US" altLang="zh-CN" sz="24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Purpose</a:t>
            </a:r>
            <a:endParaRPr kumimoji="0" lang="en-US" altLang="zh-CN" sz="32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
        <p:nvSpPr>
          <p:cNvPr id="5" name="右箭头 4"/>
          <p:cNvSpPr/>
          <p:nvPr/>
        </p:nvSpPr>
        <p:spPr>
          <a:xfrm>
            <a:off x="374774" y="3464000"/>
            <a:ext cx="792088" cy="360040"/>
          </a:xfrm>
          <a:prstGeom prst="rightArrow">
            <a:avLst/>
          </a:prstGeom>
          <a:solidFill>
            <a:srgbClr val="00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rgbClr val="0000CC"/>
              </a:solidFill>
              <a:effectLst/>
              <a:uLnTx/>
              <a:uFillTx/>
              <a:latin typeface="+mn-lt"/>
              <a:ea typeface="+mn-ea"/>
              <a:cs typeface="+mn-cs"/>
            </a:endParaRPr>
          </a:p>
        </p:txBody>
      </p:sp>
      <p:sp>
        <p:nvSpPr>
          <p:cNvPr id="13330" name="Rectangle 2"/>
          <p:cNvSpPr/>
          <p:nvPr/>
        </p:nvSpPr>
        <p:spPr>
          <a:xfrm>
            <a:off x="1116013" y="188913"/>
            <a:ext cx="6945312" cy="868362"/>
          </a:xfrm>
          <a:prstGeom prst="rect">
            <a:avLst/>
          </a:prstGeom>
          <a:noFill/>
          <a:ln w="9525">
            <a:noFill/>
          </a:ln>
        </p:spPr>
        <p:txBody>
          <a:bodyPr anchor="ctr"/>
          <a:p>
            <a:pPr algn="ctr" eaLnBrk="0" hangingPunct="0">
              <a:spcBef>
                <a:spcPct val="0"/>
              </a:spcBef>
            </a:pPr>
            <a:r>
              <a:rPr lang="en-US" altLang="zh-CN" sz="4400" dirty="0">
                <a:latin typeface="Arial" panose="020B0604020202020204" pitchFamily="34" charset="0"/>
              </a:rPr>
              <a:t>3. Writing Techniques</a:t>
            </a:r>
            <a:endParaRPr lang="en-US" altLang="zh-CN" sz="4400" dirty="0">
              <a:latin typeface="Arial" panose="020B0604020202020204"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out)">
                                      <p:cBhvr>
                                        <p:cTn id="12" dur="1000"/>
                                        <p:tgtEl>
                                          <p:spTgt spid="7"/>
                                        </p:tgtEl>
                                      </p:cBhvr>
                                    </p:animEffect>
                                  </p:childTnLst>
                                </p:cTn>
                              </p:par>
                              <p:par>
                                <p:cTn id="13" presetID="6" presetClass="entr" presetSubtype="32"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ircle(out)">
                                      <p:cBhvr>
                                        <p:cTn id="15" dur="1000"/>
                                        <p:tgtEl>
                                          <p:spTgt spid="8"/>
                                        </p:tgtEl>
                                      </p:cBhvr>
                                    </p:animEffect>
                                  </p:childTnLst>
                                </p:cTn>
                              </p:par>
                              <p:par>
                                <p:cTn id="16" presetID="6" presetClass="entr" presetSubtype="32"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circle(out)">
                                      <p:cBhvr>
                                        <p:cTn id="18" dur="1000"/>
                                        <p:tgtEl>
                                          <p:spTgt spid="9"/>
                                        </p:tgtEl>
                                      </p:cBhvr>
                                    </p:animEffect>
                                  </p:childTnLst>
                                </p:cTn>
                              </p:par>
                              <p:par>
                                <p:cTn id="19" presetID="6" presetClass="entr" presetSubtype="32"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circle(out)">
                                      <p:cBhvr>
                                        <p:cTn id="21" dur="1000"/>
                                        <p:tgtEl>
                                          <p:spTgt spid="10"/>
                                        </p:tgtEl>
                                      </p:cBhvr>
                                    </p:animEffect>
                                  </p:childTnLst>
                                </p:cTn>
                              </p:par>
                              <p:par>
                                <p:cTn id="22" presetID="6" presetClass="entr" presetSubtype="32"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circle(out)">
                                      <p:cBhvr>
                                        <p:cTn id="24" dur="1000"/>
                                        <p:tgtEl>
                                          <p:spTgt spid="11"/>
                                        </p:tgtEl>
                                      </p:cBhvr>
                                    </p:animEffect>
                                  </p:childTnLst>
                                </p:cTn>
                              </p:par>
                              <p:par>
                                <p:cTn id="25" presetID="6" presetClass="entr" presetSubtype="32"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ircle(out)">
                                      <p:cBhvr>
                                        <p:cTn id="27" dur="1000"/>
                                        <p:tgtEl>
                                          <p:spTgt spid="12"/>
                                        </p:tgtEl>
                                      </p:cBhvr>
                                    </p:animEffect>
                                  </p:childTnLst>
                                </p:cTn>
                              </p:par>
                              <p:par>
                                <p:cTn id="28" presetID="6" presetClass="entr" presetSubtype="32"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circle(out)">
                                      <p:cBhvr>
                                        <p:cTn id="30" dur="1000"/>
                                        <p:tgtEl>
                                          <p:spTgt spid="13"/>
                                        </p:tgtEl>
                                      </p:cBhvr>
                                    </p:animEffect>
                                  </p:childTnLst>
                                </p:cTn>
                              </p:par>
                              <p:par>
                                <p:cTn id="31" presetID="6" presetClass="entr" presetSubtype="32"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circle(out)">
                                      <p:cBhvr>
                                        <p:cTn id="33" dur="1000"/>
                                        <p:tgtEl>
                                          <p:spTgt spid="14"/>
                                        </p:tgtEl>
                                      </p:cBhvr>
                                    </p:animEffect>
                                  </p:childTnLst>
                                </p:cTn>
                              </p:par>
                              <p:par>
                                <p:cTn id="34" presetID="6" presetClass="entr" presetSubtype="32"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circle(out)">
                                      <p:cBhvr>
                                        <p:cTn id="36" dur="1000"/>
                                        <p:tgtEl>
                                          <p:spTgt spid="15"/>
                                        </p:tgtEl>
                                      </p:cBhvr>
                                    </p:animEffect>
                                  </p:childTnLst>
                                </p:cTn>
                              </p:par>
                              <p:par>
                                <p:cTn id="37" presetID="6" presetClass="entr" presetSubtype="32"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circle(out)">
                                      <p:cBhvr>
                                        <p:cTn id="39" dur="10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repeatCount="2000"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ipe(left)">
                                      <p:cBhvr>
                                        <p:cTn id="4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2" grpId="0" animBg="1"/>
      <p:bldP spid="14"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a:spLocks noGrp="1" noRot="1"/>
          </p:cNvSpPr>
          <p:nvPr>
            <p:ph idx="1"/>
          </p:nvPr>
        </p:nvSpPr>
        <p:spPr>
          <a:xfrm>
            <a:off x="2987675" y="765175"/>
            <a:ext cx="5857875" cy="5832475"/>
          </a:xfrm>
          <a:ln/>
        </p:spPr>
        <p:txBody>
          <a:bodyPr vert="horz" wrap="square" lIns="91440" tIns="45720" rIns="91440" bIns="45720" anchor="t"/>
          <a:p>
            <a:pPr>
              <a:lnSpc>
                <a:spcPct val="90000"/>
              </a:lnSpc>
            </a:pPr>
            <a:r>
              <a:rPr lang="en-US" altLang="zh-CN" dirty="0"/>
              <a:t>To satirize the idea of an American Dream which refers to fame and fortune.</a:t>
            </a:r>
            <a:endParaRPr lang="en-US" altLang="zh-CN" dirty="0"/>
          </a:p>
          <a:p>
            <a:pPr>
              <a:lnSpc>
                <a:spcPct val="90000"/>
              </a:lnSpc>
              <a:buNone/>
            </a:pPr>
            <a:r>
              <a:rPr lang="en-US" altLang="zh-CN" dirty="0"/>
              <a:t> </a:t>
            </a:r>
            <a:endParaRPr lang="en-US" altLang="zh-CN" dirty="0"/>
          </a:p>
          <a:p>
            <a:pPr>
              <a:lnSpc>
                <a:spcPct val="90000"/>
              </a:lnSpc>
            </a:pPr>
            <a:r>
              <a:rPr lang="en-GB" altLang="zh-CN" dirty="0"/>
              <a:t>Eg.</a:t>
            </a:r>
            <a:endParaRPr lang="en-US" altLang="zh-CN" dirty="0"/>
          </a:p>
          <a:p>
            <a:pPr>
              <a:lnSpc>
                <a:spcPct val="90000"/>
              </a:lnSpc>
            </a:pPr>
            <a:r>
              <a:rPr lang="en-US" altLang="zh-CN" dirty="0"/>
              <a:t>What were the young man’s new plans?</a:t>
            </a:r>
            <a:endParaRPr lang="en-US" altLang="zh-CN" dirty="0"/>
          </a:p>
          <a:p>
            <a:pPr>
              <a:lnSpc>
                <a:spcPct val="90000"/>
              </a:lnSpc>
            </a:pPr>
            <a:endParaRPr lang="en-US" altLang="zh-CN" dirty="0"/>
          </a:p>
          <a:p>
            <a:pPr>
              <a:lnSpc>
                <a:spcPct val="90000"/>
              </a:lnSpc>
            </a:pPr>
            <a:r>
              <a:rPr lang="en-US" altLang="zh-CN" dirty="0"/>
              <a:t>Where? When? Who?</a:t>
            </a:r>
            <a:endParaRPr lang="en-US" altLang="zh-CN" dirty="0"/>
          </a:p>
          <a:p>
            <a:pPr>
              <a:lnSpc>
                <a:spcPct val="90000"/>
              </a:lnSpc>
            </a:pPr>
            <a:r>
              <a:rPr lang="en-US" altLang="zh-CN" dirty="0"/>
              <a:t>New York / the present era/a young man</a:t>
            </a:r>
            <a:endParaRPr lang="en-US" altLang="zh-CN" dirty="0"/>
          </a:p>
        </p:txBody>
      </p:sp>
      <p:sp>
        <p:nvSpPr>
          <p:cNvPr id="16" name="任意多边形 15"/>
          <p:cNvSpPr/>
          <p:nvPr>
            <p:ph type="title"/>
          </p:nvPr>
        </p:nvSpPr>
        <p:spPr>
          <a:xfrm>
            <a:off x="323850" y="404813"/>
            <a:ext cx="1606550" cy="1590675"/>
          </a:xfrm>
          <a:custGeom>
            <a:avLst/>
            <a:gdLst>
              <a:gd name="T0" fmla="*/ 0 w 1873043"/>
              <a:gd name="T1" fmla="*/ 936522 h 1873043"/>
              <a:gd name="T2" fmla="*/ 936522 w 1873043"/>
              <a:gd name="T3" fmla="*/ 0 h 1873043"/>
              <a:gd name="T4" fmla="*/ 1873044 w 1873043"/>
              <a:gd name="T5" fmla="*/ 936522 h 1873043"/>
              <a:gd name="T6" fmla="*/ 936522 w 1873043"/>
              <a:gd name="T7" fmla="*/ 1873044 h 1873043"/>
              <a:gd name="T8" fmla="*/ 0 w 1873043"/>
              <a:gd name="T9" fmla="*/ 936522 h 1873043"/>
              <a:gd name="T10" fmla="*/ 0 60000 65536"/>
              <a:gd name="T11" fmla="*/ 0 60000 65536"/>
              <a:gd name="T12" fmla="*/ 0 60000 65536"/>
              <a:gd name="T13" fmla="*/ 0 60000 65536"/>
              <a:gd name="T14" fmla="*/ 0 60000 65536"/>
              <a:gd name="T15" fmla="*/ 0 w 1873043"/>
              <a:gd name="T16" fmla="*/ 0 h 1873043"/>
              <a:gd name="T17" fmla="*/ 1873043 w 1873043"/>
              <a:gd name="T18" fmla="*/ 1873043 h 1873043"/>
            </a:gdLst>
            <a:ahLst/>
            <a:cxnLst>
              <a:cxn ang="T10">
                <a:pos x="T0" y="T1"/>
              </a:cxn>
              <a:cxn ang="T11">
                <a:pos x="T2" y="T3"/>
              </a:cxn>
              <a:cxn ang="T12">
                <a:pos x="T4" y="T5"/>
              </a:cxn>
              <a:cxn ang="T13">
                <a:pos x="T6" y="T7"/>
              </a:cxn>
              <a:cxn ang="T14">
                <a:pos x="T8" y="T9"/>
              </a:cxn>
            </a:cxnLst>
            <a:rect l="T15" t="T16" r="T17" b="T18"/>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CC6600"/>
          </a:solidFill>
          <a:ln w="38100">
            <a:solidFill>
              <a:srgbClr val="FFFFFF"/>
            </a:solidFill>
          </a:ln>
          <a:effectLst>
            <a:outerShdw dist="25400" dir="5400000" algn="t" rotWithShape="0">
              <a:srgbClr val="000000">
                <a:alpha val="50000"/>
              </a:srgbClr>
            </a:outerShdw>
          </a:effectLst>
        </p:spPr>
        <p:txBody>
          <a:bodyPr vert="horz" wrap="square" lIns="91440" tIns="45720" rIns="91440" bIns="45720" numCol="1" anchor="ctr" anchorCtr="0" compatLnSpc="1"/>
          <a:lstStyle/>
          <a:p>
            <a:pPr marL="0" marR="0" lvl="0" indent="0" algn="ctr" defTabSz="933450" rtl="0" eaLnBrk="0" fontAlgn="base" latinLnBrk="0" hangingPunct="0">
              <a:lnSpc>
                <a:spcPct val="90000"/>
              </a:lnSpc>
              <a:spcBef>
                <a:spcPct val="0"/>
              </a:spcBef>
              <a:spcAft>
                <a:spcPct val="35000"/>
              </a:spcAft>
              <a:buClrTx/>
              <a:buSzTx/>
              <a:buFontTx/>
              <a:buNone/>
              <a:defRPr/>
            </a:pPr>
            <a:r>
              <a:rPr kumimoji="0" lang="en-US" altLang="zh-CN" sz="2400" b="1" i="0" u="none" strike="noStrike" kern="0" cap="none" spc="0" normalizeH="0" baseline="0" noProof="0" dirty="0" smtClean="0">
                <a:ln>
                  <a:noFill/>
                </a:ln>
                <a:solidFill>
                  <a:schemeClr val="tx2"/>
                </a:solidFill>
                <a:effectLst/>
                <a:uLnTx/>
                <a:uFillTx/>
                <a:latin typeface="+mj-lt"/>
                <a:ea typeface="+mj-ea"/>
                <a:cs typeface="+mj-cs"/>
              </a:rPr>
              <a:t>Purpose</a:t>
            </a:r>
            <a:endParaRPr kumimoji="0" lang="en-US" altLang="zh-CN" sz="2400" b="1" i="0" u="none" strike="noStrike" kern="0" cap="none" spc="0" normalizeH="0" baseline="0" noProof="0" dirty="0" smtClean="0">
              <a:ln>
                <a:noFill/>
              </a:ln>
              <a:solidFill>
                <a:schemeClr val="tx2"/>
              </a:solidFill>
              <a:effectLst/>
              <a:uLnTx/>
              <a:uFillTx/>
              <a:latin typeface="+mj-lt"/>
              <a:ea typeface="+mj-ea"/>
              <a:cs typeface="+mj-cs"/>
            </a:endParaRPr>
          </a:p>
        </p:txBody>
      </p:sp>
      <p:sp>
        <p:nvSpPr>
          <p:cNvPr id="14" name="任意多边形 13"/>
          <p:cNvSpPr/>
          <p:nvPr/>
        </p:nvSpPr>
        <p:spPr>
          <a:xfrm>
            <a:off x="323850" y="2708275"/>
            <a:ext cx="1582738" cy="1582738"/>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0070C0"/>
          </a:solidFill>
        </p:spPr>
        <p:style>
          <a:lnRef idx="3">
            <a:schemeClr val="lt1">
              <a:hueOff val="0"/>
              <a:satOff val="0"/>
              <a:lumOff val="0"/>
              <a:alphaOff val="0"/>
            </a:schemeClr>
          </a:lnRef>
          <a:fillRef idx="1">
            <a:schemeClr val="accent5">
              <a:hueOff val="0"/>
              <a:satOff val="0"/>
              <a:lumOff val="0"/>
              <a:alphaOff val="0"/>
            </a:schemeClr>
          </a:fillRef>
          <a:effectRef idx="1">
            <a:schemeClr val="accent5">
              <a:hueOff val="0"/>
              <a:satOff val="0"/>
              <a:lumOff val="0"/>
              <a:alphaOff val="0"/>
            </a:schemeClr>
          </a:effectRef>
          <a:fontRef idx="minor">
            <a:schemeClr val="lt1"/>
          </a:fontRef>
        </p:style>
        <p:txBody>
          <a:bodyPr lIns="274301" tIns="274301" rIns="274301" bIns="274301" anchor="ctr"/>
          <a:lstStyle/>
          <a:p>
            <a:pPr marL="0" marR="0" lvl="0" indent="0" algn="ctr" defTabSz="977900" rtl="0" eaLnBrk="1" fontAlgn="base" latinLnBrk="0" hangingPunct="1">
              <a:lnSpc>
                <a:spcPct val="90000"/>
              </a:lnSpc>
              <a:spcBef>
                <a:spcPct val="0"/>
              </a:spcBef>
              <a:spcAft>
                <a:spcPct val="35000"/>
              </a:spcAft>
              <a:buClrTx/>
              <a:buSzTx/>
              <a:buFontTx/>
              <a:buNone/>
              <a:defRPr/>
            </a:pP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Selection of details</a:t>
            </a:r>
            <a:endPar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
        <p:nvSpPr>
          <p:cNvPr id="14341" name="Rectangle 5"/>
          <p:cNvSpPr/>
          <p:nvPr/>
        </p:nvSpPr>
        <p:spPr>
          <a:xfrm>
            <a:off x="2124075" y="836613"/>
            <a:ext cx="4824413" cy="936625"/>
          </a:xfrm>
          <a:prstGeom prst="rect">
            <a:avLst/>
          </a:prstGeom>
          <a:noFill/>
          <a:ln w="9525">
            <a:noFill/>
          </a:ln>
        </p:spPr>
        <p:txBody>
          <a:bodyPr wrap="none" anchor="ctr">
            <a:spAutoFit/>
          </a:bodyPr>
          <a:p>
            <a:endParaRPr lang="zh-CN" altLang="en-US" dirty="0">
              <a:latin typeface="Arial" panose="020B0604020202020204" pitchFamily="34" charset="0"/>
            </a:endParaRPr>
          </a:p>
        </p:txBody>
      </p:sp>
      <p:sp>
        <p:nvSpPr>
          <p:cNvPr id="14342" name="Rectangle 6"/>
          <p:cNvSpPr/>
          <p:nvPr/>
        </p:nvSpPr>
        <p:spPr>
          <a:xfrm>
            <a:off x="2411413" y="908050"/>
            <a:ext cx="1081087" cy="504825"/>
          </a:xfrm>
          <a:prstGeom prst="rect">
            <a:avLst/>
          </a:prstGeom>
          <a:noFill/>
          <a:ln w="9525">
            <a:noFill/>
          </a:ln>
        </p:spPr>
        <p:txBody>
          <a:bodyPr wrap="none" anchor="ctr">
            <a:spAutoFit/>
          </a:bodyPr>
          <a:p>
            <a:endParaRPr lang="zh-CN" altLang="en-US" dirty="0">
              <a:latin typeface="Arial" panose="020B0604020202020204" pitchFamily="34" charset="0"/>
            </a:endParaRPr>
          </a:p>
        </p:txBody>
      </p:sp>
      <p:sp>
        <p:nvSpPr>
          <p:cNvPr id="14343" name="Oval 7"/>
          <p:cNvSpPr/>
          <p:nvPr/>
        </p:nvSpPr>
        <p:spPr>
          <a:xfrm>
            <a:off x="3708400" y="4508500"/>
            <a:ext cx="863600" cy="720725"/>
          </a:xfrm>
          <a:prstGeom prst="ellipse">
            <a:avLst/>
          </a:prstGeom>
          <a:noFill/>
          <a:ln w="9525">
            <a:noFill/>
          </a:ln>
        </p:spPr>
        <p:txBody>
          <a:bodyPr wrap="none" anchor="ctr">
            <a:spAutoFit/>
          </a:bodyPr>
          <a:p>
            <a:endParaRPr lang="zh-CN" altLang="en-US" dirty="0">
              <a:latin typeface="Arial" panose="020B0604020202020204" pitchFamily="34" charset="0"/>
            </a:endParaRPr>
          </a:p>
        </p:txBody>
      </p:sp>
      <p:sp>
        <p:nvSpPr>
          <p:cNvPr id="12" name="任意多边形 11"/>
          <p:cNvSpPr/>
          <p:nvPr/>
        </p:nvSpPr>
        <p:spPr>
          <a:xfrm>
            <a:off x="323850" y="4724400"/>
            <a:ext cx="1728788" cy="1655763"/>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7030A0"/>
          </a:solidFill>
        </p:spPr>
        <p:style>
          <a:lnRef idx="3">
            <a:schemeClr val="lt1">
              <a:hueOff val="0"/>
              <a:satOff val="0"/>
              <a:lumOff val="0"/>
              <a:alphaOff val="0"/>
            </a:schemeClr>
          </a:lnRef>
          <a:fillRef idx="1">
            <a:schemeClr val="accent4">
              <a:hueOff val="0"/>
              <a:satOff val="0"/>
              <a:lumOff val="0"/>
              <a:alphaOff val="0"/>
            </a:schemeClr>
          </a:fillRef>
          <a:effectRef idx="1">
            <a:schemeClr val="accent4">
              <a:hueOff val="0"/>
              <a:satOff val="0"/>
              <a:lumOff val="0"/>
              <a:alphaOff val="0"/>
            </a:schemeClr>
          </a:effectRef>
          <a:fontRef idx="minor">
            <a:schemeClr val="lt1"/>
          </a:fontRef>
        </p:style>
        <p:txBody>
          <a:bodyPr lIns="274301" tIns="274301" rIns="274301" bIns="274301" anchor="ctr"/>
          <a:lstStyle/>
          <a:p>
            <a:pPr marL="0" marR="0" lvl="0" indent="0" algn="ctr" defTabSz="977900" rtl="0" eaLnBrk="1" fontAlgn="base" latinLnBrk="0" hangingPunct="1">
              <a:lnSpc>
                <a:spcPct val="90000"/>
              </a:lnSpc>
              <a:spcBef>
                <a:spcPct val="0"/>
              </a:spcBef>
              <a:spcAft>
                <a:spcPct val="35000"/>
              </a:spcAft>
              <a:buClrTx/>
              <a:buSzTx/>
              <a:buFontTx/>
              <a:buNone/>
              <a:defRPr/>
            </a:pPr>
            <a:r>
              <a:rPr kumimoji="0" lang="en-US" altLang="zh-CN" sz="24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Context</a:t>
            </a:r>
            <a:endParaRPr kumimoji="0" lang="en-US" altLang="zh-CN" sz="24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out)">
                                      <p:cBhvr>
                                        <p:cTn id="7" dur="1000"/>
                                        <p:tgtEl>
                                          <p:spTgt spid="16"/>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circle(out)">
                                      <p:cBhvr>
                                        <p:cTn id="10" dur="1000"/>
                                        <p:tgtEl>
                                          <p:spTgt spid="14"/>
                                        </p:tgtEl>
                                      </p:cBhvr>
                                    </p:animEffect>
                                  </p:childTnLst>
                                </p:cTn>
                              </p:par>
                              <p:par>
                                <p:cTn id="11" presetID="6" presetClass="entr" presetSubtype="32"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circle(out)">
                                      <p:cBhvr>
                                        <p:cTn id="13" dur="10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40962">
                                            <p:txEl>
                                              <p:charRg st="0" end="76"/>
                                            </p:txEl>
                                          </p:spTgt>
                                        </p:tgtEl>
                                        <p:attrNameLst>
                                          <p:attrName>style.visibility</p:attrName>
                                        </p:attrNameLst>
                                      </p:cBhvr>
                                      <p:to>
                                        <p:strVal val="visible"/>
                                      </p:to>
                                    </p:set>
                                    <p:anim calcmode="lin" valueType="num">
                                      <p:cBhvr additive="base">
                                        <p:cTn id="18" dur="500" fill="hold"/>
                                        <p:tgtEl>
                                          <p:spTgt spid="40962">
                                            <p:txEl>
                                              <p:charRg st="0" end="76"/>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40962">
                                            <p:txEl>
                                              <p:charRg st="0" end="76"/>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40962">
                                            <p:txEl>
                                              <p:charRg st="76" end="78"/>
                                            </p:txEl>
                                          </p:spTgt>
                                        </p:tgtEl>
                                        <p:attrNameLst>
                                          <p:attrName>style.visibility</p:attrName>
                                        </p:attrNameLst>
                                      </p:cBhvr>
                                      <p:to>
                                        <p:strVal val="visible"/>
                                      </p:to>
                                    </p:set>
                                    <p:anim calcmode="lin" valueType="num">
                                      <p:cBhvr additive="base">
                                        <p:cTn id="24" dur="500" fill="hold"/>
                                        <p:tgtEl>
                                          <p:spTgt spid="40962">
                                            <p:txEl>
                                              <p:charRg st="76" end="78"/>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0962">
                                            <p:txEl>
                                              <p:charRg st="76" end="78"/>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40962">
                                            <p:txEl>
                                              <p:charRg st="78" end="82"/>
                                            </p:txEl>
                                          </p:spTgt>
                                        </p:tgtEl>
                                        <p:attrNameLst>
                                          <p:attrName>style.visibility</p:attrName>
                                        </p:attrNameLst>
                                      </p:cBhvr>
                                      <p:to>
                                        <p:strVal val="visible"/>
                                      </p:to>
                                    </p:set>
                                    <p:anim calcmode="lin" valueType="num">
                                      <p:cBhvr additive="base">
                                        <p:cTn id="30" dur="500" fill="hold"/>
                                        <p:tgtEl>
                                          <p:spTgt spid="40962">
                                            <p:txEl>
                                              <p:charRg st="78" end="82"/>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40962">
                                            <p:txEl>
                                              <p:charRg st="78" end="82"/>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40962">
                                            <p:txEl>
                                              <p:charRg st="82" end="119"/>
                                            </p:txEl>
                                          </p:spTgt>
                                        </p:tgtEl>
                                        <p:attrNameLst>
                                          <p:attrName>style.visibility</p:attrName>
                                        </p:attrNameLst>
                                      </p:cBhvr>
                                      <p:to>
                                        <p:strVal val="visible"/>
                                      </p:to>
                                    </p:set>
                                    <p:anim calcmode="lin" valueType="num">
                                      <p:cBhvr additive="base">
                                        <p:cTn id="36" dur="500" fill="hold"/>
                                        <p:tgtEl>
                                          <p:spTgt spid="40962">
                                            <p:txEl>
                                              <p:charRg st="82" end="119"/>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0962">
                                            <p:txEl>
                                              <p:charRg st="82" end="119"/>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40962">
                                            <p:txEl>
                                              <p:charRg st="120" end="138"/>
                                            </p:txEl>
                                          </p:spTgt>
                                        </p:tgtEl>
                                        <p:attrNameLst>
                                          <p:attrName>style.visibility</p:attrName>
                                        </p:attrNameLst>
                                      </p:cBhvr>
                                      <p:to>
                                        <p:strVal val="visible"/>
                                      </p:to>
                                    </p:set>
                                    <p:anim calcmode="lin" valueType="num">
                                      <p:cBhvr additive="base">
                                        <p:cTn id="42" dur="500" fill="hold"/>
                                        <p:tgtEl>
                                          <p:spTgt spid="40962">
                                            <p:txEl>
                                              <p:charRg st="120" end="138"/>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40962">
                                            <p:txEl>
                                              <p:charRg st="120" end="138"/>
                                            </p:txEl>
                                          </p:spTgt>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40962">
                                            <p:txEl>
                                              <p:charRg st="138" end="177"/>
                                            </p:txEl>
                                          </p:spTgt>
                                        </p:tgtEl>
                                        <p:attrNameLst>
                                          <p:attrName>style.visibility</p:attrName>
                                        </p:attrNameLst>
                                      </p:cBhvr>
                                      <p:to>
                                        <p:strVal val="visible"/>
                                      </p:to>
                                    </p:set>
                                    <p:anim calcmode="lin" valueType="num">
                                      <p:cBhvr additive="base">
                                        <p:cTn id="46" dur="500" fill="hold"/>
                                        <p:tgtEl>
                                          <p:spTgt spid="40962">
                                            <p:txEl>
                                              <p:charRg st="138" end="177"/>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40962">
                                            <p:txEl>
                                              <p:charRg st="138" end="17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4"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2"/>
          <p:cNvSpPr>
            <a:spLocks noGrp="1" noRot="1"/>
          </p:cNvSpPr>
          <p:nvPr>
            <p:ph idx="1"/>
          </p:nvPr>
        </p:nvSpPr>
        <p:spPr>
          <a:xfrm>
            <a:off x="2268538" y="620713"/>
            <a:ext cx="6577012" cy="5761037"/>
          </a:xfrm>
          <a:ln/>
        </p:spPr>
        <p:txBody>
          <a:bodyPr vert="horz" wrap="square" lIns="91440" tIns="45720" rIns="91440" bIns="45720" anchor="t"/>
          <a:p>
            <a:r>
              <a:rPr lang="en-US" altLang="zh-CN" dirty="0"/>
              <a:t>The order of telling the story:  </a:t>
            </a:r>
            <a:endParaRPr lang="en-US" altLang="zh-CN" dirty="0"/>
          </a:p>
          <a:p>
            <a:r>
              <a:rPr lang="en-US" altLang="zh-CN" dirty="0"/>
              <a:t>in the order in which they occur / using flashback / mixed way</a:t>
            </a:r>
            <a:endParaRPr lang="en-US" altLang="zh-CN" dirty="0"/>
          </a:p>
          <a:p>
            <a:r>
              <a:rPr lang="en-US" altLang="zh-CN" dirty="0"/>
              <a:t>   </a:t>
            </a:r>
            <a:r>
              <a:rPr lang="en-US" altLang="zh-CN" sz="2800" dirty="0"/>
              <a:t>Introduction :  </a:t>
            </a:r>
            <a:r>
              <a:rPr lang="en-US" altLang="zh-CN" sz="2800" dirty="0">
                <a:solidFill>
                  <a:schemeClr val="hlink"/>
                </a:solidFill>
              </a:rPr>
              <a:t>giving the setting</a:t>
            </a:r>
            <a:endParaRPr lang="en-US" altLang="zh-CN" sz="2800" dirty="0">
              <a:solidFill>
                <a:schemeClr val="hlink"/>
              </a:solidFill>
            </a:endParaRPr>
          </a:p>
          <a:p>
            <a:r>
              <a:rPr lang="en-US" altLang="zh-CN" sz="2800" dirty="0"/>
              <a:t>    Body: </a:t>
            </a:r>
            <a:r>
              <a:rPr lang="en-US" altLang="zh-CN" sz="2800" dirty="0">
                <a:solidFill>
                  <a:schemeClr val="hlink"/>
                </a:solidFill>
              </a:rPr>
              <a:t>it tells the story itself</a:t>
            </a:r>
            <a:endParaRPr lang="en-US" altLang="zh-CN" sz="2800" dirty="0">
              <a:solidFill>
                <a:schemeClr val="hlink"/>
              </a:solidFill>
            </a:endParaRPr>
          </a:p>
          <a:p>
            <a:r>
              <a:rPr lang="en-US" altLang="zh-CN" sz="2800" dirty="0"/>
              <a:t>    Conclusion: </a:t>
            </a:r>
            <a:r>
              <a:rPr lang="en-US" altLang="zh-CN" sz="2800" dirty="0">
                <a:solidFill>
                  <a:schemeClr val="hlink"/>
                </a:solidFill>
              </a:rPr>
              <a:t>the young man’s fall</a:t>
            </a:r>
            <a:endParaRPr lang="en-US" altLang="zh-CN" sz="2800" dirty="0">
              <a:solidFill>
                <a:schemeClr val="hlink"/>
              </a:solidFill>
            </a:endParaRPr>
          </a:p>
          <a:p>
            <a:endParaRPr lang="en-US" altLang="zh-CN" sz="2800" dirty="0">
              <a:solidFill>
                <a:schemeClr val="hlink"/>
              </a:solidFill>
            </a:endParaRPr>
          </a:p>
          <a:p>
            <a:r>
              <a:rPr lang="en-US" altLang="zh-CN" dirty="0"/>
              <a:t>The first person narrator</a:t>
            </a:r>
            <a:endParaRPr lang="en-US" altLang="zh-CN" dirty="0"/>
          </a:p>
          <a:p>
            <a:r>
              <a:rPr lang="en-US" altLang="zh-CN" dirty="0">
                <a:solidFill>
                  <a:srgbClr val="FF0000"/>
                </a:solidFill>
              </a:rPr>
              <a:t>The third person narrator</a:t>
            </a:r>
            <a:endParaRPr lang="en-US" altLang="zh-CN" dirty="0">
              <a:solidFill>
                <a:srgbClr val="FF0000"/>
              </a:solidFill>
            </a:endParaRPr>
          </a:p>
        </p:txBody>
      </p:sp>
      <p:sp>
        <p:nvSpPr>
          <p:cNvPr id="10" name="任意多边形 9"/>
          <p:cNvSpPr/>
          <p:nvPr/>
        </p:nvSpPr>
        <p:spPr>
          <a:xfrm>
            <a:off x="179388" y="549275"/>
            <a:ext cx="1800225" cy="1800225"/>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00B050"/>
          </a:solidFill>
        </p:spPr>
        <p:style>
          <a:lnRef idx="3">
            <a:schemeClr val="lt1">
              <a:hueOff val="0"/>
              <a:satOff val="0"/>
              <a:lumOff val="0"/>
              <a:alphaOff val="0"/>
            </a:schemeClr>
          </a:lnRef>
          <a:fillRef idx="1">
            <a:schemeClr val="accent3">
              <a:hueOff val="0"/>
              <a:satOff val="0"/>
              <a:lumOff val="0"/>
              <a:alphaOff val="0"/>
            </a:schemeClr>
          </a:fillRef>
          <a:effectRef idx="1">
            <a:schemeClr val="accent3">
              <a:hueOff val="0"/>
              <a:satOff val="0"/>
              <a:lumOff val="0"/>
              <a:alphaOff val="0"/>
            </a:schemeClr>
          </a:effectRef>
          <a:fontRef idx="minor">
            <a:schemeClr val="lt1"/>
          </a:fontRef>
        </p:style>
        <p:txBody>
          <a:bodyPr lIns="274301" tIns="274301" rIns="274301" bIns="274301" anchor="ctr"/>
          <a:lstStyle/>
          <a:p>
            <a:pPr marL="0" marR="0" lvl="0" indent="0" algn="ctr" defTabSz="1244600" rtl="0" eaLnBrk="1" fontAlgn="base" latinLnBrk="0" hangingPunct="1">
              <a:lnSpc>
                <a:spcPct val="90000"/>
              </a:lnSpc>
              <a:spcBef>
                <a:spcPct val="0"/>
              </a:spcBef>
              <a:spcAft>
                <a:spcPct val="35000"/>
              </a:spcAft>
              <a:buClrTx/>
              <a:buSzTx/>
              <a:buFontTx/>
              <a:buNone/>
              <a:defRPr/>
            </a:pPr>
            <a:r>
              <a:rPr kumimoji="0" lang="zh-CN" altLang="en-US" sz="18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 </a:t>
            </a:r>
            <a:r>
              <a:rPr kumimoji="0" lang="en-US" altLang="zh-CN" sz="16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Organization</a:t>
            </a:r>
            <a:endParaRPr kumimoji="0" lang="en-US" altLang="zh-CN" sz="16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
        <p:nvSpPr>
          <p:cNvPr id="8" name="任意多边形 7"/>
          <p:cNvSpPr/>
          <p:nvPr/>
        </p:nvSpPr>
        <p:spPr>
          <a:xfrm>
            <a:off x="323850" y="4365625"/>
            <a:ext cx="1800225" cy="1655763"/>
          </a:xfrm>
          <a:custGeom>
            <a:avLst/>
            <a:gdLst>
              <a:gd name="connsiteX0" fmla="*/ 0 w 1873043"/>
              <a:gd name="connsiteY0" fmla="*/ 936522 h 1873043"/>
              <a:gd name="connsiteX1" fmla="*/ 936522 w 1873043"/>
              <a:gd name="connsiteY1" fmla="*/ 0 h 1873043"/>
              <a:gd name="connsiteX2" fmla="*/ 1873044 w 1873043"/>
              <a:gd name="connsiteY2" fmla="*/ 936522 h 1873043"/>
              <a:gd name="connsiteX3" fmla="*/ 936522 w 1873043"/>
              <a:gd name="connsiteY3" fmla="*/ 1873044 h 1873043"/>
              <a:gd name="connsiteX4" fmla="*/ 0 w 1873043"/>
              <a:gd name="connsiteY4" fmla="*/ 936522 h 187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3043" h="1873043">
                <a:moveTo>
                  <a:pt x="0" y="936522"/>
                </a:moveTo>
                <a:cubicBezTo>
                  <a:pt x="0" y="419295"/>
                  <a:pt x="419295" y="0"/>
                  <a:pt x="936522" y="0"/>
                </a:cubicBezTo>
                <a:cubicBezTo>
                  <a:pt x="1453749" y="0"/>
                  <a:pt x="1873044" y="419295"/>
                  <a:pt x="1873044" y="936522"/>
                </a:cubicBezTo>
                <a:cubicBezTo>
                  <a:pt x="1873044" y="1453749"/>
                  <a:pt x="1453749" y="1873044"/>
                  <a:pt x="936522" y="1873044"/>
                </a:cubicBezTo>
                <a:cubicBezTo>
                  <a:pt x="419295" y="1873044"/>
                  <a:pt x="0" y="1453749"/>
                  <a:pt x="0" y="936522"/>
                </a:cubicBezTo>
                <a:close/>
              </a:path>
            </a:pathLst>
          </a:custGeom>
          <a:solidFill>
            <a:srgbClr val="C00000"/>
          </a:solidFill>
        </p:spPr>
        <p:style>
          <a:lnRef idx="3">
            <a:schemeClr val="lt1">
              <a:hueOff val="0"/>
              <a:satOff val="0"/>
              <a:lumOff val="0"/>
              <a:alphaOff val="0"/>
            </a:schemeClr>
          </a:lnRef>
          <a:fillRef idx="1">
            <a:schemeClr val="accent2">
              <a:hueOff val="0"/>
              <a:satOff val="0"/>
              <a:lumOff val="0"/>
              <a:alphaOff val="0"/>
            </a:schemeClr>
          </a:fillRef>
          <a:effectRef idx="1">
            <a:schemeClr val="accent2">
              <a:hueOff val="0"/>
              <a:satOff val="0"/>
              <a:lumOff val="0"/>
              <a:alphaOff val="0"/>
            </a:schemeClr>
          </a:effectRef>
          <a:fontRef idx="minor">
            <a:schemeClr val="lt1"/>
          </a:fontRef>
        </p:style>
        <p:txBody>
          <a:bodyPr lIns="274301" tIns="274301" rIns="274301" bIns="274301" anchor="ctr"/>
          <a:lstStyle/>
          <a:p>
            <a:pPr marL="0" marR="0" lvl="0" indent="0" algn="ctr" defTabSz="1155700" rtl="0" eaLnBrk="1" fontAlgn="base" latinLnBrk="0" hangingPunct="1">
              <a:lnSpc>
                <a:spcPct val="90000"/>
              </a:lnSpc>
              <a:spcBef>
                <a:spcPct val="0"/>
              </a:spcBef>
              <a:spcAft>
                <a:spcPct val="35000"/>
              </a:spcAft>
              <a:buClrTx/>
              <a:buSzTx/>
              <a:buFontTx/>
              <a:buNone/>
              <a:defRPr/>
            </a:pPr>
            <a:r>
              <a:rPr kumimoji="0" lang="en-US" altLang="zh-CN" sz="24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Point of view</a:t>
            </a:r>
            <a:endParaRPr kumimoji="0" lang="en-US" altLang="zh-CN" sz="24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1000"/>
                                        <p:tgtEl>
                                          <p:spTgt spid="10"/>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ircle(out)">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41986">
                                            <p:txEl>
                                              <p:charRg st="0" end="34"/>
                                            </p:txEl>
                                          </p:spTgt>
                                        </p:tgtEl>
                                        <p:attrNameLst>
                                          <p:attrName>style.visibility</p:attrName>
                                        </p:attrNameLst>
                                      </p:cBhvr>
                                      <p:to>
                                        <p:strVal val="visible"/>
                                      </p:to>
                                    </p:set>
                                    <p:anim calcmode="lin" valueType="num">
                                      <p:cBhvr additive="base">
                                        <p:cTn id="15" dur="500" fill="hold"/>
                                        <p:tgtEl>
                                          <p:spTgt spid="41986">
                                            <p:txEl>
                                              <p:charRg st="0" end="3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986">
                                            <p:txEl>
                                              <p:charRg st="0" end="34"/>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41986">
                                            <p:txEl>
                                              <p:charRg st="34" end="97"/>
                                            </p:txEl>
                                          </p:spTgt>
                                        </p:tgtEl>
                                        <p:attrNameLst>
                                          <p:attrName>style.visibility</p:attrName>
                                        </p:attrNameLst>
                                      </p:cBhvr>
                                      <p:to>
                                        <p:strVal val="visible"/>
                                      </p:to>
                                    </p:set>
                                    <p:anim calcmode="lin" valueType="num">
                                      <p:cBhvr additive="base">
                                        <p:cTn id="19" dur="500" fill="hold"/>
                                        <p:tgtEl>
                                          <p:spTgt spid="41986">
                                            <p:txEl>
                                              <p:charRg st="34" end="97"/>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1986">
                                            <p:txEl>
                                              <p:charRg st="34" end="97"/>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41986">
                                            <p:txEl>
                                              <p:charRg st="97" end="135"/>
                                            </p:txEl>
                                          </p:spTgt>
                                        </p:tgtEl>
                                        <p:attrNameLst>
                                          <p:attrName>style.visibility</p:attrName>
                                        </p:attrNameLst>
                                      </p:cBhvr>
                                      <p:to>
                                        <p:strVal val="visible"/>
                                      </p:to>
                                    </p:set>
                                    <p:anim calcmode="lin" valueType="num">
                                      <p:cBhvr additive="base">
                                        <p:cTn id="23" dur="500" fill="hold"/>
                                        <p:tgtEl>
                                          <p:spTgt spid="41986">
                                            <p:txEl>
                                              <p:charRg st="97" end="13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1986">
                                            <p:txEl>
                                              <p:charRg st="97" end="135"/>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1986">
                                            <p:txEl>
                                              <p:charRg st="135" end="171"/>
                                            </p:txEl>
                                          </p:spTgt>
                                        </p:tgtEl>
                                        <p:attrNameLst>
                                          <p:attrName>style.visibility</p:attrName>
                                        </p:attrNameLst>
                                      </p:cBhvr>
                                      <p:to>
                                        <p:strVal val="visible"/>
                                      </p:to>
                                    </p:set>
                                    <p:anim calcmode="lin" valueType="num">
                                      <p:cBhvr additive="base">
                                        <p:cTn id="27" dur="500" fill="hold"/>
                                        <p:tgtEl>
                                          <p:spTgt spid="41986">
                                            <p:txEl>
                                              <p:charRg st="135" end="171"/>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1986">
                                            <p:txEl>
                                              <p:charRg st="135" end="171"/>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41986">
                                            <p:txEl>
                                              <p:charRg st="171" end="208"/>
                                            </p:txEl>
                                          </p:spTgt>
                                        </p:tgtEl>
                                        <p:attrNameLst>
                                          <p:attrName>style.visibility</p:attrName>
                                        </p:attrNameLst>
                                      </p:cBhvr>
                                      <p:to>
                                        <p:strVal val="visible"/>
                                      </p:to>
                                    </p:set>
                                    <p:anim calcmode="lin" valueType="num">
                                      <p:cBhvr additive="base">
                                        <p:cTn id="31" dur="500" fill="hold"/>
                                        <p:tgtEl>
                                          <p:spTgt spid="41986">
                                            <p:txEl>
                                              <p:charRg st="171" end="20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6">
                                            <p:txEl>
                                              <p:charRg st="171" end="208"/>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1986">
                                            <p:txEl>
                                              <p:charRg st="209" end="235"/>
                                            </p:txEl>
                                          </p:spTgt>
                                        </p:tgtEl>
                                        <p:attrNameLst>
                                          <p:attrName>style.visibility</p:attrName>
                                        </p:attrNameLst>
                                      </p:cBhvr>
                                      <p:to>
                                        <p:strVal val="visible"/>
                                      </p:to>
                                    </p:set>
                                    <p:anim calcmode="lin" valueType="num">
                                      <p:cBhvr additive="base">
                                        <p:cTn id="37" dur="500" fill="hold"/>
                                        <p:tgtEl>
                                          <p:spTgt spid="41986">
                                            <p:txEl>
                                              <p:charRg st="209" end="23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986">
                                            <p:txEl>
                                              <p:charRg st="209" end="235"/>
                                            </p:txEl>
                                          </p:spTgt>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41986">
                                            <p:txEl>
                                              <p:charRg st="235" end="261"/>
                                            </p:txEl>
                                          </p:spTgt>
                                        </p:tgtEl>
                                        <p:attrNameLst>
                                          <p:attrName>style.visibility</p:attrName>
                                        </p:attrNameLst>
                                      </p:cBhvr>
                                      <p:to>
                                        <p:strVal val="visible"/>
                                      </p:to>
                                    </p:set>
                                    <p:anim calcmode="lin" valueType="num">
                                      <p:cBhvr additive="base">
                                        <p:cTn id="41" dur="500" fill="hold"/>
                                        <p:tgtEl>
                                          <p:spTgt spid="41986">
                                            <p:txEl>
                                              <p:charRg st="235" end="261"/>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1986">
                                            <p:txEl>
                                              <p:charRg st="235" end="26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noRot="1"/>
          </p:cNvSpPr>
          <p:nvPr>
            <p:ph type="title"/>
          </p:nvPr>
        </p:nvSpPr>
        <p:spPr>
          <a:ln/>
        </p:spPr>
        <p:txBody>
          <a:bodyPr vert="horz" wrap="square" lIns="91440" tIns="45720" rIns="91440" bIns="45720" anchor="ctr"/>
          <a:p>
            <a:pPr eaLnBrk="1" hangingPunct="1"/>
            <a:endParaRPr lang="zh-CN" altLang="zh-CN" dirty="0"/>
          </a:p>
        </p:txBody>
      </p:sp>
      <p:sp>
        <p:nvSpPr>
          <p:cNvPr id="16387" name="Rectangle 3"/>
          <p:cNvSpPr/>
          <p:nvPr>
            <p:ph type="body" sz="half" idx="1"/>
          </p:nvPr>
        </p:nvSpPr>
        <p:spPr>
          <a:xfrm>
            <a:off x="1403350" y="1981200"/>
            <a:ext cx="6624638" cy="1735138"/>
          </a:xfrm>
          <a:ln/>
        </p:spPr>
        <p:txBody>
          <a:bodyPr vert="horz" wrap="square" lIns="91440" tIns="45720" rIns="91440" bIns="45720" anchor="t"/>
          <a:p>
            <a:pPr marL="571500" indent="-571500" algn="ctr" eaLnBrk="1" hangingPunct="1">
              <a:lnSpc>
                <a:spcPct val="80000"/>
              </a:lnSpc>
              <a:buNone/>
            </a:pPr>
            <a:r>
              <a:rPr lang="en-GB" altLang="en-US" sz="3600" b="1" dirty="0">
                <a:latin typeface="Century Gothic" panose="020B0502020202020204" pitchFamily="34" charset="0"/>
              </a:rPr>
              <a:t> </a:t>
            </a:r>
            <a:r>
              <a:rPr lang="en-GB" altLang="zh-CN" sz="3600" b="1" dirty="0">
                <a:solidFill>
                  <a:srgbClr val="990033"/>
                </a:solidFill>
                <a:latin typeface="Century Gothic" panose="020B0502020202020204" pitchFamily="34" charset="0"/>
              </a:rPr>
              <a:t>Group Discussion</a:t>
            </a:r>
            <a:endParaRPr lang="en-GB" altLang="zh-CN" sz="3600" b="1" dirty="0">
              <a:solidFill>
                <a:srgbClr val="990033"/>
              </a:solidFill>
              <a:latin typeface="Century Gothic" panose="020B0502020202020204" pitchFamily="34" charset="0"/>
            </a:endParaRPr>
          </a:p>
        </p:txBody>
      </p:sp>
      <p:sp>
        <p:nvSpPr>
          <p:cNvPr id="16388" name="Rectangle 4"/>
          <p:cNvSpPr/>
          <p:nvPr/>
        </p:nvSpPr>
        <p:spPr>
          <a:xfrm>
            <a:off x="900113" y="188913"/>
            <a:ext cx="7715250" cy="573087"/>
          </a:xfrm>
          <a:prstGeom prst="rect">
            <a:avLst/>
          </a:prstGeom>
          <a:noFill/>
          <a:ln w="9525">
            <a:noFill/>
          </a:ln>
        </p:spPr>
        <p:txBody>
          <a:bodyPr anchor="ctr"/>
          <a:p>
            <a:pPr algn="ctr">
              <a:spcBef>
                <a:spcPct val="0"/>
              </a:spcBef>
            </a:pPr>
            <a:endParaRPr lang="zh-CN" altLang="zh-CN" sz="4000" b="0" dirty="0">
              <a:latin typeface="Arial" panose="020B0604020202020204" pitchFamily="34" charset="0"/>
            </a:endParaRPr>
          </a:p>
        </p:txBody>
      </p:sp>
      <p:sp>
        <p:nvSpPr>
          <p:cNvPr id="16389" name="Rectangle 2"/>
          <p:cNvSpPr/>
          <p:nvPr/>
        </p:nvSpPr>
        <p:spPr>
          <a:xfrm>
            <a:off x="1116013" y="400050"/>
            <a:ext cx="6945312" cy="868363"/>
          </a:xfrm>
          <a:prstGeom prst="rect">
            <a:avLst/>
          </a:prstGeom>
          <a:noFill/>
          <a:ln w="9525">
            <a:noFill/>
          </a:ln>
        </p:spPr>
        <p:txBody>
          <a:bodyPr anchor="ctr"/>
          <a:p>
            <a:pPr algn="ctr">
              <a:spcBef>
                <a:spcPct val="0"/>
              </a:spcBef>
            </a:pPr>
            <a:r>
              <a:rPr lang="en-US" altLang="zh-CN" sz="4400" dirty="0">
                <a:latin typeface="Arial" panose="020B0604020202020204" pitchFamily="34" charset="0"/>
              </a:rPr>
              <a:t>4. Extended Activities</a:t>
            </a:r>
            <a:endParaRPr lang="en-US" altLang="zh-CN" sz="4400" dirty="0">
              <a:latin typeface="Arial" panose="020B0604020202020204" pitchFamily="34" charset="0"/>
            </a:endParaRPr>
          </a:p>
        </p:txBody>
      </p:sp>
      <p:pic>
        <p:nvPicPr>
          <p:cNvPr id="17415" name="Michael Jordan_baofeng.wmv">
            <a:hlinkClick r:id="" action="ppaction://media"/>
          </p:cNvPr>
          <p:cNvPicPr>
            <a:picLocks noRot="1" noChangeAspect="1"/>
          </p:cNvPicPr>
          <p:nvPr>
            <p:ph type="media" sz="half" idx="2"/>
            <a:videoFile r:link="rId1"/>
            <p:extLst>
              <p:ext uri="{DAA4B4D4-6D71-4841-9C94-3DE7FCFB9230}">
                <p14:media xmlns:p14="http://schemas.microsoft.com/office/powerpoint/2010/main" r:link="rId2"/>
              </p:ext>
            </p:extLst>
          </p:nvPr>
        </p:nvPicPr>
        <p:blipFill>
          <a:blip r:embed="rId3"/>
          <a:srcRect/>
          <a:stretch>
            <a:fillRect/>
          </a:stretch>
        </p:blipFill>
        <p:spPr>
          <a:xfrm>
            <a:off x="7380288" y="0"/>
            <a:ext cx="1763712" cy="1322388"/>
          </a:xfrm>
          <a:ln/>
        </p:spPr>
      </p:pic>
      <p:pic>
        <p:nvPicPr>
          <p:cNvPr id="16391" name="Picture 15" descr="u=2758022630,1625929516&amp;fm=90&amp;gp=0"/>
          <p:cNvPicPr>
            <a:picLocks noChangeAspect="1"/>
          </p:cNvPicPr>
          <p:nvPr/>
        </p:nvPicPr>
        <p:blipFill>
          <a:blip r:embed="rId4"/>
          <a:stretch>
            <a:fillRect/>
          </a:stretch>
        </p:blipFill>
        <p:spPr>
          <a:xfrm>
            <a:off x="2195513" y="2565400"/>
            <a:ext cx="5113337" cy="3609975"/>
          </a:xfrm>
          <a:prstGeom prst="rect">
            <a:avLst/>
          </a:prstGeom>
          <a:noFill/>
          <a:ln w="9525">
            <a:noFill/>
          </a:ln>
        </p:spPr>
      </p:pic>
      <p:sp>
        <p:nvSpPr>
          <p:cNvPr id="16392" name="Rectangle 16"/>
          <p:cNvSpPr/>
          <p:nvPr/>
        </p:nvSpPr>
        <p:spPr>
          <a:xfrm>
            <a:off x="3205163" y="3100388"/>
            <a:ext cx="3113087" cy="519112"/>
          </a:xfrm>
          <a:prstGeom prst="rect">
            <a:avLst/>
          </a:prstGeom>
          <a:noFill/>
          <a:ln w="9525">
            <a:noFill/>
          </a:ln>
        </p:spPr>
        <p:txBody>
          <a:bodyPr wrap="none" anchor="ctr">
            <a:spAutoFit/>
          </a:bodyPr>
          <a:p>
            <a:pPr algn="ctr"/>
            <a:r>
              <a:rPr lang="en-GB" altLang="zh-CN" sz="2800" dirty="0">
                <a:latin typeface="Arial" panose="020B0604020202020204" pitchFamily="34" charset="0"/>
              </a:rPr>
              <a:t>How to succeed?</a:t>
            </a:r>
            <a:endParaRPr lang="en-US" altLang="zh-CN" sz="2800" dirty="0">
              <a:latin typeface="Arial" panose="020B0604020202020204"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741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showWhenStopped="0">
                <p:cTn id="7" fill="hold" display="0">
                  <p:stCondLst>
                    <p:cond delay="indefinite"/>
                  </p:stCondLst>
                  <p:endCondLst>
                    <p:cond evt="onNext" delay="0">
                      <p:tgtEl>
                        <p:sldTgt/>
                      </p:tgtEl>
                    </p:cond>
                    <p:cond evt="onPrev" delay="0">
                      <p:tgtEl>
                        <p:sldTgt/>
                      </p:tgtEl>
                    </p:cond>
                  </p:endCondLst>
                </p:cTn>
                <p:tgtEl>
                  <p:spTgt spid="17415"/>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a:spLocks noGrp="1" noRot="1"/>
          </p:cNvSpPr>
          <p:nvPr>
            <p:ph type="title"/>
          </p:nvPr>
        </p:nvSpPr>
        <p:spPr>
          <a:xfrm>
            <a:off x="323850" y="333375"/>
            <a:ext cx="8540750" cy="1079500"/>
          </a:xfrm>
          <a:ln/>
        </p:spPr>
        <p:txBody>
          <a:bodyPr vert="horz" wrap="square" lIns="91440" tIns="45720" rIns="91440" bIns="45720" anchor="ctr"/>
          <a:p>
            <a:pPr eaLnBrk="1" hangingPunct="1"/>
            <a:r>
              <a:rPr lang="en-US" altLang="zh-CN" b="1" dirty="0"/>
              <a:t>4. Extended Activities</a:t>
            </a:r>
            <a:endParaRPr lang="en-US" altLang="zh-CN" b="1" dirty="0"/>
          </a:p>
        </p:txBody>
      </p:sp>
      <p:sp>
        <p:nvSpPr>
          <p:cNvPr id="18435" name="Rectangle 3"/>
          <p:cNvSpPr>
            <a:spLocks noGrp="1" noRot="1"/>
          </p:cNvSpPr>
          <p:nvPr>
            <p:ph idx="1"/>
          </p:nvPr>
        </p:nvSpPr>
        <p:spPr>
          <a:xfrm>
            <a:off x="1116013" y="1773238"/>
            <a:ext cx="7777162" cy="4824412"/>
          </a:xfrm>
          <a:ln/>
        </p:spPr>
        <p:txBody>
          <a:bodyPr vert="horz" wrap="square" lIns="91440" tIns="45720" rIns="91440" bIns="45720" anchor="t"/>
          <a:p>
            <a:pPr eaLnBrk="1" hangingPunct="1"/>
            <a:r>
              <a:rPr lang="en-US" altLang="zh-CN" dirty="0"/>
              <a:t>My own interpretation of success.</a:t>
            </a:r>
            <a:endParaRPr lang="en-US" altLang="zh-CN" dirty="0"/>
          </a:p>
          <a:p>
            <a:pPr eaLnBrk="1" hangingPunct="1"/>
            <a:r>
              <a:rPr lang="en-US" altLang="zh-CN" dirty="0"/>
              <a:t>S               </a:t>
            </a:r>
            <a:r>
              <a:rPr lang="en-US" altLang="zh-CN" dirty="0">
                <a:solidFill>
                  <a:schemeClr val="hlink"/>
                </a:solidFill>
              </a:rPr>
              <a:t>smile</a:t>
            </a:r>
            <a:endParaRPr lang="en-US" altLang="zh-CN" dirty="0">
              <a:solidFill>
                <a:schemeClr val="hlink"/>
              </a:solidFill>
            </a:endParaRPr>
          </a:p>
          <a:p>
            <a:pPr eaLnBrk="1" hangingPunct="1"/>
            <a:r>
              <a:rPr lang="en-US" altLang="zh-CN" dirty="0"/>
              <a:t>U               </a:t>
            </a:r>
            <a:r>
              <a:rPr lang="en-US" altLang="zh-CN" dirty="0">
                <a:solidFill>
                  <a:schemeClr val="hlink"/>
                </a:solidFill>
              </a:rPr>
              <a:t>utilization</a:t>
            </a:r>
            <a:endParaRPr lang="en-US" altLang="zh-CN" dirty="0">
              <a:solidFill>
                <a:schemeClr val="hlink"/>
              </a:solidFill>
            </a:endParaRPr>
          </a:p>
          <a:p>
            <a:pPr eaLnBrk="1" hangingPunct="1"/>
            <a:r>
              <a:rPr lang="en-US" altLang="zh-CN" dirty="0"/>
              <a:t>C               </a:t>
            </a:r>
            <a:r>
              <a:rPr lang="en-US" altLang="zh-CN" dirty="0">
                <a:solidFill>
                  <a:schemeClr val="hlink"/>
                </a:solidFill>
              </a:rPr>
              <a:t>confidence</a:t>
            </a:r>
            <a:endParaRPr lang="en-US" altLang="zh-CN" dirty="0">
              <a:solidFill>
                <a:schemeClr val="hlink"/>
              </a:solidFill>
            </a:endParaRPr>
          </a:p>
          <a:p>
            <a:pPr eaLnBrk="1" hangingPunct="1"/>
            <a:r>
              <a:rPr lang="en-US" altLang="zh-CN" dirty="0"/>
              <a:t>C               </a:t>
            </a:r>
            <a:r>
              <a:rPr lang="en-US" altLang="zh-CN" dirty="0">
                <a:solidFill>
                  <a:schemeClr val="hlink"/>
                </a:solidFill>
              </a:rPr>
              <a:t>consistency</a:t>
            </a:r>
            <a:endParaRPr lang="en-US" altLang="zh-CN" dirty="0">
              <a:solidFill>
                <a:schemeClr val="hlink"/>
              </a:solidFill>
            </a:endParaRPr>
          </a:p>
          <a:p>
            <a:pPr eaLnBrk="1" hangingPunct="1"/>
            <a:r>
              <a:rPr lang="en-US" altLang="zh-CN" dirty="0"/>
              <a:t>E               </a:t>
            </a:r>
            <a:r>
              <a:rPr lang="en-US" altLang="zh-CN" dirty="0">
                <a:solidFill>
                  <a:schemeClr val="hlink"/>
                </a:solidFill>
              </a:rPr>
              <a:t>enjoyment</a:t>
            </a:r>
            <a:endParaRPr lang="en-US" altLang="zh-CN" dirty="0">
              <a:solidFill>
                <a:schemeClr val="hlink"/>
              </a:solidFill>
            </a:endParaRPr>
          </a:p>
          <a:p>
            <a:pPr eaLnBrk="1" hangingPunct="1"/>
            <a:r>
              <a:rPr lang="en-US" altLang="zh-CN" dirty="0"/>
              <a:t>S               </a:t>
            </a:r>
            <a:r>
              <a:rPr lang="en-US" altLang="zh-CN" dirty="0">
                <a:solidFill>
                  <a:schemeClr val="hlink"/>
                </a:solidFill>
              </a:rPr>
              <a:t>sacrifice</a:t>
            </a:r>
            <a:endParaRPr lang="en-US" altLang="zh-CN" dirty="0">
              <a:solidFill>
                <a:schemeClr val="hlink"/>
              </a:solidFill>
            </a:endParaRPr>
          </a:p>
          <a:p>
            <a:pPr eaLnBrk="1" hangingPunct="1"/>
            <a:r>
              <a:rPr lang="en-US" altLang="zh-CN" dirty="0"/>
              <a:t>S               </a:t>
            </a:r>
            <a:r>
              <a:rPr lang="en-US" altLang="zh-CN" dirty="0">
                <a:solidFill>
                  <a:schemeClr val="hlink"/>
                </a:solidFill>
              </a:rPr>
              <a:t>smile</a:t>
            </a:r>
            <a:endParaRPr lang="en-US" altLang="zh-CN" dirty="0">
              <a:solidFill>
                <a:schemeClr val="hlink"/>
              </a:solidFill>
            </a:endParaRPr>
          </a:p>
          <a:p>
            <a:pPr eaLnBrk="1" hangingPunct="1"/>
            <a:endParaRPr lang="en-US" altLang="zh-CN" dirty="0"/>
          </a:p>
        </p:txBody>
      </p:sp>
      <p:pic>
        <p:nvPicPr>
          <p:cNvPr id="16393" name="Picture 9" descr="u=2444388543,4188284779&amp;fm=21&amp;gp=0"/>
          <p:cNvPicPr>
            <a:picLocks noChangeAspect="1"/>
          </p:cNvPicPr>
          <p:nvPr/>
        </p:nvPicPr>
        <p:blipFill>
          <a:blip r:embed="rId1"/>
          <a:stretch>
            <a:fillRect/>
          </a:stretch>
        </p:blipFill>
        <p:spPr>
          <a:xfrm>
            <a:off x="6011863" y="3141663"/>
            <a:ext cx="2736850" cy="2497137"/>
          </a:xfrm>
          <a:prstGeom prst="rect">
            <a:avLst/>
          </a:prstGeom>
          <a:noFill/>
          <a:ln w="9525">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5">
                                            <p:txEl>
                                              <p:charRg st="0" end="34"/>
                                            </p:txEl>
                                          </p:spTgt>
                                        </p:tgtEl>
                                        <p:attrNameLst>
                                          <p:attrName>style.visibility</p:attrName>
                                        </p:attrNameLst>
                                      </p:cBhvr>
                                      <p:to>
                                        <p:strVal val="visible"/>
                                      </p:to>
                                    </p:set>
                                    <p:anim calcmode="lin" valueType="num">
                                      <p:cBhvr additive="base">
                                        <p:cTn id="7" dur="500" fill="hold"/>
                                        <p:tgtEl>
                                          <p:spTgt spid="18435">
                                            <p:txEl>
                                              <p:charRg st="0" end="3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5">
                                            <p:txEl>
                                              <p:charRg st="0" end="3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435">
                                            <p:txEl>
                                              <p:charRg st="34" end="56"/>
                                            </p:txEl>
                                          </p:spTgt>
                                        </p:tgtEl>
                                        <p:attrNameLst>
                                          <p:attrName>style.visibility</p:attrName>
                                        </p:attrNameLst>
                                      </p:cBhvr>
                                      <p:to>
                                        <p:strVal val="visible"/>
                                      </p:to>
                                    </p:set>
                                    <p:anim calcmode="lin" valueType="num">
                                      <p:cBhvr additive="base">
                                        <p:cTn id="13" dur="500" fill="hold"/>
                                        <p:tgtEl>
                                          <p:spTgt spid="18435">
                                            <p:txEl>
                                              <p:charRg st="34" end="56"/>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5">
                                            <p:txEl>
                                              <p:charRg st="34" end="56"/>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435">
                                            <p:txEl>
                                              <p:charRg st="56" end="84"/>
                                            </p:txEl>
                                          </p:spTgt>
                                        </p:tgtEl>
                                        <p:attrNameLst>
                                          <p:attrName>style.visibility</p:attrName>
                                        </p:attrNameLst>
                                      </p:cBhvr>
                                      <p:to>
                                        <p:strVal val="visible"/>
                                      </p:to>
                                    </p:set>
                                    <p:anim calcmode="lin" valueType="num">
                                      <p:cBhvr additive="base">
                                        <p:cTn id="19" dur="500" fill="hold"/>
                                        <p:tgtEl>
                                          <p:spTgt spid="18435">
                                            <p:txEl>
                                              <p:charRg st="56" end="8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5">
                                            <p:txEl>
                                              <p:charRg st="56" end="8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435">
                                            <p:txEl>
                                              <p:charRg st="84" end="111"/>
                                            </p:txEl>
                                          </p:spTgt>
                                        </p:tgtEl>
                                        <p:attrNameLst>
                                          <p:attrName>style.visibility</p:attrName>
                                        </p:attrNameLst>
                                      </p:cBhvr>
                                      <p:to>
                                        <p:strVal val="visible"/>
                                      </p:to>
                                    </p:set>
                                    <p:anim calcmode="lin" valueType="num">
                                      <p:cBhvr additive="base">
                                        <p:cTn id="25" dur="500" fill="hold"/>
                                        <p:tgtEl>
                                          <p:spTgt spid="18435">
                                            <p:txEl>
                                              <p:charRg st="84" end="11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8435">
                                            <p:txEl>
                                              <p:charRg st="84" end="11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435">
                                            <p:txEl>
                                              <p:charRg st="111" end="139"/>
                                            </p:txEl>
                                          </p:spTgt>
                                        </p:tgtEl>
                                        <p:attrNameLst>
                                          <p:attrName>style.visibility</p:attrName>
                                        </p:attrNameLst>
                                      </p:cBhvr>
                                      <p:to>
                                        <p:strVal val="visible"/>
                                      </p:to>
                                    </p:set>
                                    <p:anim calcmode="lin" valueType="num">
                                      <p:cBhvr additive="base">
                                        <p:cTn id="31" dur="500" fill="hold"/>
                                        <p:tgtEl>
                                          <p:spTgt spid="18435">
                                            <p:txEl>
                                              <p:charRg st="111" end="13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8435">
                                            <p:txEl>
                                              <p:charRg st="111" end="139"/>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435">
                                            <p:txEl>
                                              <p:charRg st="139" end="165"/>
                                            </p:txEl>
                                          </p:spTgt>
                                        </p:tgtEl>
                                        <p:attrNameLst>
                                          <p:attrName>style.visibility</p:attrName>
                                        </p:attrNameLst>
                                      </p:cBhvr>
                                      <p:to>
                                        <p:strVal val="visible"/>
                                      </p:to>
                                    </p:set>
                                    <p:anim calcmode="lin" valueType="num">
                                      <p:cBhvr additive="base">
                                        <p:cTn id="37" dur="500" fill="hold"/>
                                        <p:tgtEl>
                                          <p:spTgt spid="18435">
                                            <p:txEl>
                                              <p:charRg st="139" end="16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8435">
                                            <p:txEl>
                                              <p:charRg st="139" end="16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435">
                                            <p:txEl>
                                              <p:charRg st="165" end="191"/>
                                            </p:txEl>
                                          </p:spTgt>
                                        </p:tgtEl>
                                        <p:attrNameLst>
                                          <p:attrName>style.visibility</p:attrName>
                                        </p:attrNameLst>
                                      </p:cBhvr>
                                      <p:to>
                                        <p:strVal val="visible"/>
                                      </p:to>
                                    </p:set>
                                    <p:anim calcmode="lin" valueType="num">
                                      <p:cBhvr additive="base">
                                        <p:cTn id="43" dur="500" fill="hold"/>
                                        <p:tgtEl>
                                          <p:spTgt spid="18435">
                                            <p:txEl>
                                              <p:charRg st="165" end="19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8435">
                                            <p:txEl>
                                              <p:charRg st="165" end="19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8435">
                                            <p:txEl>
                                              <p:charRg st="191" end="213"/>
                                            </p:txEl>
                                          </p:spTgt>
                                        </p:tgtEl>
                                        <p:attrNameLst>
                                          <p:attrName>style.visibility</p:attrName>
                                        </p:attrNameLst>
                                      </p:cBhvr>
                                      <p:to>
                                        <p:strVal val="visible"/>
                                      </p:to>
                                    </p:set>
                                    <p:anim calcmode="lin" valueType="num">
                                      <p:cBhvr additive="base">
                                        <p:cTn id="49" dur="500" fill="hold"/>
                                        <p:tgtEl>
                                          <p:spTgt spid="18435">
                                            <p:txEl>
                                              <p:charRg st="191" end="2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8435">
                                            <p:txEl>
                                              <p:charRg st="191" end="21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6393"/>
                                        </p:tgtEl>
                                        <p:attrNameLst>
                                          <p:attrName>style.visibility</p:attrName>
                                        </p:attrNameLst>
                                      </p:cBhvr>
                                      <p:to>
                                        <p:strVal val="visible"/>
                                      </p:to>
                                    </p:set>
                                    <p:anim calcmode="lin" valueType="num">
                                      <p:cBhvr additive="base">
                                        <p:cTn id="55" dur="500" fill="hold"/>
                                        <p:tgtEl>
                                          <p:spTgt spid="16393"/>
                                        </p:tgtEl>
                                        <p:attrNameLst>
                                          <p:attrName>ppt_x</p:attrName>
                                        </p:attrNameLst>
                                      </p:cBhvr>
                                      <p:tavLst>
                                        <p:tav tm="0">
                                          <p:val>
                                            <p:strVal val="0-#ppt_w/2"/>
                                          </p:val>
                                        </p:tav>
                                        <p:tav tm="100000">
                                          <p:val>
                                            <p:strVal val="#ppt_x"/>
                                          </p:val>
                                        </p:tav>
                                      </p:tavLst>
                                    </p:anim>
                                    <p:anim calcmode="lin" valueType="num">
                                      <p:cBhvr additive="base">
                                        <p:cTn id="56" dur="500" fill="hold"/>
                                        <p:tgtEl>
                                          <p:spTgt spid="163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a:spLocks noGrp="1" noRot="1"/>
          </p:cNvSpPr>
          <p:nvPr>
            <p:ph type="title"/>
          </p:nvPr>
        </p:nvSpPr>
        <p:spPr>
          <a:ln/>
        </p:spPr>
        <p:txBody>
          <a:bodyPr vert="horz" wrap="square" lIns="91440" tIns="45720" rIns="91440" bIns="45720" anchor="ctr"/>
          <a:p>
            <a:pPr eaLnBrk="1" hangingPunct="1"/>
            <a:r>
              <a:rPr lang="en-US" altLang="zh-CN" b="1" dirty="0"/>
              <a:t>4. Extended Activities</a:t>
            </a:r>
            <a:endParaRPr lang="en-US" altLang="zh-CN" b="1" dirty="0"/>
          </a:p>
        </p:txBody>
      </p:sp>
      <p:sp>
        <p:nvSpPr>
          <p:cNvPr id="18435" name="Rectangle 3"/>
          <p:cNvSpPr>
            <a:spLocks noGrp="1" noRot="1"/>
          </p:cNvSpPr>
          <p:nvPr>
            <p:ph idx="1"/>
          </p:nvPr>
        </p:nvSpPr>
        <p:spPr>
          <a:ln/>
        </p:spPr>
        <p:txBody>
          <a:bodyPr vert="horz" wrap="square" lIns="91440" tIns="45720" rIns="91440" bIns="45720" anchor="t"/>
          <a:p>
            <a:pPr eaLnBrk="1" hangingPunct="1">
              <a:buNone/>
            </a:pPr>
            <a:r>
              <a:rPr lang="en-US" altLang="zh-CN" sz="4000" b="1" dirty="0"/>
              <a:t>                        Topics:</a:t>
            </a:r>
            <a:endParaRPr lang="en-US" altLang="zh-CN" sz="4000" b="1" dirty="0"/>
          </a:p>
          <a:p>
            <a:pPr eaLnBrk="1" hangingPunct="1"/>
            <a:r>
              <a:rPr lang="en-US" altLang="zh-CN" dirty="0">
                <a:solidFill>
                  <a:srgbClr val="990033"/>
                </a:solidFill>
              </a:rPr>
              <a:t>1. Who should be blamed for the man’s fall? why?</a:t>
            </a:r>
            <a:endParaRPr lang="en-US" altLang="zh-CN" dirty="0">
              <a:solidFill>
                <a:srgbClr val="990033"/>
              </a:solidFill>
            </a:endParaRPr>
          </a:p>
          <a:p>
            <a:pPr eaLnBrk="1" hangingPunct="1"/>
            <a:r>
              <a:rPr lang="en-US" altLang="zh-CN" dirty="0">
                <a:solidFill>
                  <a:srgbClr val="990033"/>
                </a:solidFill>
              </a:rPr>
              <a:t>2. What is your interpretation of success?      (How to succeed?)</a:t>
            </a:r>
            <a:endParaRPr lang="en-US" altLang="zh-CN" dirty="0">
              <a:solidFill>
                <a:srgbClr val="990033"/>
              </a:solidFill>
            </a:endParaRPr>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a:spLocks noGrp="1" noRot="1"/>
          </p:cNvSpPr>
          <p:nvPr>
            <p:ph type="title"/>
          </p:nvPr>
        </p:nvSpPr>
        <p:spPr>
          <a:xfrm>
            <a:off x="323850" y="836613"/>
            <a:ext cx="8540750" cy="1143000"/>
          </a:xfrm>
          <a:ln/>
        </p:spPr>
        <p:txBody>
          <a:bodyPr vert="horz" wrap="square" lIns="91440" tIns="45720" rIns="91440" bIns="45720" anchor="ctr"/>
          <a:p>
            <a:pPr eaLnBrk="1" hangingPunct="1"/>
            <a:r>
              <a:rPr lang="en-US" altLang="zh-CN" sz="3200" dirty="0"/>
              <a:t>What have we learned from the text?</a:t>
            </a:r>
            <a:endParaRPr lang="en-US" altLang="zh-CN" sz="3200" dirty="0">
              <a:solidFill>
                <a:schemeClr val="accent1"/>
              </a:solidFill>
            </a:endParaRPr>
          </a:p>
        </p:txBody>
      </p:sp>
      <p:grpSp>
        <p:nvGrpSpPr>
          <p:cNvPr id="19459" name="Group 3"/>
          <p:cNvGrpSpPr/>
          <p:nvPr/>
        </p:nvGrpSpPr>
        <p:grpSpPr>
          <a:xfrm>
            <a:off x="1042988" y="2060575"/>
            <a:ext cx="5410200" cy="665163"/>
            <a:chOff x="1152" y="1275"/>
            <a:chExt cx="3408" cy="419"/>
          </a:xfrm>
        </p:grpSpPr>
        <p:grpSp>
          <p:nvGrpSpPr>
            <p:cNvPr id="19490" name="Group 4"/>
            <p:cNvGrpSpPr/>
            <p:nvPr/>
          </p:nvGrpSpPr>
          <p:grpSpPr>
            <a:xfrm>
              <a:off x="1152" y="1275"/>
              <a:ext cx="480" cy="419"/>
              <a:chOff x="1110" y="2656"/>
              <a:chExt cx="1549" cy="1351"/>
            </a:xfrm>
          </p:grpSpPr>
          <p:sp>
            <p:nvSpPr>
              <p:cNvPr id="19494" name="AutoShape 5"/>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19495" name="AutoShape 6"/>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25607" name="AutoShape 7"/>
              <p:cNvSpPr>
                <a:spLocks noChangeArrowheads="1"/>
              </p:cNvSpPr>
              <p:nvPr/>
            </p:nvSpPr>
            <p:spPr bwMode="gray">
              <a:xfrm>
                <a:off x="1200" y="2737"/>
                <a:ext cx="1349" cy="1167"/>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19491" name="Line 8"/>
            <p:cNvSpPr/>
            <p:nvPr/>
          </p:nvSpPr>
          <p:spPr>
            <a:xfrm>
              <a:off x="1536" y="1659"/>
              <a:ext cx="3024" cy="0"/>
            </a:xfrm>
            <a:prstGeom prst="line">
              <a:avLst/>
            </a:prstGeom>
            <a:ln w="25400" cap="flat" cmpd="sng">
              <a:solidFill>
                <a:schemeClr val="tx2"/>
              </a:solidFill>
              <a:prstDash val="sysDot"/>
              <a:headEnd type="none" w="med" len="med"/>
              <a:tailEnd type="oval" w="med" len="med"/>
            </a:ln>
          </p:spPr>
        </p:sp>
        <p:sp>
          <p:nvSpPr>
            <p:cNvPr id="19492" name="Text Box 9"/>
            <p:cNvSpPr txBox="1"/>
            <p:nvPr/>
          </p:nvSpPr>
          <p:spPr>
            <a:xfrm>
              <a:off x="2160" y="1311"/>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19493" name="Text Box 10"/>
            <p:cNvSpPr txBox="1"/>
            <p:nvPr/>
          </p:nvSpPr>
          <p:spPr>
            <a:xfrm>
              <a:off x="1276" y="1337"/>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1</a:t>
              </a:r>
              <a:endParaRPr lang="en-US" altLang="zh-CN" sz="2400" dirty="0">
                <a:solidFill>
                  <a:schemeClr val="bg1"/>
                </a:solidFill>
                <a:latin typeface="Arial" panose="020B0604020202020204" pitchFamily="34" charset="0"/>
              </a:endParaRPr>
            </a:p>
          </p:txBody>
        </p:sp>
      </p:grpSp>
      <p:grpSp>
        <p:nvGrpSpPr>
          <p:cNvPr id="19460" name="Group 11"/>
          <p:cNvGrpSpPr/>
          <p:nvPr/>
        </p:nvGrpSpPr>
        <p:grpSpPr>
          <a:xfrm>
            <a:off x="1403350" y="2852738"/>
            <a:ext cx="5410200" cy="665162"/>
            <a:chOff x="1152" y="1851"/>
            <a:chExt cx="3408" cy="419"/>
          </a:xfrm>
        </p:grpSpPr>
        <p:grpSp>
          <p:nvGrpSpPr>
            <p:cNvPr id="19483" name="Group 12"/>
            <p:cNvGrpSpPr/>
            <p:nvPr/>
          </p:nvGrpSpPr>
          <p:grpSpPr>
            <a:xfrm>
              <a:off x="1152" y="1851"/>
              <a:ext cx="480" cy="419"/>
              <a:chOff x="3174" y="2656"/>
              <a:chExt cx="1549" cy="1351"/>
            </a:xfrm>
          </p:grpSpPr>
          <p:sp>
            <p:nvSpPr>
              <p:cNvPr id="19487" name="AutoShape 13"/>
              <p:cNvSpPr/>
              <p:nvPr/>
            </p:nvSpPr>
            <p:spPr>
              <a:xfrm>
                <a:off x="3187"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19488" name="AutoShape 14"/>
              <p:cNvSpPr/>
              <p:nvPr/>
            </p:nvSpPr>
            <p:spPr>
              <a:xfrm>
                <a:off x="3174"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25615" name="AutoShape 15"/>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19484" name="Line 16"/>
            <p:cNvSpPr/>
            <p:nvPr/>
          </p:nvSpPr>
          <p:spPr>
            <a:xfrm>
              <a:off x="1536" y="2235"/>
              <a:ext cx="3024" cy="0"/>
            </a:xfrm>
            <a:prstGeom prst="line">
              <a:avLst/>
            </a:prstGeom>
            <a:ln w="25400" cap="flat" cmpd="sng">
              <a:solidFill>
                <a:schemeClr val="tx2"/>
              </a:solidFill>
              <a:prstDash val="sysDot"/>
              <a:headEnd type="none" w="med" len="med"/>
              <a:tailEnd type="oval" w="med" len="med"/>
            </a:ln>
          </p:spPr>
        </p:sp>
        <p:sp>
          <p:nvSpPr>
            <p:cNvPr id="19485" name="Text Box 17"/>
            <p:cNvSpPr txBox="1"/>
            <p:nvPr/>
          </p:nvSpPr>
          <p:spPr>
            <a:xfrm>
              <a:off x="2160" y="1887"/>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19486" name="Text Box 18"/>
            <p:cNvSpPr txBox="1"/>
            <p:nvPr/>
          </p:nvSpPr>
          <p:spPr>
            <a:xfrm>
              <a:off x="1276" y="1913"/>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2</a:t>
              </a:r>
              <a:endParaRPr lang="en-US" altLang="zh-CN" sz="2400" dirty="0">
                <a:solidFill>
                  <a:schemeClr val="bg1"/>
                </a:solidFill>
                <a:latin typeface="Arial" panose="020B0604020202020204" pitchFamily="34" charset="0"/>
              </a:endParaRPr>
            </a:p>
          </p:txBody>
        </p:sp>
      </p:grpSp>
      <p:grpSp>
        <p:nvGrpSpPr>
          <p:cNvPr id="19461" name="Group 19"/>
          <p:cNvGrpSpPr/>
          <p:nvPr/>
        </p:nvGrpSpPr>
        <p:grpSpPr>
          <a:xfrm>
            <a:off x="1692275" y="3716338"/>
            <a:ext cx="5410200" cy="665162"/>
            <a:chOff x="1152" y="2413"/>
            <a:chExt cx="3408" cy="419"/>
          </a:xfrm>
        </p:grpSpPr>
        <p:grpSp>
          <p:nvGrpSpPr>
            <p:cNvPr id="19476" name="Group 20"/>
            <p:cNvGrpSpPr/>
            <p:nvPr/>
          </p:nvGrpSpPr>
          <p:grpSpPr>
            <a:xfrm>
              <a:off x="1152" y="2413"/>
              <a:ext cx="480" cy="419"/>
              <a:chOff x="1110" y="2656"/>
              <a:chExt cx="1549" cy="1351"/>
            </a:xfrm>
          </p:grpSpPr>
          <p:sp>
            <p:nvSpPr>
              <p:cNvPr id="19480" name="AutoShape 21"/>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19481" name="AutoShape 22"/>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25623" name="AutoShape 23"/>
              <p:cNvSpPr>
                <a:spLocks noChangeArrowheads="1"/>
              </p:cNvSpPr>
              <p:nvPr/>
            </p:nvSpPr>
            <p:spPr bwMode="gray">
              <a:xfrm>
                <a:off x="1200" y="2737"/>
                <a:ext cx="1349" cy="1167"/>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19477" name="Line 24"/>
            <p:cNvSpPr/>
            <p:nvPr/>
          </p:nvSpPr>
          <p:spPr>
            <a:xfrm>
              <a:off x="1536" y="2797"/>
              <a:ext cx="3024" cy="0"/>
            </a:xfrm>
            <a:prstGeom prst="line">
              <a:avLst/>
            </a:prstGeom>
            <a:ln w="25400" cap="flat" cmpd="sng">
              <a:solidFill>
                <a:schemeClr val="tx2"/>
              </a:solidFill>
              <a:prstDash val="sysDot"/>
              <a:headEnd type="none" w="med" len="med"/>
              <a:tailEnd type="oval" w="med" len="med"/>
            </a:ln>
          </p:spPr>
        </p:sp>
        <p:sp>
          <p:nvSpPr>
            <p:cNvPr id="19478" name="Text Box 25"/>
            <p:cNvSpPr txBox="1"/>
            <p:nvPr/>
          </p:nvSpPr>
          <p:spPr>
            <a:xfrm>
              <a:off x="2160" y="2449"/>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19479" name="Text Box 26"/>
            <p:cNvSpPr txBox="1"/>
            <p:nvPr/>
          </p:nvSpPr>
          <p:spPr>
            <a:xfrm>
              <a:off x="1276" y="2475"/>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3</a:t>
              </a:r>
              <a:endParaRPr lang="en-US" altLang="zh-CN" sz="2400" dirty="0">
                <a:solidFill>
                  <a:schemeClr val="bg1"/>
                </a:solidFill>
                <a:latin typeface="Arial" panose="020B0604020202020204" pitchFamily="34" charset="0"/>
              </a:endParaRPr>
            </a:p>
          </p:txBody>
        </p:sp>
      </p:grpSp>
      <p:grpSp>
        <p:nvGrpSpPr>
          <p:cNvPr id="19462" name="Group 27"/>
          <p:cNvGrpSpPr/>
          <p:nvPr/>
        </p:nvGrpSpPr>
        <p:grpSpPr>
          <a:xfrm>
            <a:off x="1908175" y="4581525"/>
            <a:ext cx="5410200" cy="665163"/>
            <a:chOff x="1152" y="2989"/>
            <a:chExt cx="3408" cy="419"/>
          </a:xfrm>
        </p:grpSpPr>
        <p:grpSp>
          <p:nvGrpSpPr>
            <p:cNvPr id="19469" name="Group 28"/>
            <p:cNvGrpSpPr/>
            <p:nvPr/>
          </p:nvGrpSpPr>
          <p:grpSpPr>
            <a:xfrm>
              <a:off x="1152" y="2989"/>
              <a:ext cx="480" cy="419"/>
              <a:chOff x="3174" y="2656"/>
              <a:chExt cx="1549" cy="1351"/>
            </a:xfrm>
          </p:grpSpPr>
          <p:sp>
            <p:nvSpPr>
              <p:cNvPr id="19473" name="AutoShape 29"/>
              <p:cNvSpPr/>
              <p:nvPr/>
            </p:nvSpPr>
            <p:spPr>
              <a:xfrm>
                <a:off x="3187"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19474" name="AutoShape 30"/>
              <p:cNvSpPr/>
              <p:nvPr/>
            </p:nvSpPr>
            <p:spPr>
              <a:xfrm>
                <a:off x="3174"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25631" name="AutoShape 31"/>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19470" name="Line 32"/>
            <p:cNvSpPr/>
            <p:nvPr/>
          </p:nvSpPr>
          <p:spPr>
            <a:xfrm>
              <a:off x="1536" y="3373"/>
              <a:ext cx="3024" cy="0"/>
            </a:xfrm>
            <a:prstGeom prst="line">
              <a:avLst/>
            </a:prstGeom>
            <a:ln w="25400" cap="flat" cmpd="sng">
              <a:solidFill>
                <a:schemeClr val="tx2"/>
              </a:solidFill>
              <a:prstDash val="sysDot"/>
              <a:headEnd type="none" w="med" len="med"/>
              <a:tailEnd type="oval" w="med" len="med"/>
            </a:ln>
          </p:spPr>
        </p:sp>
        <p:sp>
          <p:nvSpPr>
            <p:cNvPr id="19471" name="Text Box 33"/>
            <p:cNvSpPr txBox="1"/>
            <p:nvPr/>
          </p:nvSpPr>
          <p:spPr>
            <a:xfrm>
              <a:off x="2160" y="3025"/>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19472" name="Text Box 34"/>
            <p:cNvSpPr txBox="1"/>
            <p:nvPr/>
          </p:nvSpPr>
          <p:spPr>
            <a:xfrm>
              <a:off x="1276" y="3051"/>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4</a:t>
              </a:r>
              <a:endParaRPr lang="en-US" altLang="zh-CN" sz="2400" dirty="0">
                <a:solidFill>
                  <a:schemeClr val="bg1"/>
                </a:solidFill>
                <a:latin typeface="Arial" panose="020B0604020202020204" pitchFamily="34" charset="0"/>
              </a:endParaRPr>
            </a:p>
          </p:txBody>
        </p:sp>
      </p:grpSp>
      <p:sp>
        <p:nvSpPr>
          <p:cNvPr id="19463" name="Text Box 35"/>
          <p:cNvSpPr txBox="1"/>
          <p:nvPr/>
        </p:nvSpPr>
        <p:spPr>
          <a:xfrm>
            <a:off x="1660525" y="722313"/>
            <a:ext cx="184150" cy="366712"/>
          </a:xfrm>
          <a:prstGeom prst="rect">
            <a:avLst/>
          </a:prstGeom>
          <a:noFill/>
          <a:ln w="9525">
            <a:noFill/>
          </a:ln>
        </p:spPr>
        <p:txBody>
          <a:bodyPr wrap="none">
            <a:spAutoFit/>
          </a:bodyPr>
          <a:p>
            <a:pPr>
              <a:spcBef>
                <a:spcPct val="0"/>
              </a:spcBef>
            </a:pPr>
            <a:endParaRPr lang="zh-CN" altLang="zh-CN" sz="1800" b="0" dirty="0">
              <a:solidFill>
                <a:schemeClr val="tx1"/>
              </a:solidFill>
              <a:latin typeface="Arial" panose="020B0604020202020204" pitchFamily="34" charset="0"/>
            </a:endParaRPr>
          </a:p>
        </p:txBody>
      </p:sp>
      <p:pic>
        <p:nvPicPr>
          <p:cNvPr id="19464" name="Picture 36" descr="u=968003484,3534745011&amp;fm=23&amp;gp=0"/>
          <p:cNvPicPr>
            <a:picLocks noChangeAspect="1"/>
          </p:cNvPicPr>
          <p:nvPr/>
        </p:nvPicPr>
        <p:blipFill>
          <a:blip r:embed="rId1"/>
          <a:stretch>
            <a:fillRect/>
          </a:stretch>
        </p:blipFill>
        <p:spPr>
          <a:xfrm>
            <a:off x="0" y="0"/>
            <a:ext cx="1547813" cy="1196975"/>
          </a:xfrm>
          <a:prstGeom prst="rect">
            <a:avLst/>
          </a:prstGeom>
          <a:noFill/>
          <a:ln w="9525">
            <a:noFill/>
          </a:ln>
        </p:spPr>
      </p:pic>
      <p:sp>
        <p:nvSpPr>
          <p:cNvPr id="25637" name="Rectangle 37"/>
          <p:cNvSpPr/>
          <p:nvPr/>
        </p:nvSpPr>
        <p:spPr>
          <a:xfrm>
            <a:off x="1908175" y="2178050"/>
            <a:ext cx="3679825" cy="396875"/>
          </a:xfrm>
          <a:prstGeom prst="rect">
            <a:avLst/>
          </a:prstGeom>
          <a:noFill/>
          <a:ln w="9525">
            <a:noFill/>
          </a:ln>
        </p:spPr>
        <p:txBody>
          <a:bodyPr wrap="none">
            <a:spAutoFit/>
          </a:bodyPr>
          <a:p>
            <a:pPr eaLnBrk="0" hangingPunct="0">
              <a:spcBef>
                <a:spcPct val="0"/>
              </a:spcBef>
            </a:pPr>
            <a:r>
              <a:rPr lang="en-US" altLang="zh-CN" sz="2000" dirty="0">
                <a:solidFill>
                  <a:schemeClr val="tx1"/>
                </a:solidFill>
                <a:latin typeface="Arial" panose="020B0604020202020204" pitchFamily="34" charset="0"/>
              </a:rPr>
              <a:t>Different  views  on  </a:t>
            </a:r>
            <a:r>
              <a:rPr lang="en-US" altLang="zh-CN" sz="2000" i="1" dirty="0">
                <a:solidFill>
                  <a:srgbClr val="FF0000"/>
                </a:solidFill>
                <a:latin typeface="Arial" panose="020B0604020202020204" pitchFamily="34" charset="0"/>
              </a:rPr>
              <a:t>Success</a:t>
            </a:r>
            <a:endParaRPr lang="en-US" altLang="zh-CN" sz="2000" i="1" dirty="0">
              <a:solidFill>
                <a:srgbClr val="FF0000"/>
              </a:solidFill>
              <a:latin typeface="Arial" panose="020B0604020202020204" pitchFamily="34" charset="0"/>
            </a:endParaRPr>
          </a:p>
        </p:txBody>
      </p:sp>
      <p:sp>
        <p:nvSpPr>
          <p:cNvPr id="25638" name="Rectangle 38"/>
          <p:cNvSpPr/>
          <p:nvPr/>
        </p:nvSpPr>
        <p:spPr>
          <a:xfrm>
            <a:off x="2555875" y="3716338"/>
            <a:ext cx="3313113" cy="457200"/>
          </a:xfrm>
          <a:prstGeom prst="rect">
            <a:avLst/>
          </a:prstGeom>
          <a:noFill/>
          <a:ln w="9525">
            <a:noFill/>
          </a:ln>
        </p:spPr>
        <p:txBody>
          <a:bodyPr wrap="none">
            <a:spAutoFit/>
          </a:bodyPr>
          <a:p>
            <a:pPr eaLnBrk="0" hangingPunct="0">
              <a:spcBef>
                <a:spcPct val="0"/>
              </a:spcBef>
            </a:pPr>
            <a:r>
              <a:rPr lang="en-US" altLang="zh-CN" sz="2400" b="0" dirty="0">
                <a:solidFill>
                  <a:schemeClr val="tx1"/>
                </a:solidFill>
                <a:latin typeface="Arial" panose="020B0604020202020204" pitchFamily="34" charset="0"/>
              </a:rPr>
              <a:t> </a:t>
            </a:r>
            <a:r>
              <a:rPr lang="en-US" altLang="zh-CN" sz="2000" dirty="0">
                <a:solidFill>
                  <a:schemeClr val="tx1"/>
                </a:solidFill>
                <a:latin typeface="Arial" panose="020B0604020202020204" pitchFamily="34" charset="0"/>
              </a:rPr>
              <a:t>Five aspects of  narrative</a:t>
            </a:r>
            <a:endParaRPr lang="en-US" altLang="zh-CN" sz="2000" dirty="0">
              <a:solidFill>
                <a:schemeClr val="tx1"/>
              </a:solidFill>
              <a:latin typeface="Arial" panose="020B0604020202020204" pitchFamily="34" charset="0"/>
            </a:endParaRPr>
          </a:p>
        </p:txBody>
      </p:sp>
      <p:sp>
        <p:nvSpPr>
          <p:cNvPr id="25639" name="Rectangle 39"/>
          <p:cNvSpPr/>
          <p:nvPr/>
        </p:nvSpPr>
        <p:spPr>
          <a:xfrm>
            <a:off x="2195513" y="2924175"/>
            <a:ext cx="4637087" cy="457200"/>
          </a:xfrm>
          <a:prstGeom prst="rect">
            <a:avLst/>
          </a:prstGeom>
          <a:noFill/>
          <a:ln w="9525">
            <a:noFill/>
          </a:ln>
        </p:spPr>
        <p:txBody>
          <a:bodyPr wrap="none">
            <a:spAutoFit/>
          </a:bodyPr>
          <a:p>
            <a:r>
              <a:rPr lang="en-US" altLang="zh-CN" sz="2400" b="0" dirty="0">
                <a:solidFill>
                  <a:schemeClr val="tx1"/>
                </a:solidFill>
                <a:latin typeface="Arial" panose="020B0604020202020204" pitchFamily="34" charset="0"/>
              </a:rPr>
              <a:t> </a:t>
            </a:r>
            <a:r>
              <a:rPr lang="en-US" altLang="zh-CN" sz="2000" dirty="0">
                <a:solidFill>
                  <a:schemeClr val="tx1"/>
                </a:solidFill>
                <a:latin typeface="Arial" panose="020B0604020202020204" pitchFamily="34" charset="0"/>
              </a:rPr>
              <a:t>Main idea and  structure of the story</a:t>
            </a:r>
            <a:endParaRPr lang="en-US" altLang="zh-CN" sz="2000" dirty="0">
              <a:solidFill>
                <a:schemeClr val="tx1"/>
              </a:solidFill>
              <a:latin typeface="Arial" panose="020B0604020202020204" pitchFamily="34" charset="0"/>
            </a:endParaRPr>
          </a:p>
        </p:txBody>
      </p:sp>
      <p:sp>
        <p:nvSpPr>
          <p:cNvPr id="25640" name="Rectangle 40"/>
          <p:cNvSpPr/>
          <p:nvPr/>
        </p:nvSpPr>
        <p:spPr>
          <a:xfrm>
            <a:off x="2843213" y="4652963"/>
            <a:ext cx="3132137" cy="396875"/>
          </a:xfrm>
          <a:prstGeom prst="rect">
            <a:avLst/>
          </a:prstGeom>
          <a:noFill/>
          <a:ln w="9525">
            <a:noFill/>
          </a:ln>
        </p:spPr>
        <p:txBody>
          <a:bodyPr wrap="none">
            <a:spAutoFit/>
          </a:bodyPr>
          <a:p>
            <a:pPr eaLnBrk="0" hangingPunct="0">
              <a:spcBef>
                <a:spcPct val="0"/>
              </a:spcBef>
            </a:pPr>
            <a:r>
              <a:rPr lang="en-GB" altLang="zh-CN" sz="2000" dirty="0">
                <a:solidFill>
                  <a:schemeClr val="tx1"/>
                </a:solidFill>
                <a:latin typeface="Arial" panose="020B0604020202020204" pitchFamily="34" charset="0"/>
              </a:rPr>
              <a:t> Tips on how to succeed</a:t>
            </a:r>
            <a:endParaRPr lang="en-US" altLang="zh-CN" sz="2000" dirty="0">
              <a:solidFill>
                <a:schemeClr val="tx1"/>
              </a:solidFill>
              <a:latin typeface="Arial" panose="020B0604020202020204"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37"/>
                                        </p:tgtEl>
                                        <p:attrNameLst>
                                          <p:attrName>style.visibility</p:attrName>
                                        </p:attrNameLst>
                                      </p:cBhvr>
                                      <p:to>
                                        <p:strVal val="visible"/>
                                      </p:to>
                                    </p:set>
                                    <p:anim calcmode="lin" valueType="num">
                                      <p:cBhvr additive="base">
                                        <p:cTn id="7" dur="500" fill="hold"/>
                                        <p:tgtEl>
                                          <p:spTgt spid="25637"/>
                                        </p:tgtEl>
                                        <p:attrNameLst>
                                          <p:attrName>ppt_x</p:attrName>
                                        </p:attrNameLst>
                                      </p:cBhvr>
                                      <p:tavLst>
                                        <p:tav tm="0">
                                          <p:val>
                                            <p:strVal val="0-#ppt_w/2"/>
                                          </p:val>
                                        </p:tav>
                                        <p:tav tm="100000">
                                          <p:val>
                                            <p:strVal val="#ppt_x"/>
                                          </p:val>
                                        </p:tav>
                                      </p:tavLst>
                                    </p:anim>
                                    <p:anim calcmode="lin" valueType="num">
                                      <p:cBhvr additive="base">
                                        <p:cTn id="8" dur="500" fill="hold"/>
                                        <p:tgtEl>
                                          <p:spTgt spid="2563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5639"/>
                                        </p:tgtEl>
                                        <p:attrNameLst>
                                          <p:attrName>style.visibility</p:attrName>
                                        </p:attrNameLst>
                                      </p:cBhvr>
                                      <p:to>
                                        <p:strVal val="visible"/>
                                      </p:to>
                                    </p:set>
                                    <p:anim calcmode="lin" valueType="num">
                                      <p:cBhvr additive="base">
                                        <p:cTn id="13" dur="500" fill="hold"/>
                                        <p:tgtEl>
                                          <p:spTgt spid="25639"/>
                                        </p:tgtEl>
                                        <p:attrNameLst>
                                          <p:attrName>ppt_x</p:attrName>
                                        </p:attrNameLst>
                                      </p:cBhvr>
                                      <p:tavLst>
                                        <p:tav tm="0">
                                          <p:val>
                                            <p:strVal val="0-#ppt_w/2"/>
                                          </p:val>
                                        </p:tav>
                                        <p:tav tm="100000">
                                          <p:val>
                                            <p:strVal val="#ppt_x"/>
                                          </p:val>
                                        </p:tav>
                                      </p:tavLst>
                                    </p:anim>
                                    <p:anim calcmode="lin" valueType="num">
                                      <p:cBhvr additive="base">
                                        <p:cTn id="14" dur="500" fill="hold"/>
                                        <p:tgtEl>
                                          <p:spTgt spid="2563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5638"/>
                                        </p:tgtEl>
                                        <p:attrNameLst>
                                          <p:attrName>style.visibility</p:attrName>
                                        </p:attrNameLst>
                                      </p:cBhvr>
                                      <p:to>
                                        <p:strVal val="visible"/>
                                      </p:to>
                                    </p:set>
                                    <p:anim calcmode="lin" valueType="num">
                                      <p:cBhvr additive="base">
                                        <p:cTn id="19" dur="500" fill="hold"/>
                                        <p:tgtEl>
                                          <p:spTgt spid="25638"/>
                                        </p:tgtEl>
                                        <p:attrNameLst>
                                          <p:attrName>ppt_x</p:attrName>
                                        </p:attrNameLst>
                                      </p:cBhvr>
                                      <p:tavLst>
                                        <p:tav tm="0">
                                          <p:val>
                                            <p:strVal val="0-#ppt_w/2"/>
                                          </p:val>
                                        </p:tav>
                                        <p:tav tm="100000">
                                          <p:val>
                                            <p:strVal val="#ppt_x"/>
                                          </p:val>
                                        </p:tav>
                                      </p:tavLst>
                                    </p:anim>
                                    <p:anim calcmode="lin" valueType="num">
                                      <p:cBhvr additive="base">
                                        <p:cTn id="20" dur="500" fill="hold"/>
                                        <p:tgtEl>
                                          <p:spTgt spid="2563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5640"/>
                                        </p:tgtEl>
                                        <p:attrNameLst>
                                          <p:attrName>style.visibility</p:attrName>
                                        </p:attrNameLst>
                                      </p:cBhvr>
                                      <p:to>
                                        <p:strVal val="visible"/>
                                      </p:to>
                                    </p:set>
                                    <p:anim calcmode="lin" valueType="num">
                                      <p:cBhvr additive="base">
                                        <p:cTn id="25" dur="500" fill="hold"/>
                                        <p:tgtEl>
                                          <p:spTgt spid="25640"/>
                                        </p:tgtEl>
                                        <p:attrNameLst>
                                          <p:attrName>ppt_x</p:attrName>
                                        </p:attrNameLst>
                                      </p:cBhvr>
                                      <p:tavLst>
                                        <p:tav tm="0">
                                          <p:val>
                                            <p:strVal val="0-#ppt_w/2"/>
                                          </p:val>
                                        </p:tav>
                                        <p:tav tm="100000">
                                          <p:val>
                                            <p:strVal val="#ppt_x"/>
                                          </p:val>
                                        </p:tav>
                                      </p:tavLst>
                                    </p:anim>
                                    <p:anim calcmode="lin" valueType="num">
                                      <p:cBhvr additive="base">
                                        <p:cTn id="26" dur="500" fill="hold"/>
                                        <p:tgtEl>
                                          <p:spTgt spid="256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37" grpId="0"/>
      <p:bldP spid="25638" grpId="0"/>
      <p:bldP spid="25639" grpId="0"/>
      <p:bldP spid="256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a:spLocks noGrp="1" noRot="1"/>
          </p:cNvSpPr>
          <p:nvPr>
            <p:ph type="title"/>
          </p:nvPr>
        </p:nvSpPr>
        <p:spPr>
          <a:ln/>
        </p:spPr>
        <p:txBody>
          <a:bodyPr vert="horz" wrap="square" lIns="91440" tIns="45720" rIns="91440" bIns="45720" anchor="ctr"/>
          <a:p>
            <a:pPr eaLnBrk="1" hangingPunct="1"/>
            <a:r>
              <a:rPr lang="en-US" altLang="zh-CN" dirty="0"/>
              <a:t>5. Assignment</a:t>
            </a:r>
            <a:endParaRPr lang="en-US" altLang="zh-CN" dirty="0"/>
          </a:p>
        </p:txBody>
      </p:sp>
      <p:sp>
        <p:nvSpPr>
          <p:cNvPr id="20483" name="Rectangle 3"/>
          <p:cNvSpPr>
            <a:spLocks noGrp="1" noRot="1"/>
          </p:cNvSpPr>
          <p:nvPr>
            <p:ph idx="1"/>
          </p:nvPr>
        </p:nvSpPr>
        <p:spPr>
          <a:xfrm>
            <a:off x="304800" y="1981200"/>
            <a:ext cx="8588375" cy="4184650"/>
          </a:xfrm>
          <a:ln/>
        </p:spPr>
        <p:txBody>
          <a:bodyPr vert="horz" wrap="square" lIns="91440" tIns="45720" rIns="91440" bIns="45720" anchor="t"/>
          <a:p>
            <a:pPr marL="609600" indent="-609600" eaLnBrk="1" hangingPunct="1">
              <a:lnSpc>
                <a:spcPct val="90000"/>
              </a:lnSpc>
            </a:pPr>
            <a:r>
              <a:rPr lang="en-US" altLang="zh-CN" sz="2800" b="1" dirty="0">
                <a:solidFill>
                  <a:srgbClr val="990033"/>
                </a:solidFill>
              </a:rPr>
              <a:t>1. Further Reading</a:t>
            </a:r>
            <a:endParaRPr lang="en-US" altLang="zh-CN" sz="2800" b="1" dirty="0">
              <a:solidFill>
                <a:srgbClr val="990033"/>
              </a:solidFill>
            </a:endParaRPr>
          </a:p>
          <a:p>
            <a:pPr marL="609600" indent="-609600" eaLnBrk="1" hangingPunct="1">
              <a:lnSpc>
                <a:spcPct val="90000"/>
              </a:lnSpc>
              <a:buFont typeface="Wingdings" panose="05000000000000000000" pitchFamily="2" charset="2"/>
              <a:buChar char="ü"/>
            </a:pPr>
            <a:r>
              <a:rPr lang="en-US" altLang="zh-CN" sz="2800" b="1" dirty="0"/>
              <a:t>Browse</a:t>
            </a:r>
            <a:r>
              <a:rPr lang="en-US" altLang="zh-CN" sz="2800" b="1" dirty="0">
                <a:solidFill>
                  <a:schemeClr val="hlink"/>
                </a:solidFill>
              </a:rPr>
              <a:t> </a:t>
            </a:r>
            <a:r>
              <a:rPr lang="en-US" altLang="zh-CN" sz="2800" b="1" dirty="0"/>
              <a:t>the following website for more tips on how to succeed : </a:t>
            </a:r>
            <a:r>
              <a:rPr lang="en-US" altLang="zh-CN" sz="2800" b="1" dirty="0">
                <a:solidFill>
                  <a:srgbClr val="990033"/>
                </a:solidFill>
                <a:hlinkClick r:id="rId1"/>
              </a:rPr>
              <a:t>http://www.foreignaffairs.com</a:t>
            </a:r>
            <a:endParaRPr lang="en-US" altLang="zh-CN" sz="2800" b="1" dirty="0">
              <a:solidFill>
                <a:srgbClr val="990033"/>
              </a:solidFill>
            </a:endParaRPr>
          </a:p>
          <a:p>
            <a:pPr marL="609600" indent="-609600" eaLnBrk="1" hangingPunct="1">
              <a:lnSpc>
                <a:spcPct val="90000"/>
              </a:lnSpc>
              <a:buFont typeface="Wingdings" panose="05000000000000000000" pitchFamily="2" charset="2"/>
              <a:buChar char="ü"/>
            </a:pPr>
            <a:r>
              <a:rPr lang="en-US" altLang="zh-CN" sz="2800" b="1" u="sng" dirty="0"/>
              <a:t>Each student should learn at least 5 tips.</a:t>
            </a:r>
            <a:endParaRPr lang="en-US" altLang="zh-CN" sz="2800" b="1" u="sng" dirty="0"/>
          </a:p>
          <a:p>
            <a:pPr marL="609600" indent="-609600" eaLnBrk="1" hangingPunct="1">
              <a:lnSpc>
                <a:spcPct val="90000"/>
              </a:lnSpc>
              <a:buFont typeface="Wingdings" panose="05000000000000000000" pitchFamily="2" charset="2"/>
              <a:buChar char="ü"/>
            </a:pPr>
            <a:endParaRPr lang="en-US" altLang="zh-CN" sz="2800" b="1" u="sng" dirty="0"/>
          </a:p>
          <a:p>
            <a:pPr marL="609600" indent="-609600" eaLnBrk="1" hangingPunct="1">
              <a:lnSpc>
                <a:spcPct val="90000"/>
              </a:lnSpc>
            </a:pPr>
            <a:r>
              <a:rPr lang="en-US" altLang="zh-CN" sz="2800" b="1" dirty="0">
                <a:solidFill>
                  <a:srgbClr val="990033"/>
                </a:solidFill>
              </a:rPr>
              <a:t>2. Essay Writing</a:t>
            </a:r>
            <a:endParaRPr lang="en-US" altLang="zh-CN" sz="2800" b="1" dirty="0">
              <a:solidFill>
                <a:srgbClr val="990033"/>
              </a:solidFill>
            </a:endParaRPr>
          </a:p>
          <a:p>
            <a:pPr marL="609600" indent="-609600" eaLnBrk="1" hangingPunct="1">
              <a:lnSpc>
                <a:spcPct val="90000"/>
              </a:lnSpc>
              <a:buFont typeface="Wingdings" panose="05000000000000000000" pitchFamily="2" charset="2"/>
              <a:buChar char="ü"/>
            </a:pPr>
            <a:r>
              <a:rPr lang="en-US" altLang="zh-CN" sz="2800" b="1" dirty="0"/>
              <a:t>Review the 5 aspects of narrative;</a:t>
            </a:r>
            <a:endParaRPr lang="en-US" altLang="zh-CN" sz="2800" b="1" dirty="0"/>
          </a:p>
          <a:p>
            <a:pPr marL="609600" indent="-609600" eaLnBrk="1" hangingPunct="1">
              <a:lnSpc>
                <a:spcPct val="90000"/>
              </a:lnSpc>
              <a:buFont typeface="Wingdings" panose="05000000000000000000" pitchFamily="2" charset="2"/>
              <a:buChar char="ü"/>
            </a:pPr>
            <a:r>
              <a:rPr lang="en-US" altLang="zh-CN" sz="2800" b="1" u="sng" dirty="0"/>
              <a:t>Write a narrative: </a:t>
            </a:r>
            <a:r>
              <a:rPr lang="en-US" altLang="zh-CN" sz="2800" b="1" i="1" u="sng" dirty="0">
                <a:solidFill>
                  <a:srgbClr val="990033"/>
                </a:solidFill>
              </a:rPr>
              <a:t>“A Success Story”</a:t>
            </a:r>
            <a:endParaRPr lang="en-US" altLang="zh-CN" sz="2800" b="1" dirty="0">
              <a:solidFill>
                <a:srgbClr val="990033"/>
              </a:solidFill>
            </a:endParaRPr>
          </a:p>
        </p:txBody>
      </p:sp>
      <p:pic>
        <p:nvPicPr>
          <p:cNvPr id="20484" name="Picture 4" descr="u=2258802187,872019795&amp;fm=23&amp;gp=0">
            <a:hlinkClick r:id="rId2" action="ppaction://hlinksldjump"/>
          </p:cNvPr>
          <p:cNvPicPr>
            <a:picLocks noChangeAspect="1"/>
          </p:cNvPicPr>
          <p:nvPr/>
        </p:nvPicPr>
        <p:blipFill>
          <a:blip r:embed="rId3"/>
          <a:stretch>
            <a:fillRect/>
          </a:stretch>
        </p:blipFill>
        <p:spPr>
          <a:xfrm>
            <a:off x="0" y="0"/>
            <a:ext cx="3132138" cy="822325"/>
          </a:xfrm>
          <a:prstGeom prst="rect">
            <a:avLst/>
          </a:prstGeom>
          <a:noFill/>
          <a:ln w="9525">
            <a:noFill/>
          </a:ln>
        </p:spPr>
      </p:pic>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6" name="Picture 2" descr="193676821e12298df603a637"/>
          <p:cNvPicPr>
            <a:picLocks noChangeAspect="1"/>
          </p:cNvPicPr>
          <p:nvPr/>
        </p:nvPicPr>
        <p:blipFill>
          <a:blip r:embed="rId1"/>
          <a:stretch>
            <a:fillRect/>
          </a:stretch>
        </p:blipFill>
        <p:spPr>
          <a:xfrm>
            <a:off x="0" y="-141287"/>
            <a:ext cx="9144000" cy="6999287"/>
          </a:xfrm>
          <a:prstGeom prst="rect">
            <a:avLst/>
          </a:prstGeom>
          <a:noFill/>
          <a:ln w="9525">
            <a:noFill/>
          </a:ln>
        </p:spPr>
      </p:pic>
      <p:sp>
        <p:nvSpPr>
          <p:cNvPr id="21507" name="WordArt 3"/>
          <p:cNvSpPr>
            <a:spLocks noTextEdit="1"/>
          </p:cNvSpPr>
          <p:nvPr/>
        </p:nvSpPr>
        <p:spPr>
          <a:xfrm>
            <a:off x="2771775" y="3141663"/>
            <a:ext cx="5562600" cy="762000"/>
          </a:xfrm>
          <a:prstGeom prst="rect">
            <a:avLst/>
          </a:prstGeom>
        </p:spPr>
        <p:txBody>
          <a:bodyPr wrap="none" fromWordArt="1">
            <a:prstTxWarp prst="textDeflate">
              <a:avLst>
                <a:gd name="adj" fmla="val 0"/>
              </a:avLst>
            </a:prstTxWarp>
            <a:normAutofit/>
          </a:bodyPr>
          <a:p>
            <a:pPr algn="ctr" eaLnBrk="0" hangingPunct="0"/>
            <a:r>
              <a:rPr lang="zh-CN" altLang="en-US" sz="3600" b="1">
                <a:ln w="19050" cap="flat" cmpd="sng">
                  <a:solidFill>
                    <a:srgbClr val="FFFFFF"/>
                  </a:solidFill>
                  <a:prstDash val="solid"/>
                  <a:headEnd type="none" w="med" len="med"/>
                  <a:tailEnd type="none" w="med" len="med"/>
                </a:ln>
                <a:gradFill rotWithShape="1">
                  <a:gsLst>
                    <a:gs pos="0">
                      <a:schemeClr val="accent2"/>
                    </a:gs>
                    <a:gs pos="100000">
                      <a:schemeClr val="tx1"/>
                    </a:gs>
                  </a:gsLst>
                  <a:lin ang="0" scaled="1"/>
                  <a:tileRect/>
                </a:gradFill>
                <a:effectLst>
                  <a:outerShdw dist="53882" dir="2699999" algn="ctr" rotWithShape="0">
                    <a:schemeClr val="tx2">
                      <a:alpha val="50000"/>
                    </a:schemeClr>
                  </a:outerShdw>
                </a:effectLst>
                <a:latin typeface="Arial" panose="020B0604020202020204" pitchFamily="34" charset="0"/>
                <a:ea typeface="Arial" panose="020B0604020202020204" pitchFamily="34" charset="0"/>
              </a:rPr>
              <a:t>Thank You!</a:t>
            </a:r>
            <a:endParaRPr lang="zh-CN" altLang="en-US" sz="3600" b="1">
              <a:ln w="19050" cap="flat" cmpd="sng">
                <a:solidFill>
                  <a:srgbClr val="FFFFFF"/>
                </a:solidFill>
                <a:prstDash val="solid"/>
                <a:headEnd type="none" w="med" len="med"/>
                <a:tailEnd type="none" w="med" len="med"/>
              </a:ln>
              <a:gradFill rotWithShape="1">
                <a:gsLst>
                  <a:gs pos="0">
                    <a:schemeClr val="accent2"/>
                  </a:gs>
                  <a:gs pos="100000">
                    <a:schemeClr val="tx1"/>
                  </a:gs>
                </a:gsLst>
                <a:lin ang="0" scaled="1"/>
                <a:tileRect/>
              </a:gradFill>
              <a:effectLst>
                <a:outerShdw dist="53882" dir="2699999" algn="ctr" rotWithShape="0">
                  <a:schemeClr val="tx2">
                    <a:alpha val="50000"/>
                  </a:schemeClr>
                </a:outerShdw>
              </a:effectLst>
              <a:latin typeface="Arial" panose="020B0604020202020204" pitchFamily="34" charset="0"/>
              <a:ea typeface="Arial" panose="020B0604020202020204" pitchFamily="34" charset="0"/>
            </a:endParaRPr>
          </a:p>
        </p:txBody>
      </p:sp>
      <p:pic>
        <p:nvPicPr>
          <p:cNvPr id="21508" name="Picture 10" descr="u=2444388543,4188284779&amp;fm=21&amp;gp=0"/>
          <p:cNvPicPr>
            <a:picLocks noChangeAspect="1"/>
          </p:cNvPicPr>
          <p:nvPr/>
        </p:nvPicPr>
        <p:blipFill>
          <a:blip r:embed="rId2"/>
          <a:stretch>
            <a:fillRect/>
          </a:stretch>
        </p:blipFill>
        <p:spPr>
          <a:xfrm>
            <a:off x="6156325" y="-171450"/>
            <a:ext cx="2987675" cy="2725738"/>
          </a:xfrm>
          <a:prstGeom prst="rect">
            <a:avLst/>
          </a:prstGeom>
          <a:noFill/>
          <a:ln w="9525">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500" fill="hold"/>
                                        <p:tgtEl>
                                          <p:spTgt spid="21507"/>
                                        </p:tgtEl>
                                        <p:attrNameLst>
                                          <p:attrName>ppt_w</p:attrName>
                                        </p:attrNameLst>
                                      </p:cBhvr>
                                      <p:tavLst>
                                        <p:tav tm="0">
                                          <p:val>
                                            <p:fltVal val="0.000000"/>
                                          </p:val>
                                        </p:tav>
                                        <p:tav tm="100000">
                                          <p:val>
                                            <p:strVal val="#ppt_w"/>
                                          </p:val>
                                        </p:tav>
                                      </p:tavLst>
                                    </p:anim>
                                    <p:anim calcmode="lin" valueType="num">
                                      <p:cBhvr>
                                        <p:cTn id="8" dur="500" fill="hold"/>
                                        <p:tgtEl>
                                          <p:spTgt spid="21507"/>
                                        </p:tgtEl>
                                        <p:attrNameLst>
                                          <p:attrName>ppt_h</p:attrName>
                                        </p:attrNameLst>
                                      </p:cBhvr>
                                      <p:tavLst>
                                        <p:tav tm="0">
                                          <p:val>
                                            <p:fltVal val="0.000000"/>
                                          </p:val>
                                        </p:tav>
                                        <p:tav tm="100000">
                                          <p:val>
                                            <p:strVal val="#ppt_h"/>
                                          </p:val>
                                        </p:tav>
                                      </p:tavLst>
                                    </p:anim>
                                    <p:animEffect transition="in" filter="fade">
                                      <p:cBhvr>
                                        <p:cTn id="9"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Grp="1" noRot="1"/>
          </p:cNvSpPr>
          <p:nvPr>
            <p:ph type="title"/>
          </p:nvPr>
        </p:nvSpPr>
        <p:spPr>
          <a:xfrm>
            <a:off x="395288" y="981075"/>
            <a:ext cx="8540750" cy="1143000"/>
          </a:xfrm>
          <a:ln/>
        </p:spPr>
        <p:txBody>
          <a:bodyPr vert="horz" wrap="square" lIns="91440" tIns="45720" rIns="91440" bIns="45720" anchor="ctr"/>
          <a:p>
            <a:pPr eaLnBrk="1" hangingPunct="1"/>
            <a:r>
              <a:rPr lang="en-US" altLang="zh-CN" sz="3200" dirty="0"/>
              <a:t>What are we going to learn from the text?</a:t>
            </a:r>
            <a:endParaRPr lang="en-US" altLang="zh-CN" sz="3200" dirty="0">
              <a:solidFill>
                <a:schemeClr val="accent1"/>
              </a:solidFill>
            </a:endParaRPr>
          </a:p>
        </p:txBody>
      </p:sp>
      <p:grpSp>
        <p:nvGrpSpPr>
          <p:cNvPr id="4099" name="Group 3"/>
          <p:cNvGrpSpPr/>
          <p:nvPr/>
        </p:nvGrpSpPr>
        <p:grpSpPr>
          <a:xfrm>
            <a:off x="1042988" y="2060575"/>
            <a:ext cx="5410200" cy="665163"/>
            <a:chOff x="1152" y="1275"/>
            <a:chExt cx="3408" cy="419"/>
          </a:xfrm>
        </p:grpSpPr>
        <p:grpSp>
          <p:nvGrpSpPr>
            <p:cNvPr id="4130" name="Group 4"/>
            <p:cNvGrpSpPr/>
            <p:nvPr/>
          </p:nvGrpSpPr>
          <p:grpSpPr>
            <a:xfrm>
              <a:off x="1152" y="1275"/>
              <a:ext cx="480" cy="419"/>
              <a:chOff x="1110" y="2656"/>
              <a:chExt cx="1549" cy="1351"/>
            </a:xfrm>
          </p:grpSpPr>
          <p:sp>
            <p:nvSpPr>
              <p:cNvPr id="4134" name="AutoShape 5"/>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4135" name="AutoShape 6"/>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5127" name="AutoShape 7"/>
              <p:cNvSpPr>
                <a:spLocks noChangeArrowheads="1"/>
              </p:cNvSpPr>
              <p:nvPr/>
            </p:nvSpPr>
            <p:spPr bwMode="gray">
              <a:xfrm>
                <a:off x="1200" y="2737"/>
                <a:ext cx="1349" cy="1167"/>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4131" name="Line 8"/>
            <p:cNvSpPr/>
            <p:nvPr/>
          </p:nvSpPr>
          <p:spPr>
            <a:xfrm>
              <a:off x="1536" y="1659"/>
              <a:ext cx="3024" cy="0"/>
            </a:xfrm>
            <a:prstGeom prst="line">
              <a:avLst/>
            </a:prstGeom>
            <a:ln w="25400" cap="flat" cmpd="sng">
              <a:solidFill>
                <a:schemeClr val="tx2"/>
              </a:solidFill>
              <a:prstDash val="sysDot"/>
              <a:headEnd type="none" w="med" len="med"/>
              <a:tailEnd type="oval" w="med" len="med"/>
            </a:ln>
          </p:spPr>
        </p:sp>
        <p:sp>
          <p:nvSpPr>
            <p:cNvPr id="4132" name="Text Box 9"/>
            <p:cNvSpPr txBox="1"/>
            <p:nvPr/>
          </p:nvSpPr>
          <p:spPr>
            <a:xfrm>
              <a:off x="2160" y="1311"/>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4133" name="Text Box 10"/>
            <p:cNvSpPr txBox="1"/>
            <p:nvPr/>
          </p:nvSpPr>
          <p:spPr>
            <a:xfrm>
              <a:off x="1276" y="1337"/>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1</a:t>
              </a:r>
              <a:endParaRPr lang="en-US" altLang="zh-CN" sz="2400" dirty="0">
                <a:solidFill>
                  <a:schemeClr val="bg1"/>
                </a:solidFill>
                <a:latin typeface="Arial" panose="020B0604020202020204" pitchFamily="34" charset="0"/>
              </a:endParaRPr>
            </a:p>
          </p:txBody>
        </p:sp>
      </p:grpSp>
      <p:grpSp>
        <p:nvGrpSpPr>
          <p:cNvPr id="4100" name="Group 11"/>
          <p:cNvGrpSpPr/>
          <p:nvPr/>
        </p:nvGrpSpPr>
        <p:grpSpPr>
          <a:xfrm>
            <a:off x="1403350" y="2852738"/>
            <a:ext cx="5410200" cy="665162"/>
            <a:chOff x="1152" y="1851"/>
            <a:chExt cx="3408" cy="419"/>
          </a:xfrm>
        </p:grpSpPr>
        <p:grpSp>
          <p:nvGrpSpPr>
            <p:cNvPr id="4123" name="Group 12"/>
            <p:cNvGrpSpPr/>
            <p:nvPr/>
          </p:nvGrpSpPr>
          <p:grpSpPr>
            <a:xfrm>
              <a:off x="1152" y="1851"/>
              <a:ext cx="480" cy="419"/>
              <a:chOff x="3174" y="2656"/>
              <a:chExt cx="1549" cy="1351"/>
            </a:xfrm>
          </p:grpSpPr>
          <p:sp>
            <p:nvSpPr>
              <p:cNvPr id="4127" name="AutoShape 13"/>
              <p:cNvSpPr/>
              <p:nvPr/>
            </p:nvSpPr>
            <p:spPr>
              <a:xfrm>
                <a:off x="3187"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4128" name="AutoShape 14"/>
              <p:cNvSpPr/>
              <p:nvPr/>
            </p:nvSpPr>
            <p:spPr>
              <a:xfrm>
                <a:off x="3174"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5135" name="AutoShape 15"/>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4124" name="Line 16"/>
            <p:cNvSpPr/>
            <p:nvPr/>
          </p:nvSpPr>
          <p:spPr>
            <a:xfrm>
              <a:off x="1536" y="2235"/>
              <a:ext cx="3024" cy="0"/>
            </a:xfrm>
            <a:prstGeom prst="line">
              <a:avLst/>
            </a:prstGeom>
            <a:ln w="25400" cap="flat" cmpd="sng">
              <a:solidFill>
                <a:schemeClr val="tx2"/>
              </a:solidFill>
              <a:prstDash val="sysDot"/>
              <a:headEnd type="none" w="med" len="med"/>
              <a:tailEnd type="oval" w="med" len="med"/>
            </a:ln>
          </p:spPr>
        </p:sp>
        <p:sp>
          <p:nvSpPr>
            <p:cNvPr id="4125" name="Text Box 17"/>
            <p:cNvSpPr txBox="1"/>
            <p:nvPr/>
          </p:nvSpPr>
          <p:spPr>
            <a:xfrm>
              <a:off x="2160" y="1887"/>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4126" name="Text Box 18"/>
            <p:cNvSpPr txBox="1"/>
            <p:nvPr/>
          </p:nvSpPr>
          <p:spPr>
            <a:xfrm>
              <a:off x="1276" y="1913"/>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2</a:t>
              </a:r>
              <a:endParaRPr lang="en-US" altLang="zh-CN" sz="2400" dirty="0">
                <a:solidFill>
                  <a:schemeClr val="bg1"/>
                </a:solidFill>
                <a:latin typeface="Arial" panose="020B0604020202020204" pitchFamily="34" charset="0"/>
              </a:endParaRPr>
            </a:p>
          </p:txBody>
        </p:sp>
      </p:grpSp>
      <p:grpSp>
        <p:nvGrpSpPr>
          <p:cNvPr id="4101" name="Group 19"/>
          <p:cNvGrpSpPr/>
          <p:nvPr/>
        </p:nvGrpSpPr>
        <p:grpSpPr>
          <a:xfrm>
            <a:off x="1692275" y="3716338"/>
            <a:ext cx="5410200" cy="665162"/>
            <a:chOff x="1152" y="2413"/>
            <a:chExt cx="3408" cy="419"/>
          </a:xfrm>
        </p:grpSpPr>
        <p:grpSp>
          <p:nvGrpSpPr>
            <p:cNvPr id="4116" name="Group 20"/>
            <p:cNvGrpSpPr/>
            <p:nvPr/>
          </p:nvGrpSpPr>
          <p:grpSpPr>
            <a:xfrm>
              <a:off x="1152" y="2413"/>
              <a:ext cx="480" cy="419"/>
              <a:chOff x="1110" y="2656"/>
              <a:chExt cx="1549" cy="1351"/>
            </a:xfrm>
          </p:grpSpPr>
          <p:sp>
            <p:nvSpPr>
              <p:cNvPr id="4120" name="AutoShape 21"/>
              <p:cNvSpPr/>
              <p:nvPr/>
            </p:nvSpPr>
            <p:spPr>
              <a:xfrm>
                <a:off x="1123"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4121" name="AutoShape 22"/>
              <p:cNvSpPr/>
              <p:nvPr/>
            </p:nvSpPr>
            <p:spPr>
              <a:xfrm>
                <a:off x="1110"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5143" name="AutoShape 23"/>
              <p:cNvSpPr>
                <a:spLocks noChangeArrowheads="1"/>
              </p:cNvSpPr>
              <p:nvPr/>
            </p:nvSpPr>
            <p:spPr bwMode="gray">
              <a:xfrm>
                <a:off x="1200" y="2737"/>
                <a:ext cx="1349" cy="1167"/>
              </a:xfrm>
              <a:prstGeom prst="hexagon">
                <a:avLst>
                  <a:gd name="adj" fmla="val 28896"/>
                  <a:gd name="vf" fmla="val 115470"/>
                </a:avLst>
              </a:prstGeom>
              <a:gradFill rotWithShape="1">
                <a:gsLst>
                  <a:gs pos="0">
                    <a:schemeClr val="hlink">
                      <a:gamma/>
                      <a:shade val="46275"/>
                      <a:invGamma/>
                    </a:schemeClr>
                  </a:gs>
                  <a:gs pos="100000">
                    <a:schemeClr val="hlink"/>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4117" name="Line 24"/>
            <p:cNvSpPr/>
            <p:nvPr/>
          </p:nvSpPr>
          <p:spPr>
            <a:xfrm>
              <a:off x="1536" y="2797"/>
              <a:ext cx="3024" cy="0"/>
            </a:xfrm>
            <a:prstGeom prst="line">
              <a:avLst/>
            </a:prstGeom>
            <a:ln w="25400" cap="flat" cmpd="sng">
              <a:solidFill>
                <a:schemeClr val="tx2"/>
              </a:solidFill>
              <a:prstDash val="sysDot"/>
              <a:headEnd type="none" w="med" len="med"/>
              <a:tailEnd type="oval" w="med" len="med"/>
            </a:ln>
          </p:spPr>
        </p:sp>
        <p:sp>
          <p:nvSpPr>
            <p:cNvPr id="4118" name="Text Box 25"/>
            <p:cNvSpPr txBox="1"/>
            <p:nvPr/>
          </p:nvSpPr>
          <p:spPr>
            <a:xfrm>
              <a:off x="2160" y="2449"/>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4119" name="Text Box 26"/>
            <p:cNvSpPr txBox="1"/>
            <p:nvPr/>
          </p:nvSpPr>
          <p:spPr>
            <a:xfrm>
              <a:off x="1276" y="2475"/>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3</a:t>
              </a:r>
              <a:endParaRPr lang="en-US" altLang="zh-CN" sz="2400" dirty="0">
                <a:solidFill>
                  <a:schemeClr val="bg1"/>
                </a:solidFill>
                <a:latin typeface="Arial" panose="020B0604020202020204" pitchFamily="34" charset="0"/>
              </a:endParaRPr>
            </a:p>
          </p:txBody>
        </p:sp>
      </p:grpSp>
      <p:grpSp>
        <p:nvGrpSpPr>
          <p:cNvPr id="4102" name="Group 27"/>
          <p:cNvGrpSpPr/>
          <p:nvPr/>
        </p:nvGrpSpPr>
        <p:grpSpPr>
          <a:xfrm>
            <a:off x="1908175" y="4581525"/>
            <a:ext cx="5410200" cy="665163"/>
            <a:chOff x="1152" y="2989"/>
            <a:chExt cx="3408" cy="419"/>
          </a:xfrm>
        </p:grpSpPr>
        <p:grpSp>
          <p:nvGrpSpPr>
            <p:cNvPr id="4109" name="Group 28"/>
            <p:cNvGrpSpPr/>
            <p:nvPr/>
          </p:nvGrpSpPr>
          <p:grpSpPr>
            <a:xfrm>
              <a:off x="1152" y="2989"/>
              <a:ext cx="480" cy="419"/>
              <a:chOff x="3174" y="2656"/>
              <a:chExt cx="1549" cy="1351"/>
            </a:xfrm>
          </p:grpSpPr>
          <p:sp>
            <p:nvSpPr>
              <p:cNvPr id="4113" name="AutoShape 29"/>
              <p:cNvSpPr/>
              <p:nvPr/>
            </p:nvSpPr>
            <p:spPr>
              <a:xfrm>
                <a:off x="3187" y="2679"/>
                <a:ext cx="1536" cy="1328"/>
              </a:xfrm>
              <a:prstGeom prst="hexagon">
                <a:avLst>
                  <a:gd name="adj" fmla="val 28915"/>
                  <a:gd name="vf" fmla="val 115470"/>
                </a:avLst>
              </a:prstGeom>
              <a:solidFill>
                <a:srgbClr val="808080"/>
              </a:solidFill>
              <a:ln w="9525">
                <a:noFill/>
              </a:ln>
            </p:spPr>
            <p:txBody>
              <a:bodyPr wrap="none" anchor="ctr"/>
              <a:p>
                <a:endParaRPr lang="zh-CN" altLang="en-US" dirty="0">
                  <a:latin typeface="Arial" panose="020B0604020202020204" pitchFamily="34" charset="0"/>
                </a:endParaRPr>
              </a:p>
            </p:txBody>
          </p:sp>
          <p:sp>
            <p:nvSpPr>
              <p:cNvPr id="4114" name="AutoShape 30"/>
              <p:cNvSpPr/>
              <p:nvPr/>
            </p:nvSpPr>
            <p:spPr>
              <a:xfrm>
                <a:off x="3174" y="2656"/>
                <a:ext cx="1536" cy="1328"/>
              </a:xfrm>
              <a:prstGeom prst="hexagon">
                <a:avLst>
                  <a:gd name="adj" fmla="val 28915"/>
                  <a:gd name="vf" fmla="val 115470"/>
                </a:avLst>
              </a:prstGeom>
              <a:gradFill rotWithShape="1">
                <a:gsLst>
                  <a:gs pos="0">
                    <a:srgbClr val="E6E6E6">
                      <a:alpha val="100000"/>
                    </a:srgbClr>
                  </a:gs>
                  <a:gs pos="7500">
                    <a:srgbClr val="7D8496">
                      <a:alpha val="100000"/>
                    </a:srgbClr>
                  </a:gs>
                  <a:gs pos="26500">
                    <a:srgbClr val="E6E6E6">
                      <a:alpha val="100000"/>
                    </a:srgbClr>
                  </a:gs>
                  <a:gs pos="34000">
                    <a:srgbClr val="7D8496">
                      <a:alpha val="100000"/>
                    </a:srgbClr>
                  </a:gs>
                  <a:gs pos="46500">
                    <a:srgbClr val="E6E6E6">
                      <a:alpha val="100000"/>
                    </a:srgbClr>
                  </a:gs>
                  <a:gs pos="50000">
                    <a:srgbClr val="FFFFFF">
                      <a:alpha val="100000"/>
                    </a:srgbClr>
                  </a:gs>
                  <a:gs pos="53500">
                    <a:srgbClr val="E6E6E6">
                      <a:alpha val="100000"/>
                    </a:srgbClr>
                  </a:gs>
                  <a:gs pos="66000">
                    <a:srgbClr val="7D8496">
                      <a:alpha val="100000"/>
                    </a:srgbClr>
                  </a:gs>
                  <a:gs pos="73500">
                    <a:srgbClr val="E6E6E6">
                      <a:alpha val="100000"/>
                    </a:srgbClr>
                  </a:gs>
                  <a:gs pos="92500">
                    <a:srgbClr val="7D8496">
                      <a:alpha val="100000"/>
                    </a:srgbClr>
                  </a:gs>
                  <a:gs pos="100000">
                    <a:srgbClr val="E6E6E6">
                      <a:alpha val="100000"/>
                    </a:srgbClr>
                  </a:gs>
                </a:gsLst>
                <a:lin ang="2700000" scaled="1"/>
                <a:tileRect/>
              </a:gradFill>
              <a:ln w="9525" cap="flat" cmpd="sng">
                <a:solidFill>
                  <a:srgbClr val="C0C0C0"/>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5151" name="AutoShape 31"/>
              <p:cNvSpPr>
                <a:spLocks noChangeArrowheads="1"/>
              </p:cNvSpPr>
              <p:nvPr/>
            </p:nvSpPr>
            <p:spPr bwMode="gray">
              <a:xfrm>
                <a:off x="3264" y="2737"/>
                <a:ext cx="1349" cy="1167"/>
              </a:xfrm>
              <a:prstGeom prst="hexagon">
                <a:avLst>
                  <a:gd name="adj" fmla="val 28896"/>
                  <a:gd name="vf" fmla="val 115470"/>
                </a:avLst>
              </a:prstGeom>
              <a:gradFill rotWithShape="1">
                <a:gsLst>
                  <a:gs pos="0">
                    <a:schemeClr val="accent1">
                      <a:gamma/>
                      <a:shade val="46275"/>
                      <a:invGamma/>
                    </a:schemeClr>
                  </a:gs>
                  <a:gs pos="100000">
                    <a:schemeClr val="accent1"/>
                  </a:gs>
                </a:gsLst>
                <a:lin ang="2700000" scaled="1"/>
              </a:gradFill>
              <a:ln w="9525">
                <a:solidFill>
                  <a:schemeClr val="bg1"/>
                </a:solidFill>
                <a:miter lim="800000"/>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grpSp>
        <p:sp>
          <p:nvSpPr>
            <p:cNvPr id="4110" name="Line 32"/>
            <p:cNvSpPr/>
            <p:nvPr/>
          </p:nvSpPr>
          <p:spPr>
            <a:xfrm>
              <a:off x="1536" y="3373"/>
              <a:ext cx="3024" cy="0"/>
            </a:xfrm>
            <a:prstGeom prst="line">
              <a:avLst/>
            </a:prstGeom>
            <a:ln w="25400" cap="flat" cmpd="sng">
              <a:solidFill>
                <a:schemeClr val="tx2"/>
              </a:solidFill>
              <a:prstDash val="sysDot"/>
              <a:headEnd type="none" w="med" len="med"/>
              <a:tailEnd type="oval" w="med" len="med"/>
            </a:ln>
          </p:spPr>
        </p:sp>
        <p:sp>
          <p:nvSpPr>
            <p:cNvPr id="4111" name="Text Box 33"/>
            <p:cNvSpPr txBox="1"/>
            <p:nvPr/>
          </p:nvSpPr>
          <p:spPr>
            <a:xfrm>
              <a:off x="2160" y="3025"/>
              <a:ext cx="116" cy="288"/>
            </a:xfrm>
            <a:prstGeom prst="rect">
              <a:avLst/>
            </a:prstGeom>
            <a:noFill/>
            <a:ln w="9525">
              <a:noFill/>
            </a:ln>
          </p:spPr>
          <p:txBody>
            <a:bodyPr wrap="none">
              <a:spAutoFit/>
            </a:bodyPr>
            <a:p>
              <a:pPr eaLnBrk="0" hangingPunct="0">
                <a:spcBef>
                  <a:spcPct val="0"/>
                </a:spcBef>
              </a:pPr>
              <a:endParaRPr lang="zh-CN" altLang="zh-CN" sz="2400" b="0" dirty="0">
                <a:solidFill>
                  <a:schemeClr val="tx1"/>
                </a:solidFill>
                <a:latin typeface="Arial" panose="020B0604020202020204" pitchFamily="34" charset="0"/>
              </a:endParaRPr>
            </a:p>
          </p:txBody>
        </p:sp>
        <p:sp>
          <p:nvSpPr>
            <p:cNvPr id="4112" name="Text Box 34"/>
            <p:cNvSpPr txBox="1"/>
            <p:nvPr/>
          </p:nvSpPr>
          <p:spPr>
            <a:xfrm>
              <a:off x="1276" y="3051"/>
              <a:ext cx="223" cy="288"/>
            </a:xfrm>
            <a:prstGeom prst="rect">
              <a:avLst/>
            </a:prstGeom>
            <a:noFill/>
            <a:ln w="9525">
              <a:noFill/>
            </a:ln>
          </p:spPr>
          <p:txBody>
            <a:bodyPr wrap="none">
              <a:spAutoFit/>
            </a:bodyPr>
            <a:p>
              <a:pPr algn="ctr" eaLnBrk="0" hangingPunct="0">
                <a:spcBef>
                  <a:spcPct val="0"/>
                </a:spcBef>
              </a:pPr>
              <a:r>
                <a:rPr lang="en-US" altLang="zh-CN" sz="2400" dirty="0">
                  <a:solidFill>
                    <a:schemeClr val="bg1"/>
                  </a:solidFill>
                  <a:latin typeface="Arial" panose="020B0604020202020204" pitchFamily="34" charset="0"/>
                </a:rPr>
                <a:t>4</a:t>
              </a:r>
              <a:endParaRPr lang="en-US" altLang="zh-CN" sz="2400" dirty="0">
                <a:solidFill>
                  <a:schemeClr val="bg1"/>
                </a:solidFill>
                <a:latin typeface="Arial" panose="020B0604020202020204" pitchFamily="34" charset="0"/>
              </a:endParaRPr>
            </a:p>
          </p:txBody>
        </p:sp>
      </p:grpSp>
      <p:sp>
        <p:nvSpPr>
          <p:cNvPr id="4103" name="Text Box 35"/>
          <p:cNvSpPr txBox="1"/>
          <p:nvPr/>
        </p:nvSpPr>
        <p:spPr>
          <a:xfrm>
            <a:off x="1660525" y="722313"/>
            <a:ext cx="184150" cy="366712"/>
          </a:xfrm>
          <a:prstGeom prst="rect">
            <a:avLst/>
          </a:prstGeom>
          <a:noFill/>
          <a:ln w="9525">
            <a:noFill/>
          </a:ln>
        </p:spPr>
        <p:txBody>
          <a:bodyPr wrap="none">
            <a:spAutoFit/>
          </a:bodyPr>
          <a:p>
            <a:pPr>
              <a:spcBef>
                <a:spcPct val="0"/>
              </a:spcBef>
            </a:pPr>
            <a:endParaRPr lang="zh-CN" altLang="zh-CN" sz="1800" b="0" dirty="0">
              <a:solidFill>
                <a:schemeClr val="tx1"/>
              </a:solidFill>
              <a:latin typeface="Arial" panose="020B0604020202020204" pitchFamily="34" charset="0"/>
            </a:endParaRPr>
          </a:p>
        </p:txBody>
      </p:sp>
      <p:pic>
        <p:nvPicPr>
          <p:cNvPr id="4104" name="Picture 36" descr="u=968003484,3534745011&amp;fm=23&amp;gp=0"/>
          <p:cNvPicPr>
            <a:picLocks noChangeAspect="1"/>
          </p:cNvPicPr>
          <p:nvPr/>
        </p:nvPicPr>
        <p:blipFill>
          <a:blip r:embed="rId1"/>
          <a:stretch>
            <a:fillRect/>
          </a:stretch>
        </p:blipFill>
        <p:spPr>
          <a:xfrm>
            <a:off x="0" y="0"/>
            <a:ext cx="1979613" cy="1290638"/>
          </a:xfrm>
          <a:prstGeom prst="rect">
            <a:avLst/>
          </a:prstGeom>
          <a:noFill/>
          <a:ln w="9525">
            <a:noFill/>
          </a:ln>
        </p:spPr>
      </p:pic>
      <p:sp>
        <p:nvSpPr>
          <p:cNvPr id="5157" name="Rectangle 37"/>
          <p:cNvSpPr/>
          <p:nvPr/>
        </p:nvSpPr>
        <p:spPr>
          <a:xfrm>
            <a:off x="1908175" y="2178050"/>
            <a:ext cx="3679825" cy="396875"/>
          </a:xfrm>
          <a:prstGeom prst="rect">
            <a:avLst/>
          </a:prstGeom>
          <a:noFill/>
          <a:ln w="9525">
            <a:noFill/>
          </a:ln>
        </p:spPr>
        <p:txBody>
          <a:bodyPr wrap="none">
            <a:spAutoFit/>
          </a:bodyPr>
          <a:p>
            <a:pPr eaLnBrk="0" hangingPunct="0">
              <a:spcBef>
                <a:spcPct val="0"/>
              </a:spcBef>
            </a:pPr>
            <a:r>
              <a:rPr lang="en-US" altLang="zh-CN" sz="2000" dirty="0">
                <a:solidFill>
                  <a:schemeClr val="tx1"/>
                </a:solidFill>
                <a:latin typeface="Arial" panose="020B0604020202020204" pitchFamily="34" charset="0"/>
              </a:rPr>
              <a:t>Different  views  on  </a:t>
            </a:r>
            <a:r>
              <a:rPr lang="en-US" altLang="zh-CN" sz="2000" i="1" dirty="0">
                <a:solidFill>
                  <a:srgbClr val="990033"/>
                </a:solidFill>
                <a:latin typeface="Arial" panose="020B0604020202020204" pitchFamily="34" charset="0"/>
              </a:rPr>
              <a:t>Success</a:t>
            </a:r>
            <a:endParaRPr lang="en-US" altLang="zh-CN" sz="2000" i="1" dirty="0">
              <a:solidFill>
                <a:srgbClr val="990033"/>
              </a:solidFill>
              <a:latin typeface="Arial" panose="020B0604020202020204" pitchFamily="34" charset="0"/>
            </a:endParaRPr>
          </a:p>
        </p:txBody>
      </p:sp>
      <p:sp>
        <p:nvSpPr>
          <p:cNvPr id="5158" name="Rectangle 38"/>
          <p:cNvSpPr/>
          <p:nvPr/>
        </p:nvSpPr>
        <p:spPr>
          <a:xfrm>
            <a:off x="2555875" y="3716338"/>
            <a:ext cx="3313113" cy="457200"/>
          </a:xfrm>
          <a:prstGeom prst="rect">
            <a:avLst/>
          </a:prstGeom>
          <a:noFill/>
          <a:ln w="9525">
            <a:noFill/>
          </a:ln>
        </p:spPr>
        <p:txBody>
          <a:bodyPr wrap="none">
            <a:spAutoFit/>
          </a:bodyPr>
          <a:p>
            <a:pPr eaLnBrk="0" hangingPunct="0">
              <a:spcBef>
                <a:spcPct val="0"/>
              </a:spcBef>
            </a:pPr>
            <a:r>
              <a:rPr lang="en-US" altLang="zh-CN" sz="2400" b="0" dirty="0">
                <a:solidFill>
                  <a:schemeClr val="tx1"/>
                </a:solidFill>
                <a:latin typeface="Arial" panose="020B0604020202020204" pitchFamily="34" charset="0"/>
              </a:rPr>
              <a:t> </a:t>
            </a:r>
            <a:r>
              <a:rPr lang="en-US" altLang="zh-CN" sz="2000" dirty="0">
                <a:solidFill>
                  <a:schemeClr val="tx1"/>
                </a:solidFill>
                <a:latin typeface="Arial" panose="020B0604020202020204" pitchFamily="34" charset="0"/>
              </a:rPr>
              <a:t>Five aspects of  narrative</a:t>
            </a:r>
            <a:endParaRPr lang="en-US" altLang="zh-CN" sz="2000" dirty="0">
              <a:solidFill>
                <a:schemeClr val="tx1"/>
              </a:solidFill>
              <a:latin typeface="Arial" panose="020B0604020202020204" pitchFamily="34" charset="0"/>
            </a:endParaRPr>
          </a:p>
        </p:txBody>
      </p:sp>
      <p:sp>
        <p:nvSpPr>
          <p:cNvPr id="5159" name="Rectangle 39"/>
          <p:cNvSpPr/>
          <p:nvPr/>
        </p:nvSpPr>
        <p:spPr>
          <a:xfrm>
            <a:off x="2195513" y="2924175"/>
            <a:ext cx="4637087" cy="457200"/>
          </a:xfrm>
          <a:prstGeom prst="rect">
            <a:avLst/>
          </a:prstGeom>
          <a:noFill/>
          <a:ln w="9525">
            <a:noFill/>
          </a:ln>
        </p:spPr>
        <p:txBody>
          <a:bodyPr wrap="none">
            <a:spAutoFit/>
          </a:bodyPr>
          <a:p>
            <a:r>
              <a:rPr lang="en-US" altLang="zh-CN" sz="2400" b="0" dirty="0">
                <a:solidFill>
                  <a:schemeClr val="tx1"/>
                </a:solidFill>
                <a:latin typeface="Arial" panose="020B0604020202020204" pitchFamily="34" charset="0"/>
              </a:rPr>
              <a:t> </a:t>
            </a:r>
            <a:r>
              <a:rPr lang="en-US" altLang="zh-CN" sz="2000" dirty="0">
                <a:solidFill>
                  <a:schemeClr val="tx1"/>
                </a:solidFill>
                <a:latin typeface="Arial" panose="020B0604020202020204" pitchFamily="34" charset="0"/>
              </a:rPr>
              <a:t>Main idea and  structure of the story</a:t>
            </a:r>
            <a:endParaRPr lang="en-US" altLang="zh-CN" sz="2000" dirty="0">
              <a:solidFill>
                <a:schemeClr val="tx1"/>
              </a:solidFill>
              <a:latin typeface="Arial" panose="020B0604020202020204" pitchFamily="34" charset="0"/>
            </a:endParaRPr>
          </a:p>
        </p:txBody>
      </p:sp>
      <p:sp>
        <p:nvSpPr>
          <p:cNvPr id="5160" name="Rectangle 40"/>
          <p:cNvSpPr/>
          <p:nvPr/>
        </p:nvSpPr>
        <p:spPr>
          <a:xfrm>
            <a:off x="2843213" y="4652963"/>
            <a:ext cx="3132137" cy="396875"/>
          </a:xfrm>
          <a:prstGeom prst="rect">
            <a:avLst/>
          </a:prstGeom>
          <a:noFill/>
          <a:ln w="9525">
            <a:noFill/>
          </a:ln>
        </p:spPr>
        <p:txBody>
          <a:bodyPr wrap="none">
            <a:spAutoFit/>
          </a:bodyPr>
          <a:p>
            <a:pPr eaLnBrk="0" hangingPunct="0">
              <a:spcBef>
                <a:spcPct val="0"/>
              </a:spcBef>
            </a:pPr>
            <a:r>
              <a:rPr lang="en-GB" altLang="zh-CN" sz="2000" dirty="0">
                <a:solidFill>
                  <a:schemeClr val="tx1"/>
                </a:solidFill>
                <a:latin typeface="Arial" panose="020B0604020202020204" pitchFamily="34" charset="0"/>
              </a:rPr>
              <a:t> Tips on how to succeed</a:t>
            </a:r>
            <a:endParaRPr lang="en-US" altLang="zh-CN" sz="2000" dirty="0">
              <a:solidFill>
                <a:schemeClr val="tx1"/>
              </a:solidFill>
              <a:latin typeface="Arial" panose="020B0604020202020204"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57"/>
                                        </p:tgtEl>
                                        <p:attrNameLst>
                                          <p:attrName>style.visibility</p:attrName>
                                        </p:attrNameLst>
                                      </p:cBhvr>
                                      <p:to>
                                        <p:strVal val="visible"/>
                                      </p:to>
                                    </p:set>
                                    <p:anim calcmode="lin" valueType="num">
                                      <p:cBhvr additive="base">
                                        <p:cTn id="7" dur="500" fill="hold"/>
                                        <p:tgtEl>
                                          <p:spTgt spid="5157"/>
                                        </p:tgtEl>
                                        <p:attrNameLst>
                                          <p:attrName>ppt_x</p:attrName>
                                        </p:attrNameLst>
                                      </p:cBhvr>
                                      <p:tavLst>
                                        <p:tav tm="0">
                                          <p:val>
                                            <p:strVal val="0-#ppt_w/2"/>
                                          </p:val>
                                        </p:tav>
                                        <p:tav tm="100000">
                                          <p:val>
                                            <p:strVal val="#ppt_x"/>
                                          </p:val>
                                        </p:tav>
                                      </p:tavLst>
                                    </p:anim>
                                    <p:anim calcmode="lin" valueType="num">
                                      <p:cBhvr additive="base">
                                        <p:cTn id="8" dur="500" fill="hold"/>
                                        <p:tgtEl>
                                          <p:spTgt spid="515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59"/>
                                        </p:tgtEl>
                                        <p:attrNameLst>
                                          <p:attrName>style.visibility</p:attrName>
                                        </p:attrNameLst>
                                      </p:cBhvr>
                                      <p:to>
                                        <p:strVal val="visible"/>
                                      </p:to>
                                    </p:set>
                                    <p:anim calcmode="lin" valueType="num">
                                      <p:cBhvr additive="base">
                                        <p:cTn id="13" dur="500" fill="hold"/>
                                        <p:tgtEl>
                                          <p:spTgt spid="5159"/>
                                        </p:tgtEl>
                                        <p:attrNameLst>
                                          <p:attrName>ppt_x</p:attrName>
                                        </p:attrNameLst>
                                      </p:cBhvr>
                                      <p:tavLst>
                                        <p:tav tm="0">
                                          <p:val>
                                            <p:strVal val="0-#ppt_w/2"/>
                                          </p:val>
                                        </p:tav>
                                        <p:tav tm="100000">
                                          <p:val>
                                            <p:strVal val="#ppt_x"/>
                                          </p:val>
                                        </p:tav>
                                      </p:tavLst>
                                    </p:anim>
                                    <p:anim calcmode="lin" valueType="num">
                                      <p:cBhvr additive="base">
                                        <p:cTn id="14" dur="500" fill="hold"/>
                                        <p:tgtEl>
                                          <p:spTgt spid="515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58"/>
                                        </p:tgtEl>
                                        <p:attrNameLst>
                                          <p:attrName>style.visibility</p:attrName>
                                        </p:attrNameLst>
                                      </p:cBhvr>
                                      <p:to>
                                        <p:strVal val="visible"/>
                                      </p:to>
                                    </p:set>
                                    <p:anim calcmode="lin" valueType="num">
                                      <p:cBhvr additive="base">
                                        <p:cTn id="19" dur="500" fill="hold"/>
                                        <p:tgtEl>
                                          <p:spTgt spid="5158"/>
                                        </p:tgtEl>
                                        <p:attrNameLst>
                                          <p:attrName>ppt_x</p:attrName>
                                        </p:attrNameLst>
                                      </p:cBhvr>
                                      <p:tavLst>
                                        <p:tav tm="0">
                                          <p:val>
                                            <p:strVal val="0-#ppt_w/2"/>
                                          </p:val>
                                        </p:tav>
                                        <p:tav tm="100000">
                                          <p:val>
                                            <p:strVal val="#ppt_x"/>
                                          </p:val>
                                        </p:tav>
                                      </p:tavLst>
                                    </p:anim>
                                    <p:anim calcmode="lin" valueType="num">
                                      <p:cBhvr additive="base">
                                        <p:cTn id="20" dur="500" fill="hold"/>
                                        <p:tgtEl>
                                          <p:spTgt spid="515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60"/>
                                        </p:tgtEl>
                                        <p:attrNameLst>
                                          <p:attrName>style.visibility</p:attrName>
                                        </p:attrNameLst>
                                      </p:cBhvr>
                                      <p:to>
                                        <p:strVal val="visible"/>
                                      </p:to>
                                    </p:set>
                                    <p:anim calcmode="lin" valueType="num">
                                      <p:cBhvr additive="base">
                                        <p:cTn id="25" dur="500" fill="hold"/>
                                        <p:tgtEl>
                                          <p:spTgt spid="5160"/>
                                        </p:tgtEl>
                                        <p:attrNameLst>
                                          <p:attrName>ppt_x</p:attrName>
                                        </p:attrNameLst>
                                      </p:cBhvr>
                                      <p:tavLst>
                                        <p:tav tm="0">
                                          <p:val>
                                            <p:strVal val="0-#ppt_w/2"/>
                                          </p:val>
                                        </p:tav>
                                        <p:tav tm="100000">
                                          <p:val>
                                            <p:strVal val="#ppt_x"/>
                                          </p:val>
                                        </p:tav>
                                      </p:tavLst>
                                    </p:anim>
                                    <p:anim calcmode="lin" valueType="num">
                                      <p:cBhvr additive="base">
                                        <p:cTn id="26" dur="500" fill="hold"/>
                                        <p:tgtEl>
                                          <p:spTgt spid="51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7" grpId="0"/>
      <p:bldP spid="5158" grpId="0"/>
      <p:bldP spid="5159" grpId="0"/>
      <p:bldP spid="516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2"/>
          <p:cNvSpPr>
            <a:spLocks noGrp="1" noRot="1"/>
          </p:cNvSpPr>
          <p:nvPr>
            <p:ph type="title"/>
          </p:nvPr>
        </p:nvSpPr>
        <p:spPr>
          <a:xfrm>
            <a:off x="250825" y="908050"/>
            <a:ext cx="8540750" cy="1143000"/>
          </a:xfrm>
          <a:ln/>
        </p:spPr>
        <p:txBody>
          <a:bodyPr vert="horz" wrap="square" lIns="91440" tIns="45720" rIns="91440" bIns="45720" anchor="ctr"/>
          <a:p>
            <a:pPr eaLnBrk="1" hangingPunct="1"/>
            <a:r>
              <a:rPr lang="en-US" altLang="zh-CN" sz="4800" dirty="0"/>
              <a:t>Teaching Procedures</a:t>
            </a:r>
            <a:endParaRPr lang="en-US" altLang="zh-CN" sz="3200" dirty="0"/>
          </a:p>
        </p:txBody>
      </p:sp>
      <p:grpSp>
        <p:nvGrpSpPr>
          <p:cNvPr id="5123" name="Group 3"/>
          <p:cNvGrpSpPr/>
          <p:nvPr/>
        </p:nvGrpSpPr>
        <p:grpSpPr>
          <a:xfrm>
            <a:off x="468313" y="1989138"/>
            <a:ext cx="7086600" cy="3833812"/>
            <a:chOff x="720" y="1104"/>
            <a:chExt cx="4464" cy="2415"/>
          </a:xfrm>
        </p:grpSpPr>
        <p:sp>
          <p:nvSpPr>
            <p:cNvPr id="6148" name="AutoShape 4"/>
            <p:cNvSpPr>
              <a:spLocks noChangeArrowheads="1"/>
            </p:cNvSpPr>
            <p:nvPr/>
          </p:nvSpPr>
          <p:spPr bwMode="gray">
            <a:xfrm>
              <a:off x="720" y="1104"/>
              <a:ext cx="2415" cy="2415"/>
            </a:xfrm>
            <a:custGeom>
              <a:avLst/>
              <a:gdLst>
                <a:gd name="G0" fmla="+- 1914 0 0"/>
                <a:gd name="G1" fmla="+- 21600 0 1914"/>
                <a:gd name="G2" fmla="+- 21600 0 191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914" y="10800"/>
                  </a:moveTo>
                  <a:cubicBezTo>
                    <a:pt x="1914" y="15708"/>
                    <a:pt x="5892" y="19686"/>
                    <a:pt x="10800" y="19686"/>
                  </a:cubicBezTo>
                  <a:cubicBezTo>
                    <a:pt x="15708" y="19686"/>
                    <a:pt x="19686" y="15708"/>
                    <a:pt x="19686" y="10800"/>
                  </a:cubicBezTo>
                  <a:cubicBezTo>
                    <a:pt x="19686" y="5892"/>
                    <a:pt x="15708" y="1914"/>
                    <a:pt x="10800" y="1914"/>
                  </a:cubicBezTo>
                  <a:cubicBezTo>
                    <a:pt x="5892" y="1914"/>
                    <a:pt x="1914" y="5892"/>
                    <a:pt x="1914" y="10800"/>
                  </a:cubicBezTo>
                  <a:close/>
                </a:path>
              </a:pathLst>
            </a:custGeom>
            <a:gradFill rotWithShape="1">
              <a:gsLst>
                <a:gs pos="0">
                  <a:schemeClr val="bg1">
                    <a:gamma/>
                    <a:tint val="60784"/>
                    <a:invGamma/>
                    <a:alpha val="12000"/>
                  </a:schemeClr>
                </a:gs>
                <a:gs pos="50000">
                  <a:schemeClr val="bg1"/>
                </a:gs>
                <a:gs pos="100000">
                  <a:schemeClr val="bg1">
                    <a:gamma/>
                    <a:tint val="60784"/>
                    <a:invGamma/>
                    <a:alpha val="12000"/>
                  </a:schemeClr>
                </a:gs>
              </a:gsLst>
              <a:lin ang="2700000" scaled="1"/>
            </a:gradFill>
            <a:ln w="9525">
              <a:noFill/>
              <a:round/>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sp>
          <p:nvSpPr>
            <p:cNvPr id="6149" name="Oval 5"/>
            <p:cNvSpPr>
              <a:spLocks noChangeArrowheads="1"/>
            </p:cNvSpPr>
            <p:nvPr/>
          </p:nvSpPr>
          <p:spPr bwMode="gray">
            <a:xfrm>
              <a:off x="912" y="1296"/>
              <a:ext cx="2016" cy="2016"/>
            </a:xfrm>
            <a:prstGeom prst="ellipse">
              <a:avLst/>
            </a:prstGeom>
            <a:gradFill rotWithShape="1">
              <a:gsLst>
                <a:gs pos="0">
                  <a:schemeClr val="accent2">
                    <a:gamma/>
                    <a:tint val="56471"/>
                    <a:invGamma/>
                  </a:schemeClr>
                </a:gs>
                <a:gs pos="100000">
                  <a:schemeClr val="accent2"/>
                </a:gs>
              </a:gsLst>
              <a:path path="shape">
                <a:fillToRect l="50000" t="50000" r="50000" b="50000"/>
              </a:path>
            </a:gradFill>
            <a:ln w="28575" algn="ctr">
              <a:solidFill>
                <a:srgbClr val="FFFFFF"/>
              </a:solidFill>
              <a:round/>
            </a:ln>
            <a:effectLst/>
          </p:spPr>
          <p:txBody>
            <a:bodyPr wrap="none" anchor="ctr"/>
            <a:lstStyle/>
            <a:p>
              <a:pPr marL="0" marR="0" lvl="0" indent="0" algn="l" defTabSz="914400" rtl="0" eaLnBrk="1" fontAlgn="base" latinLnBrk="0" hangingPunct="1">
                <a:lnSpc>
                  <a:spcPct val="100000"/>
                </a:lnSpc>
                <a:spcBef>
                  <a:spcPct val="50000"/>
                </a:spcBef>
                <a:spcAft>
                  <a:spcPct val="0"/>
                </a:spcAft>
                <a:buClrTx/>
                <a:buSzTx/>
                <a:buFontTx/>
                <a:buNone/>
                <a:defRPr/>
              </a:pPr>
              <a:endParaRPr kumimoji="0" lang="zh-CN" altLang="en-US" sz="12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endParaRPr>
            </a:p>
          </p:txBody>
        </p:sp>
        <p:sp>
          <p:nvSpPr>
            <p:cNvPr id="6150" name="AutoShape 6"/>
            <p:cNvSpPr>
              <a:spLocks noChangeArrowheads="1"/>
            </p:cNvSpPr>
            <p:nvPr/>
          </p:nvSpPr>
          <p:spPr bwMode="gray">
            <a:xfrm>
              <a:off x="2427" y="1312"/>
              <a:ext cx="2382" cy="315"/>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Lead-in</a:t>
              </a:r>
              <a:endParaRPr kumimoji="0" lang="en-US"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151" name="AutoShape 7"/>
            <p:cNvSpPr>
              <a:spLocks noChangeArrowheads="1"/>
            </p:cNvSpPr>
            <p:nvPr/>
          </p:nvSpPr>
          <p:spPr bwMode="gray">
            <a:xfrm>
              <a:off x="2635" y="1729"/>
              <a:ext cx="2382" cy="314"/>
            </a:xfrm>
            <a:prstGeom prst="roundRect">
              <a:avLst>
                <a:gd name="adj" fmla="val 50000"/>
              </a:avLst>
            </a:prstGeom>
            <a:gradFill rotWithShape="1">
              <a:gsLst>
                <a:gs pos="0">
                  <a:schemeClr val="hlink"/>
                </a:gs>
                <a:gs pos="100000">
                  <a:schemeClr val="hlink">
                    <a:gamma/>
                    <a:tint val="5882"/>
                    <a:invGamma/>
                  </a:schemeClr>
                </a:gs>
              </a:gsLst>
              <a:lin ang="0" scaled="1"/>
            </a:gradFill>
            <a:ln w="38100" algn="ctr">
              <a:solidFill>
                <a:schemeClr val="tx1"/>
              </a:solidFill>
              <a:rou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Text Analysis</a:t>
              </a:r>
              <a:endParaRPr kumimoji="0" lang="en-US"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152" name="AutoShape 8"/>
            <p:cNvSpPr>
              <a:spLocks noChangeArrowheads="1"/>
            </p:cNvSpPr>
            <p:nvPr/>
          </p:nvSpPr>
          <p:spPr bwMode="gray">
            <a:xfrm>
              <a:off x="2803" y="2145"/>
              <a:ext cx="2381" cy="315"/>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Writing Techniques</a:t>
              </a:r>
              <a:endParaRPr kumimoji="0" lang="en-US"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153" name="AutoShape 9"/>
            <p:cNvSpPr>
              <a:spLocks noChangeArrowheads="1"/>
            </p:cNvSpPr>
            <p:nvPr/>
          </p:nvSpPr>
          <p:spPr bwMode="gray">
            <a:xfrm>
              <a:off x="2635" y="2561"/>
              <a:ext cx="2382" cy="315"/>
            </a:xfrm>
            <a:prstGeom prst="roundRect">
              <a:avLst>
                <a:gd name="adj" fmla="val 50000"/>
              </a:avLst>
            </a:prstGeom>
            <a:gradFill rotWithShape="1">
              <a:gsLst>
                <a:gs pos="0">
                  <a:schemeClr val="hlink"/>
                </a:gs>
                <a:gs pos="100000">
                  <a:schemeClr val="hlink">
                    <a:gamma/>
                    <a:tint val="5882"/>
                    <a:invGamma/>
                  </a:schemeClr>
                </a:gs>
              </a:gsLst>
              <a:lin ang="0" scaled="1"/>
            </a:gradFill>
            <a:ln w="38100" algn="ctr">
              <a:solidFill>
                <a:schemeClr val="tx1"/>
              </a:solidFill>
              <a:rou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rPr>
                <a:t>Extended Activities</a:t>
              </a:r>
              <a:endParaRPr kumimoji="0" lang="en-US" altLang="zh-CN" sz="2400" b="1"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154" name="AutoShape 10"/>
            <p:cNvSpPr>
              <a:spLocks noChangeArrowheads="1"/>
            </p:cNvSpPr>
            <p:nvPr/>
          </p:nvSpPr>
          <p:spPr bwMode="gray">
            <a:xfrm>
              <a:off x="2427" y="2978"/>
              <a:ext cx="2382" cy="315"/>
            </a:xfrm>
            <a:prstGeom prst="roundRect">
              <a:avLst>
                <a:gd name="adj" fmla="val 50000"/>
              </a:avLst>
            </a:prstGeom>
            <a:gradFill rotWithShape="1">
              <a:gsLst>
                <a:gs pos="0">
                  <a:schemeClr val="accent1"/>
                </a:gs>
                <a:gs pos="100000">
                  <a:schemeClr val="accent1">
                    <a:gamma/>
                    <a:tint val="5882"/>
                    <a:invGamma/>
                  </a:schemeClr>
                </a:gs>
              </a:gsLst>
              <a:lin ang="0" scaled="1"/>
            </a:gradFill>
            <a:ln w="38100" algn="ctr">
              <a:solidFill>
                <a:schemeClr val="tx1"/>
              </a:solidFill>
              <a:round/>
            </a:ln>
            <a:effectLst/>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zh-CN" sz="2400" b="1"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rPr>
                <a:t>Assignments</a:t>
              </a:r>
              <a:endParaRPr kumimoji="0" lang="en-US" altLang="zh-CN" sz="2400" b="1" i="0" u="none" strike="noStrike" kern="1200" cap="none" spc="0" normalizeH="0" baseline="0" noProof="0" smtClean="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6155" name="Text Box 11"/>
            <p:cNvSpPr txBox="1">
              <a:spLocks noChangeArrowheads="1"/>
            </p:cNvSpPr>
            <p:nvPr/>
          </p:nvSpPr>
          <p:spPr bwMode="gray">
            <a:xfrm>
              <a:off x="1220" y="1761"/>
              <a:ext cx="1414" cy="749"/>
            </a:xfrm>
            <a:prstGeom prst="rect">
              <a:avLst/>
            </a:prstGeom>
            <a:noFill/>
            <a:ln w="9525" algn="ctr">
              <a:noFill/>
              <a:miter lim="800000"/>
            </a:ln>
            <a:effectLst>
              <a:outerShdw dist="35921" dir="2700000" algn="ctr" rotWithShape="0">
                <a:srgbClr val="000000"/>
              </a:outerShdw>
            </a:effectLst>
          </p:spPr>
          <p:txBody>
            <a:bodyPr wrap="none">
              <a:spAutoFit/>
            </a:bodyPr>
            <a:lstStyle/>
            <a:p>
              <a:pPr marR="0" algn="ctr" defTabSz="914400" eaLnBrk="0" hangingPunct="0">
                <a:spcBef>
                  <a:spcPct val="0"/>
                </a:spcBef>
                <a:buClrTx/>
                <a:buSzTx/>
                <a:buFontTx/>
                <a:buNone/>
                <a:defRPr/>
              </a:pPr>
              <a:endParaRPr kumimoji="0" lang="en-US" altLang="zh-CN" sz="3200" kern="1200" cap="none" spc="0" normalizeH="0" baseline="0" noProof="0">
                <a:solidFill>
                  <a:srgbClr val="FFFFFF"/>
                </a:solidFill>
                <a:effectLst>
                  <a:outerShdw blurRad="38100" dist="38100" dir="2700000" algn="tl">
                    <a:srgbClr val="C0C0C0"/>
                  </a:outerShdw>
                </a:effectLst>
                <a:latin typeface="Arial" panose="020B0604020202020204" pitchFamily="34" charset="0"/>
                <a:ea typeface="宋体" panose="02010600030101010101" pitchFamily="2" charset="-122"/>
                <a:cs typeface="+mn-cs"/>
              </a:endParaRPr>
            </a:p>
            <a:p>
              <a:pPr marR="0" algn="ctr" defTabSz="914400" eaLnBrk="0" hangingPunct="0">
                <a:spcBef>
                  <a:spcPct val="0"/>
                </a:spcBef>
                <a:buClrTx/>
                <a:buSzTx/>
                <a:buFontTx/>
                <a:buNone/>
                <a:defRPr/>
              </a:pPr>
              <a:r>
                <a:rPr kumimoji="0" lang="en-US" altLang="zh-CN" sz="4000" kern="1200" cap="none" spc="0" normalizeH="0" baseline="0" noProof="0">
                  <a:solidFill>
                    <a:srgbClr val="990033"/>
                  </a:solidFill>
                  <a:effectLst>
                    <a:outerShdw blurRad="38100" dist="38100" dir="2700000" algn="tl">
                      <a:srgbClr val="C0C0C0"/>
                    </a:outerShdw>
                  </a:effectLst>
                  <a:latin typeface="Arial" panose="020B0604020202020204" pitchFamily="34" charset="0"/>
                  <a:ea typeface="宋体" panose="02010600030101010101" pitchFamily="2" charset="-122"/>
                  <a:cs typeface="+mn-cs"/>
                </a:rPr>
                <a:t>Success</a:t>
              </a:r>
              <a:endParaRPr kumimoji="0" lang="en-US" altLang="zh-CN" sz="4000" kern="1200" cap="none" spc="0" normalizeH="0" baseline="0" noProof="0">
                <a:solidFill>
                  <a:srgbClr val="990033"/>
                </a:solidFill>
                <a:effectLst>
                  <a:outerShdw blurRad="38100" dist="38100" dir="2700000" algn="tl">
                    <a:srgbClr val="C0C0C0"/>
                  </a:outerShdw>
                </a:effectLst>
                <a:latin typeface="Arial" panose="020B0604020202020204" pitchFamily="34" charset="0"/>
                <a:ea typeface="宋体" panose="02010600030101010101" pitchFamily="2" charset="-122"/>
                <a:cs typeface="+mn-cs"/>
              </a:endParaRPr>
            </a:p>
          </p:txBody>
        </p:sp>
      </p:gr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Text Box 2"/>
          <p:cNvSpPr txBox="1"/>
          <p:nvPr/>
        </p:nvSpPr>
        <p:spPr>
          <a:xfrm>
            <a:off x="900113" y="981075"/>
            <a:ext cx="8007350" cy="396875"/>
          </a:xfrm>
          <a:prstGeom prst="rect">
            <a:avLst/>
          </a:prstGeom>
          <a:noFill/>
          <a:ln w="9525">
            <a:noFill/>
          </a:ln>
        </p:spPr>
        <p:txBody>
          <a:bodyPr>
            <a:spAutoFit/>
          </a:bodyPr>
          <a:p>
            <a:pPr>
              <a:spcBef>
                <a:spcPct val="0"/>
              </a:spcBef>
            </a:pPr>
            <a:r>
              <a:rPr lang="en-US" altLang="zh-CN" sz="2000" i="1" dirty="0">
                <a:solidFill>
                  <a:srgbClr val="CC0000"/>
                </a:solidFill>
                <a:latin typeface="Arial" panose="020B0604020202020204" pitchFamily="34" charset="0"/>
              </a:rPr>
              <a:t>Who are these people? In what ways are they successful?</a:t>
            </a:r>
            <a:r>
              <a:rPr lang="en-US" altLang="zh-CN" sz="2000" i="1" dirty="0">
                <a:solidFill>
                  <a:srgbClr val="CC0000"/>
                </a:solidFill>
                <a:latin typeface="Comic Sans MS" panose="030F0702030302020204" pitchFamily="66" charset="0"/>
              </a:rPr>
              <a:t> </a:t>
            </a:r>
            <a:endParaRPr lang="en-US" altLang="zh-CN" sz="2000" i="1" dirty="0">
              <a:solidFill>
                <a:srgbClr val="CC0000"/>
              </a:solidFill>
              <a:latin typeface="Comic Sans MS" panose="030F0702030302020204" pitchFamily="66" charset="0"/>
            </a:endParaRPr>
          </a:p>
        </p:txBody>
      </p:sp>
      <p:pic>
        <p:nvPicPr>
          <p:cNvPr id="6147" name="Picture 3" descr="迈克尔·乔丹"/>
          <p:cNvPicPr>
            <a:picLocks noChangeAspect="1"/>
          </p:cNvPicPr>
          <p:nvPr/>
        </p:nvPicPr>
        <p:blipFill>
          <a:blip r:embed="rId1"/>
          <a:stretch>
            <a:fillRect/>
          </a:stretch>
        </p:blipFill>
        <p:spPr>
          <a:xfrm>
            <a:off x="1979613" y="1557338"/>
            <a:ext cx="2520950" cy="2376487"/>
          </a:xfrm>
          <a:prstGeom prst="rect">
            <a:avLst/>
          </a:prstGeom>
          <a:noFill/>
          <a:ln w="9525">
            <a:noFill/>
          </a:ln>
        </p:spPr>
      </p:pic>
      <p:sp>
        <p:nvSpPr>
          <p:cNvPr id="7172" name="Rectangle 4"/>
          <p:cNvSpPr/>
          <p:nvPr/>
        </p:nvSpPr>
        <p:spPr>
          <a:xfrm>
            <a:off x="7812088" y="6237288"/>
            <a:ext cx="247650" cy="366712"/>
          </a:xfrm>
          <a:prstGeom prst="rect">
            <a:avLst/>
          </a:prstGeom>
          <a:noFill/>
          <a:ln w="9525">
            <a:noFill/>
          </a:ln>
        </p:spPr>
        <p:txBody>
          <a:bodyPr wrap="none" anchor="ctr">
            <a:spAutoFit/>
          </a:bodyPr>
          <a:p>
            <a:pPr>
              <a:spcBef>
                <a:spcPct val="0"/>
              </a:spcBef>
            </a:pPr>
            <a:r>
              <a:rPr lang="en-US" altLang="zh-CN" sz="1800" b="0" dirty="0">
                <a:solidFill>
                  <a:schemeClr val="tx1"/>
                </a:solidFill>
                <a:latin typeface="Arial" panose="020B0604020202020204" pitchFamily="34" charset="0"/>
              </a:rPr>
              <a:t> </a:t>
            </a:r>
            <a:endParaRPr lang="en-US" altLang="zh-CN" sz="1800" b="0" dirty="0">
              <a:solidFill>
                <a:schemeClr val="tx1"/>
              </a:solidFill>
              <a:latin typeface="Arial" panose="020B0604020202020204" pitchFamily="34" charset="0"/>
            </a:endParaRPr>
          </a:p>
        </p:txBody>
      </p:sp>
      <p:sp>
        <p:nvSpPr>
          <p:cNvPr id="6149" name="Rectangle 5"/>
          <p:cNvSpPr>
            <a:spLocks noRot="1"/>
          </p:cNvSpPr>
          <p:nvPr/>
        </p:nvSpPr>
        <p:spPr>
          <a:xfrm>
            <a:off x="827088" y="0"/>
            <a:ext cx="7150100" cy="1143000"/>
          </a:xfrm>
          <a:prstGeom prst="rect">
            <a:avLst/>
          </a:prstGeom>
          <a:noFill/>
          <a:ln w="9525">
            <a:noFill/>
          </a:ln>
        </p:spPr>
        <p:txBody>
          <a:bodyPr anchor="ctr"/>
          <a:p>
            <a:pPr algn="ctr">
              <a:spcBef>
                <a:spcPct val="0"/>
              </a:spcBef>
            </a:pPr>
            <a:r>
              <a:rPr lang="en-US" altLang="zh-CN" sz="4400" dirty="0">
                <a:latin typeface="Arial" panose="020B0604020202020204" pitchFamily="34" charset="0"/>
              </a:rPr>
              <a:t>1. Lead-in</a:t>
            </a:r>
            <a:endParaRPr lang="en-US" altLang="zh-CN" sz="4400" dirty="0">
              <a:latin typeface="Arial" panose="020B0604020202020204" pitchFamily="34" charset="0"/>
            </a:endParaRPr>
          </a:p>
        </p:txBody>
      </p:sp>
      <p:sp>
        <p:nvSpPr>
          <p:cNvPr id="6150" name="Text Box 6"/>
          <p:cNvSpPr txBox="1"/>
          <p:nvPr/>
        </p:nvSpPr>
        <p:spPr>
          <a:xfrm>
            <a:off x="1187450" y="1628775"/>
            <a:ext cx="504825" cy="519113"/>
          </a:xfrm>
          <a:prstGeom prst="rect">
            <a:avLst/>
          </a:prstGeom>
          <a:noFill/>
          <a:ln w="9525">
            <a:noFill/>
          </a:ln>
        </p:spPr>
        <p:txBody>
          <a:bodyPr>
            <a:spAutoFit/>
          </a:bodyPr>
          <a:p>
            <a:r>
              <a:rPr lang="en-GB" altLang="zh-CN" sz="2800" dirty="0">
                <a:latin typeface="Arial" panose="020B0604020202020204" pitchFamily="34" charset="0"/>
              </a:rPr>
              <a:t>1</a:t>
            </a:r>
            <a:endParaRPr lang="en-US" altLang="zh-CN" sz="2800" dirty="0">
              <a:latin typeface="Arial" panose="020B0604020202020204" pitchFamily="34" charset="0"/>
            </a:endParaRPr>
          </a:p>
        </p:txBody>
      </p:sp>
      <p:sp>
        <p:nvSpPr>
          <p:cNvPr id="6151" name="Text Box 7"/>
          <p:cNvSpPr txBox="1"/>
          <p:nvPr/>
        </p:nvSpPr>
        <p:spPr>
          <a:xfrm>
            <a:off x="1258888" y="4005263"/>
            <a:ext cx="431800" cy="519112"/>
          </a:xfrm>
          <a:prstGeom prst="rect">
            <a:avLst/>
          </a:prstGeom>
          <a:noFill/>
          <a:ln w="9525">
            <a:noFill/>
          </a:ln>
        </p:spPr>
        <p:txBody>
          <a:bodyPr>
            <a:spAutoFit/>
          </a:bodyPr>
          <a:p>
            <a:r>
              <a:rPr lang="en-GB" altLang="zh-CN" sz="2800" dirty="0">
                <a:latin typeface="Arial" panose="020B0604020202020204" pitchFamily="34" charset="0"/>
              </a:rPr>
              <a:t>3</a:t>
            </a:r>
            <a:endParaRPr lang="en-US" altLang="zh-CN" sz="2800" dirty="0">
              <a:latin typeface="Arial" panose="020B0604020202020204" pitchFamily="34" charset="0"/>
            </a:endParaRPr>
          </a:p>
        </p:txBody>
      </p:sp>
      <p:sp>
        <p:nvSpPr>
          <p:cNvPr id="6152" name="Text Box 8"/>
          <p:cNvSpPr txBox="1"/>
          <p:nvPr/>
        </p:nvSpPr>
        <p:spPr>
          <a:xfrm>
            <a:off x="7308850" y="2349500"/>
            <a:ext cx="1512888" cy="623888"/>
          </a:xfrm>
          <a:prstGeom prst="rect">
            <a:avLst/>
          </a:prstGeom>
          <a:noFill/>
          <a:ln w="9525">
            <a:noFill/>
          </a:ln>
        </p:spPr>
        <p:txBody>
          <a:bodyPr>
            <a:spAutoFit/>
          </a:bodyPr>
          <a:p>
            <a:r>
              <a:rPr lang="en-GB" altLang="zh-CN" sz="1400" dirty="0">
                <a:latin typeface="Arial" panose="020B0604020202020204" pitchFamily="34" charset="0"/>
              </a:rPr>
              <a:t>Calvin Klein</a:t>
            </a:r>
            <a:endParaRPr lang="en-US" altLang="zh-CN" sz="1400" dirty="0">
              <a:latin typeface="Arial" panose="020B0604020202020204" pitchFamily="34" charset="0"/>
            </a:endParaRPr>
          </a:p>
          <a:p>
            <a:r>
              <a:rPr lang="en-GB" altLang="zh-CN" sz="1400" dirty="0">
                <a:latin typeface="Arial" panose="020B0604020202020204" pitchFamily="34" charset="0"/>
              </a:rPr>
              <a:t>Dress designer</a:t>
            </a:r>
            <a:endParaRPr lang="en-GB" altLang="zh-CN" sz="1400" dirty="0">
              <a:latin typeface="Arial" panose="020B0604020202020204" pitchFamily="34" charset="0"/>
            </a:endParaRPr>
          </a:p>
        </p:txBody>
      </p:sp>
      <p:sp>
        <p:nvSpPr>
          <p:cNvPr id="6153" name="Text Box 9"/>
          <p:cNvSpPr txBox="1"/>
          <p:nvPr/>
        </p:nvSpPr>
        <p:spPr>
          <a:xfrm>
            <a:off x="7235825" y="4005263"/>
            <a:ext cx="431800" cy="519112"/>
          </a:xfrm>
          <a:prstGeom prst="rect">
            <a:avLst/>
          </a:prstGeom>
          <a:noFill/>
          <a:ln w="9525">
            <a:noFill/>
          </a:ln>
        </p:spPr>
        <p:txBody>
          <a:bodyPr>
            <a:spAutoFit/>
          </a:bodyPr>
          <a:p>
            <a:r>
              <a:rPr lang="en-GB" altLang="zh-CN" sz="2800" dirty="0">
                <a:latin typeface="Arial" panose="020B0604020202020204" pitchFamily="34" charset="0"/>
              </a:rPr>
              <a:t>4</a:t>
            </a:r>
            <a:endParaRPr lang="en-US" altLang="zh-CN" sz="2800" dirty="0">
              <a:latin typeface="Arial" panose="020B0604020202020204" pitchFamily="34" charset="0"/>
            </a:endParaRPr>
          </a:p>
        </p:txBody>
      </p:sp>
      <p:pic>
        <p:nvPicPr>
          <p:cNvPr id="6154" name="Picture 10" descr="u=1803741462,3163058031&amp;fm=21&amp;gp=0"/>
          <p:cNvPicPr>
            <a:picLocks noChangeAspect="1"/>
          </p:cNvPicPr>
          <p:nvPr/>
        </p:nvPicPr>
        <p:blipFill>
          <a:blip r:embed="rId2"/>
          <a:stretch>
            <a:fillRect/>
          </a:stretch>
        </p:blipFill>
        <p:spPr>
          <a:xfrm>
            <a:off x="4500563" y="3933825"/>
            <a:ext cx="2519362" cy="2590800"/>
          </a:xfrm>
          <a:prstGeom prst="rect">
            <a:avLst/>
          </a:prstGeom>
          <a:noFill/>
          <a:ln w="9525">
            <a:noFill/>
          </a:ln>
        </p:spPr>
      </p:pic>
      <p:sp>
        <p:nvSpPr>
          <p:cNvPr id="6155" name="Rectangle 11"/>
          <p:cNvSpPr/>
          <p:nvPr/>
        </p:nvSpPr>
        <p:spPr>
          <a:xfrm>
            <a:off x="539750" y="1341438"/>
            <a:ext cx="1152525" cy="574675"/>
          </a:xfrm>
          <a:prstGeom prst="rect">
            <a:avLst/>
          </a:prstGeom>
          <a:noFill/>
          <a:ln w="9525">
            <a:noFill/>
          </a:ln>
        </p:spPr>
        <p:txBody>
          <a:bodyPr wrap="none" anchor="ctr">
            <a:spAutoFit/>
          </a:bodyPr>
          <a:p>
            <a:endParaRPr lang="zh-CN" altLang="en-US" dirty="0">
              <a:latin typeface="Arial" panose="020B0604020202020204" pitchFamily="34" charset="0"/>
            </a:endParaRPr>
          </a:p>
        </p:txBody>
      </p:sp>
      <p:pic>
        <p:nvPicPr>
          <p:cNvPr id="6156" name="Picture 12" descr="u=3925613201,2590418272&amp;fm=21&amp;gp=0"/>
          <p:cNvPicPr>
            <a:picLocks noChangeAspect="1"/>
          </p:cNvPicPr>
          <p:nvPr/>
        </p:nvPicPr>
        <p:blipFill>
          <a:blip r:embed="rId3"/>
          <a:stretch>
            <a:fillRect/>
          </a:stretch>
        </p:blipFill>
        <p:spPr>
          <a:xfrm>
            <a:off x="4500563" y="1557338"/>
            <a:ext cx="2519362" cy="2376487"/>
          </a:xfrm>
          <a:prstGeom prst="rect">
            <a:avLst/>
          </a:prstGeom>
          <a:noFill/>
          <a:ln w="9525">
            <a:noFill/>
          </a:ln>
        </p:spPr>
      </p:pic>
      <p:sp>
        <p:nvSpPr>
          <p:cNvPr id="6157" name="Text Box 13"/>
          <p:cNvSpPr txBox="1"/>
          <p:nvPr/>
        </p:nvSpPr>
        <p:spPr>
          <a:xfrm>
            <a:off x="7235825" y="1557338"/>
            <a:ext cx="431800" cy="519112"/>
          </a:xfrm>
          <a:prstGeom prst="rect">
            <a:avLst/>
          </a:prstGeom>
          <a:noFill/>
          <a:ln w="9525">
            <a:noFill/>
          </a:ln>
        </p:spPr>
        <p:txBody>
          <a:bodyPr>
            <a:spAutoFit/>
          </a:bodyPr>
          <a:p>
            <a:r>
              <a:rPr lang="en-GB" altLang="zh-CN" sz="2800" dirty="0">
                <a:latin typeface="Arial" panose="020B0604020202020204" pitchFamily="34" charset="0"/>
              </a:rPr>
              <a:t>2</a:t>
            </a:r>
            <a:endParaRPr lang="en-US" altLang="zh-CN" sz="2800" dirty="0">
              <a:latin typeface="Arial" panose="020B0604020202020204" pitchFamily="34" charset="0"/>
            </a:endParaRPr>
          </a:p>
        </p:txBody>
      </p:sp>
      <p:sp>
        <p:nvSpPr>
          <p:cNvPr id="6158" name="Rectangle 15"/>
          <p:cNvSpPr/>
          <p:nvPr/>
        </p:nvSpPr>
        <p:spPr>
          <a:xfrm>
            <a:off x="0" y="4902200"/>
            <a:ext cx="1908175" cy="703263"/>
          </a:xfrm>
          <a:prstGeom prst="rect">
            <a:avLst/>
          </a:prstGeom>
          <a:noFill/>
          <a:ln w="9525">
            <a:noFill/>
          </a:ln>
        </p:spPr>
        <p:txBody>
          <a:bodyPr anchor="ctr">
            <a:spAutoFit/>
          </a:bodyPr>
          <a:p>
            <a:pPr algn="ctr"/>
            <a:r>
              <a:rPr lang="en-GB" altLang="zh-CN" sz="1600" dirty="0">
                <a:latin typeface="Arial" panose="020B0604020202020204" pitchFamily="34" charset="0"/>
              </a:rPr>
              <a:t>Huang Guangyu</a:t>
            </a:r>
            <a:endParaRPr lang="en-GB" altLang="zh-CN" sz="1600" dirty="0">
              <a:latin typeface="Arial" panose="020B0604020202020204" pitchFamily="34" charset="0"/>
            </a:endParaRPr>
          </a:p>
          <a:p>
            <a:pPr algn="ctr"/>
            <a:r>
              <a:rPr lang="en-GB" altLang="zh-CN" sz="1600" dirty="0">
                <a:latin typeface="Arial" panose="020B0604020202020204" pitchFamily="34" charset="0"/>
              </a:rPr>
              <a:t>CEO of GOME</a:t>
            </a:r>
            <a:endParaRPr lang="en-US" altLang="zh-CN" sz="1600" dirty="0">
              <a:latin typeface="Arial" panose="020B0604020202020204" pitchFamily="34" charset="0"/>
            </a:endParaRPr>
          </a:p>
        </p:txBody>
      </p:sp>
      <p:sp>
        <p:nvSpPr>
          <p:cNvPr id="6159" name="Rectangle 16"/>
          <p:cNvSpPr/>
          <p:nvPr/>
        </p:nvSpPr>
        <p:spPr>
          <a:xfrm>
            <a:off x="250825" y="2276475"/>
            <a:ext cx="1681163" cy="703263"/>
          </a:xfrm>
          <a:prstGeom prst="rect">
            <a:avLst/>
          </a:prstGeom>
          <a:noFill/>
          <a:ln w="9525">
            <a:noFill/>
          </a:ln>
        </p:spPr>
        <p:txBody>
          <a:bodyPr anchor="ctr">
            <a:spAutoFit/>
          </a:bodyPr>
          <a:p>
            <a:pPr algn="ctr"/>
            <a:r>
              <a:rPr lang="en-GB" altLang="zh-CN" sz="1600" dirty="0">
                <a:latin typeface="Arial" panose="020B0604020202020204" pitchFamily="34" charset="0"/>
              </a:rPr>
              <a:t>Michael Jordan</a:t>
            </a:r>
            <a:endParaRPr lang="en-GB" altLang="zh-CN" sz="1600" dirty="0">
              <a:latin typeface="Arial" panose="020B0604020202020204" pitchFamily="34" charset="0"/>
            </a:endParaRPr>
          </a:p>
          <a:p>
            <a:pPr algn="ctr"/>
            <a:r>
              <a:rPr lang="en-GB" altLang="zh-CN" sz="1600" dirty="0">
                <a:latin typeface="Arial" panose="020B0604020202020204" pitchFamily="34" charset="0"/>
              </a:rPr>
              <a:t>sportsman</a:t>
            </a:r>
            <a:endParaRPr lang="en-US" altLang="zh-CN" sz="1600" dirty="0">
              <a:latin typeface="Arial" panose="020B0604020202020204" pitchFamily="34" charset="0"/>
            </a:endParaRPr>
          </a:p>
        </p:txBody>
      </p:sp>
      <p:sp>
        <p:nvSpPr>
          <p:cNvPr id="6160" name="Rectangle 17"/>
          <p:cNvSpPr/>
          <p:nvPr/>
        </p:nvSpPr>
        <p:spPr>
          <a:xfrm>
            <a:off x="6969125" y="4876800"/>
            <a:ext cx="1912938" cy="1069975"/>
          </a:xfrm>
          <a:prstGeom prst="rect">
            <a:avLst/>
          </a:prstGeom>
          <a:noFill/>
          <a:ln w="9525">
            <a:noFill/>
          </a:ln>
        </p:spPr>
        <p:txBody>
          <a:bodyPr wrap="none" anchor="ctr">
            <a:spAutoFit/>
          </a:bodyPr>
          <a:p>
            <a:pPr algn="ctr"/>
            <a:r>
              <a:rPr lang="en-GB" altLang="zh-CN" sz="1600" dirty="0">
                <a:latin typeface="Arial" panose="020B0604020202020204" pitchFamily="34" charset="0"/>
              </a:rPr>
              <a:t>Luo Yufeng</a:t>
            </a:r>
            <a:endParaRPr lang="en-GB" altLang="zh-CN" sz="1600" dirty="0">
              <a:latin typeface="Arial" panose="020B0604020202020204" pitchFamily="34" charset="0"/>
            </a:endParaRPr>
          </a:p>
          <a:p>
            <a:pPr algn="ctr"/>
            <a:r>
              <a:rPr lang="en-GB" altLang="zh-CN" sz="1600" dirty="0">
                <a:latin typeface="Arial" panose="020B0604020202020204" pitchFamily="34" charset="0"/>
              </a:rPr>
              <a:t>Network Celebrity</a:t>
            </a:r>
            <a:endParaRPr lang="en-GB" altLang="zh-CN" sz="1600" dirty="0">
              <a:latin typeface="Arial" panose="020B0604020202020204" pitchFamily="34" charset="0"/>
            </a:endParaRPr>
          </a:p>
          <a:p>
            <a:pPr algn="ctr"/>
            <a:endParaRPr lang="en-US" altLang="zh-CN" sz="1600" dirty="0">
              <a:latin typeface="Arial" panose="020B0604020202020204" pitchFamily="34" charset="0"/>
            </a:endParaRPr>
          </a:p>
        </p:txBody>
      </p:sp>
      <p:pic>
        <p:nvPicPr>
          <p:cNvPr id="6161" name="Picture 20" descr="u=2171314056,2151927090&amp;fm=21&amp;gp=0"/>
          <p:cNvPicPr>
            <a:picLocks noChangeAspect="1"/>
          </p:cNvPicPr>
          <p:nvPr/>
        </p:nvPicPr>
        <p:blipFill>
          <a:blip r:embed="rId4"/>
          <a:stretch>
            <a:fillRect/>
          </a:stretch>
        </p:blipFill>
        <p:spPr>
          <a:xfrm>
            <a:off x="1979613" y="3933825"/>
            <a:ext cx="2520950" cy="2590800"/>
          </a:xfrm>
          <a:prstGeom prst="rect">
            <a:avLst/>
          </a:prstGeom>
          <a:noFill/>
          <a:ln w="9525">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2"/>
                                        </p:tgtEl>
                                        <p:attrNameLst>
                                          <p:attrName>style.visibility</p:attrName>
                                        </p:attrNameLst>
                                      </p:cBhvr>
                                      <p:to>
                                        <p:strVal val="visible"/>
                                      </p:to>
                                    </p:set>
                                    <p:animEffect transition="in" filter="blinds(horizontal)">
                                      <p:cBhvr>
                                        <p:cTn id="7" dur="5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Rectangle 2"/>
          <p:cNvSpPr>
            <a:spLocks noGrp="1" noRot="1"/>
          </p:cNvSpPr>
          <p:nvPr>
            <p:ph type="title"/>
          </p:nvPr>
        </p:nvSpPr>
        <p:spPr>
          <a:ln/>
        </p:spPr>
        <p:txBody>
          <a:bodyPr vert="horz" wrap="square" lIns="91440" tIns="45720" rIns="91440" bIns="45720" anchor="ctr"/>
          <a:p>
            <a:pPr eaLnBrk="1" hangingPunct="1"/>
            <a:r>
              <a:rPr lang="en-US" altLang="zh-CN" sz="2800" b="1" dirty="0">
                <a:solidFill>
                  <a:schemeClr val="tx1"/>
                </a:solidFill>
              </a:rPr>
              <a:t>What is your definition of success?</a:t>
            </a:r>
            <a:endParaRPr lang="en-US" altLang="zh-CN" sz="2800" b="1" dirty="0">
              <a:solidFill>
                <a:schemeClr val="tx1"/>
              </a:solidFill>
            </a:endParaRPr>
          </a:p>
        </p:txBody>
      </p:sp>
      <p:sp>
        <p:nvSpPr>
          <p:cNvPr id="8195" name="Rectangle 3"/>
          <p:cNvSpPr>
            <a:spLocks noGrp="1" noRot="1"/>
          </p:cNvSpPr>
          <p:nvPr>
            <p:ph sz="half" idx="1"/>
          </p:nvPr>
        </p:nvSpPr>
        <p:spPr>
          <a:ln/>
        </p:spPr>
        <p:txBody>
          <a:bodyPr vert="horz" wrap="square" lIns="91440" tIns="45720" rIns="91440" bIns="45720" anchor="t"/>
          <a:p>
            <a:pPr eaLnBrk="1" hangingPunct="1">
              <a:buSzPct val="70000"/>
            </a:pPr>
            <a:r>
              <a:rPr lang="en-US" altLang="zh-CN" sz="3200" b="1" dirty="0">
                <a:solidFill>
                  <a:srgbClr val="FF0000"/>
                </a:solidFill>
                <a:latin typeface="+mn-lt"/>
                <a:ea typeface="+mn-ea"/>
                <a:cs typeface="+mn-cs"/>
              </a:rPr>
              <a:t>Money and fame</a:t>
            </a:r>
            <a:endParaRPr lang="en-US" altLang="zh-CN" dirty="0">
              <a:latin typeface="+mn-lt"/>
              <a:ea typeface="+mn-ea"/>
              <a:cs typeface="+mn-cs"/>
            </a:endParaRPr>
          </a:p>
          <a:p>
            <a:pPr eaLnBrk="1" hangingPunct="1">
              <a:buSzPct val="70000"/>
            </a:pPr>
            <a:r>
              <a:rPr lang="en-US" altLang="zh-CN" dirty="0">
                <a:latin typeface="+mn-lt"/>
                <a:ea typeface="+mn-ea"/>
                <a:cs typeface="+mn-cs"/>
              </a:rPr>
              <a:t>Being happy</a:t>
            </a:r>
            <a:endParaRPr lang="en-US" altLang="zh-CN" dirty="0">
              <a:latin typeface="+mn-lt"/>
              <a:ea typeface="+mn-ea"/>
              <a:cs typeface="+mn-cs"/>
            </a:endParaRPr>
          </a:p>
          <a:p>
            <a:pPr eaLnBrk="1" hangingPunct="1">
              <a:buSzPct val="70000"/>
            </a:pPr>
            <a:r>
              <a:rPr lang="en-US" altLang="zh-CN" dirty="0">
                <a:latin typeface="+mn-lt"/>
                <a:ea typeface="+mn-ea"/>
                <a:cs typeface="+mn-cs"/>
              </a:rPr>
              <a:t>Being the best</a:t>
            </a:r>
            <a:endParaRPr lang="en-US" altLang="zh-CN" sz="3200" b="1" dirty="0">
              <a:solidFill>
                <a:srgbClr val="FF0000"/>
              </a:solidFill>
              <a:latin typeface="+mn-lt"/>
              <a:ea typeface="+mn-ea"/>
              <a:cs typeface="+mn-cs"/>
            </a:endParaRPr>
          </a:p>
          <a:p>
            <a:pPr eaLnBrk="1" hangingPunct="1">
              <a:buSzPct val="70000"/>
            </a:pPr>
            <a:r>
              <a:rPr lang="en-US" altLang="zh-CN" dirty="0">
                <a:latin typeface="+mn-lt"/>
                <a:ea typeface="+mn-ea"/>
                <a:cs typeface="+mn-cs"/>
              </a:rPr>
              <a:t>High social status</a:t>
            </a:r>
            <a:endParaRPr lang="en-US" altLang="zh-CN" dirty="0">
              <a:latin typeface="+mn-lt"/>
              <a:ea typeface="+mn-ea"/>
              <a:cs typeface="+mn-cs"/>
            </a:endParaRPr>
          </a:p>
          <a:p>
            <a:pPr eaLnBrk="1" hangingPunct="1">
              <a:buSzPct val="70000"/>
            </a:pPr>
            <a:r>
              <a:rPr lang="en-US" altLang="zh-CN" dirty="0">
                <a:latin typeface="+mn-lt"/>
                <a:ea typeface="+mn-ea"/>
                <a:cs typeface="+mn-cs"/>
              </a:rPr>
              <a:t>Doing what you enjoy and being good at it.</a:t>
            </a:r>
            <a:endParaRPr lang="en-US" altLang="zh-CN" dirty="0">
              <a:latin typeface="+mn-lt"/>
              <a:ea typeface="+mn-ea"/>
              <a:cs typeface="+mn-cs"/>
            </a:endParaRPr>
          </a:p>
        </p:txBody>
      </p:sp>
      <p:sp>
        <p:nvSpPr>
          <p:cNvPr id="8196" name="Rectangle 4"/>
          <p:cNvSpPr>
            <a:spLocks noGrp="1" noRot="1"/>
          </p:cNvSpPr>
          <p:nvPr>
            <p:ph sz="half" idx="2"/>
          </p:nvPr>
        </p:nvSpPr>
        <p:spPr>
          <a:ln/>
        </p:spPr>
        <p:txBody>
          <a:bodyPr vert="horz" wrap="square" lIns="91440" tIns="45720" rIns="91440" bIns="45720" anchor="t"/>
          <a:p>
            <a:pPr eaLnBrk="1" hangingPunct="1">
              <a:buSzPct val="70000"/>
            </a:pPr>
            <a:r>
              <a:rPr lang="en-US" altLang="zh-CN" dirty="0">
                <a:latin typeface="+mn-lt"/>
                <a:ea typeface="+mn-ea"/>
                <a:cs typeface="+mn-cs"/>
              </a:rPr>
              <a:t>Doing whatever you want to do.</a:t>
            </a:r>
            <a:endParaRPr lang="en-US" altLang="zh-CN" dirty="0">
              <a:latin typeface="+mn-lt"/>
              <a:ea typeface="+mn-ea"/>
              <a:cs typeface="+mn-cs"/>
            </a:endParaRPr>
          </a:p>
          <a:p>
            <a:pPr eaLnBrk="1" hangingPunct="1">
              <a:buSzPct val="70000"/>
            </a:pPr>
            <a:r>
              <a:rPr lang="en-US" altLang="zh-CN" dirty="0">
                <a:latin typeface="+mn-lt"/>
                <a:ea typeface="+mn-ea"/>
                <a:cs typeface="+mn-cs"/>
              </a:rPr>
              <a:t>Having flash cars, smart houses and exotic holidays.</a:t>
            </a:r>
            <a:endParaRPr lang="en-US" altLang="zh-CN" dirty="0">
              <a:latin typeface="+mn-lt"/>
              <a:ea typeface="+mn-ea"/>
              <a:cs typeface="+mn-cs"/>
            </a:endParaRPr>
          </a:p>
          <a:p>
            <a:pPr eaLnBrk="1" hangingPunct="1">
              <a:buSzPct val="70000"/>
            </a:pPr>
            <a:r>
              <a:rPr lang="en-US" altLang="zh-CN" dirty="0">
                <a:latin typeface="+mn-lt"/>
                <a:ea typeface="+mn-ea"/>
                <a:cs typeface="+mn-cs"/>
              </a:rPr>
              <a:t>… </a:t>
            </a:r>
            <a:endParaRPr lang="en-US" altLang="zh-CN" dirty="0">
              <a:latin typeface="+mn-lt"/>
              <a:ea typeface="+mn-ea"/>
              <a:cs typeface="+mn-cs"/>
            </a:endParaRPr>
          </a:p>
          <a:p>
            <a:pPr eaLnBrk="1" hangingPunct="1">
              <a:buSzPct val="70000"/>
            </a:pPr>
            <a:endParaRPr lang="en-US" altLang="zh-CN" dirty="0">
              <a:latin typeface="+mn-lt"/>
              <a:ea typeface="+mn-ea"/>
              <a:cs typeface="+mn-cs"/>
            </a:endParaRPr>
          </a:p>
        </p:txBody>
      </p:sp>
      <p:sp>
        <p:nvSpPr>
          <p:cNvPr id="7173" name="Text Box 5"/>
          <p:cNvSpPr txBox="1"/>
          <p:nvPr/>
        </p:nvSpPr>
        <p:spPr>
          <a:xfrm>
            <a:off x="1116013" y="1773238"/>
            <a:ext cx="3240087" cy="274637"/>
          </a:xfrm>
          <a:prstGeom prst="rect">
            <a:avLst/>
          </a:prstGeom>
          <a:noFill/>
          <a:ln w="9525">
            <a:noFill/>
          </a:ln>
        </p:spPr>
        <p:txBody>
          <a:bodyPr>
            <a:spAutoFit/>
          </a:bodyPr>
          <a:p>
            <a:endParaRPr lang="zh-CN" altLang="zh-CN" dirty="0">
              <a:latin typeface="Arial" panose="020B0604020202020204" pitchFamily="34" charset="0"/>
            </a:endParaRPr>
          </a:p>
        </p:txBody>
      </p:sp>
      <p:sp>
        <p:nvSpPr>
          <p:cNvPr id="7174" name="Rectangle 6"/>
          <p:cNvSpPr>
            <a:spLocks noRot="1"/>
          </p:cNvSpPr>
          <p:nvPr/>
        </p:nvSpPr>
        <p:spPr>
          <a:xfrm>
            <a:off x="827088" y="0"/>
            <a:ext cx="7150100" cy="1143000"/>
          </a:xfrm>
          <a:prstGeom prst="rect">
            <a:avLst/>
          </a:prstGeom>
          <a:noFill/>
          <a:ln w="9525">
            <a:noFill/>
          </a:ln>
        </p:spPr>
        <p:txBody>
          <a:bodyPr anchor="ctr"/>
          <a:p>
            <a:pPr algn="ctr">
              <a:spcBef>
                <a:spcPct val="0"/>
              </a:spcBef>
            </a:pPr>
            <a:r>
              <a:rPr lang="en-US" altLang="zh-CN" sz="4400" dirty="0">
                <a:latin typeface="Arial" panose="020B0604020202020204" pitchFamily="34" charset="0"/>
              </a:rPr>
              <a:t>1. Lead-in</a:t>
            </a:r>
            <a:endParaRPr lang="en-US" altLang="zh-CN" sz="4400" dirty="0">
              <a:latin typeface="Arial" panose="020B0604020202020204" pitchFamily="34" charset="0"/>
            </a:endParaRPr>
          </a:p>
        </p:txBody>
      </p:sp>
      <p:pic>
        <p:nvPicPr>
          <p:cNvPr id="8199" name="what is success_baofeng.wmv">
            <a:hlinkClick r:id="" action="ppaction://media"/>
          </p:cNvPr>
          <p:cNvPicPr>
            <a:picLocks noRot="1" noChangeAspect="1"/>
          </p:cNvPicPr>
          <p:nvPr>
            <a:videoFile r:link="rId1"/>
            <p:extLst>
              <p:ext uri="{DAA4B4D4-6D71-4841-9C94-3DE7FCFB9230}">
                <p14:media xmlns:p14="http://schemas.microsoft.com/office/powerpoint/2010/main" r:link="rId2"/>
              </p:ext>
            </p:extLst>
          </p:nvPr>
        </p:nvPicPr>
        <p:blipFill>
          <a:blip r:embed="rId3"/>
          <a:stretch>
            <a:fillRect/>
          </a:stretch>
        </p:blipFill>
        <p:spPr>
          <a:xfrm>
            <a:off x="7524750" y="5643563"/>
            <a:ext cx="1619250" cy="1214437"/>
          </a:xfrm>
          <a:prstGeom prst="rect">
            <a:avLst/>
          </a:prstGeom>
          <a:noFill/>
          <a:ln w="9525">
            <a:noFill/>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199"/>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8195">
                                            <p:txEl>
                                              <p:charRg st="0" end="15"/>
                                            </p:txEl>
                                          </p:spTgt>
                                        </p:tgtEl>
                                        <p:attrNameLst>
                                          <p:attrName>style.visibility</p:attrName>
                                        </p:attrNameLst>
                                      </p:cBhvr>
                                      <p:to>
                                        <p:strVal val="visible"/>
                                      </p:to>
                                    </p:set>
                                    <p:anim calcmode="lin" valueType="num">
                                      <p:cBhvr additive="base">
                                        <p:cTn id="11" dur="500" fill="hold"/>
                                        <p:tgtEl>
                                          <p:spTgt spid="8195">
                                            <p:txEl>
                                              <p:charRg st="0" end="15"/>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8195">
                                            <p:txEl>
                                              <p:charRg st="0" end="15"/>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8195">
                                            <p:txEl>
                                              <p:charRg st="15" end="27"/>
                                            </p:txEl>
                                          </p:spTgt>
                                        </p:tgtEl>
                                        <p:attrNameLst>
                                          <p:attrName>style.visibility</p:attrName>
                                        </p:attrNameLst>
                                      </p:cBhvr>
                                      <p:to>
                                        <p:strVal val="visible"/>
                                      </p:to>
                                    </p:set>
                                    <p:anim calcmode="lin" valueType="num">
                                      <p:cBhvr additive="base">
                                        <p:cTn id="17" dur="500" fill="hold"/>
                                        <p:tgtEl>
                                          <p:spTgt spid="8195">
                                            <p:txEl>
                                              <p:charRg st="15" end="27"/>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8195">
                                            <p:txEl>
                                              <p:charRg st="15" end="27"/>
                                            </p:txEl>
                                          </p:spTgt>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8195">
                                            <p:txEl>
                                              <p:charRg st="27" end="42"/>
                                            </p:txEl>
                                          </p:spTgt>
                                        </p:tgtEl>
                                        <p:attrNameLst>
                                          <p:attrName>style.visibility</p:attrName>
                                        </p:attrNameLst>
                                      </p:cBhvr>
                                      <p:to>
                                        <p:strVal val="visible"/>
                                      </p:to>
                                    </p:set>
                                    <p:anim calcmode="lin" valueType="num">
                                      <p:cBhvr additive="base">
                                        <p:cTn id="21" dur="500" fill="hold"/>
                                        <p:tgtEl>
                                          <p:spTgt spid="8195">
                                            <p:txEl>
                                              <p:charRg st="27" end="4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8195">
                                            <p:txEl>
                                              <p:charRg st="27" end="42"/>
                                            </p:txEl>
                                          </p:spTgt>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8195">
                                            <p:txEl>
                                              <p:charRg st="42" end="61"/>
                                            </p:txEl>
                                          </p:spTgt>
                                        </p:tgtEl>
                                        <p:attrNameLst>
                                          <p:attrName>style.visibility</p:attrName>
                                        </p:attrNameLst>
                                      </p:cBhvr>
                                      <p:to>
                                        <p:strVal val="visible"/>
                                      </p:to>
                                    </p:set>
                                    <p:anim calcmode="lin" valueType="num">
                                      <p:cBhvr additive="base">
                                        <p:cTn id="25" dur="500" fill="hold"/>
                                        <p:tgtEl>
                                          <p:spTgt spid="8195">
                                            <p:txEl>
                                              <p:charRg st="42" end="6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charRg st="42" end="61"/>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8195">
                                            <p:txEl>
                                              <p:charRg st="61" end="104"/>
                                            </p:txEl>
                                          </p:spTgt>
                                        </p:tgtEl>
                                        <p:attrNameLst>
                                          <p:attrName>style.visibility</p:attrName>
                                        </p:attrNameLst>
                                      </p:cBhvr>
                                      <p:to>
                                        <p:strVal val="visible"/>
                                      </p:to>
                                    </p:set>
                                    <p:anim calcmode="lin" valueType="num">
                                      <p:cBhvr additive="base">
                                        <p:cTn id="29" dur="500" fill="hold"/>
                                        <p:tgtEl>
                                          <p:spTgt spid="8195">
                                            <p:txEl>
                                              <p:charRg st="61" end="10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8195">
                                            <p:txEl>
                                              <p:charRg st="61" end="10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8196">
                                            <p:txEl>
                                              <p:charRg st="0" end="31"/>
                                            </p:txEl>
                                          </p:spTgt>
                                        </p:tgtEl>
                                        <p:attrNameLst>
                                          <p:attrName>style.visibility</p:attrName>
                                        </p:attrNameLst>
                                      </p:cBhvr>
                                      <p:to>
                                        <p:strVal val="visible"/>
                                      </p:to>
                                    </p:set>
                                    <p:anim calcmode="lin" valueType="num">
                                      <p:cBhvr additive="base">
                                        <p:cTn id="35" dur="500" fill="hold"/>
                                        <p:tgtEl>
                                          <p:spTgt spid="8196">
                                            <p:txEl>
                                              <p:charRg st="0" end="31"/>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8196">
                                            <p:txEl>
                                              <p:charRg st="0" end="31"/>
                                            </p:txEl>
                                          </p:spTgt>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8196">
                                            <p:txEl>
                                              <p:charRg st="31" end="84"/>
                                            </p:txEl>
                                          </p:spTgt>
                                        </p:tgtEl>
                                        <p:attrNameLst>
                                          <p:attrName>style.visibility</p:attrName>
                                        </p:attrNameLst>
                                      </p:cBhvr>
                                      <p:to>
                                        <p:strVal val="visible"/>
                                      </p:to>
                                    </p:set>
                                    <p:anim calcmode="lin" valueType="num">
                                      <p:cBhvr additive="base">
                                        <p:cTn id="39" dur="500" fill="hold"/>
                                        <p:tgtEl>
                                          <p:spTgt spid="8196">
                                            <p:txEl>
                                              <p:charRg st="31" end="84"/>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8196">
                                            <p:txEl>
                                              <p:charRg st="31" end="84"/>
                                            </p:txEl>
                                          </p:spTgt>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8196">
                                            <p:txEl>
                                              <p:charRg st="84" end="87"/>
                                            </p:txEl>
                                          </p:spTgt>
                                        </p:tgtEl>
                                        <p:attrNameLst>
                                          <p:attrName>style.visibility</p:attrName>
                                        </p:attrNameLst>
                                      </p:cBhvr>
                                      <p:to>
                                        <p:strVal val="visible"/>
                                      </p:to>
                                    </p:set>
                                    <p:anim calcmode="lin" valueType="num">
                                      <p:cBhvr additive="base">
                                        <p:cTn id="43" dur="500" fill="hold"/>
                                        <p:tgtEl>
                                          <p:spTgt spid="8196">
                                            <p:txEl>
                                              <p:charRg st="84" end="8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196">
                                            <p:txEl>
                                              <p:charRg st="84" end="8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fullScrn="1">
              <p:cMediaNode showWhenStopped="0">
                <p:cTn id="45" fill="hold" display="0">
                  <p:stCondLst>
                    <p:cond delay="indefinite"/>
                  </p:stCondLst>
                  <p:endCondLst>
                    <p:cond evt="onNext" delay="0">
                      <p:tgtEl>
                        <p:sldTgt/>
                      </p:tgtEl>
                    </p:cond>
                    <p:cond evt="onPrev" delay="0">
                      <p:tgtEl>
                        <p:sldTgt/>
                      </p:tgtEl>
                    </p:cond>
                  </p:endCondLst>
                </p:cTn>
                <p:tgtEl>
                  <p:spTgt spid="8199"/>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Rectangle 2"/>
          <p:cNvSpPr>
            <a:spLocks noGrp="1" noRot="1"/>
          </p:cNvSpPr>
          <p:nvPr>
            <p:ph type="title"/>
          </p:nvPr>
        </p:nvSpPr>
        <p:spPr>
          <a:xfrm>
            <a:off x="603250" y="620713"/>
            <a:ext cx="8540750" cy="1143000"/>
          </a:xfrm>
          <a:ln/>
        </p:spPr>
        <p:txBody>
          <a:bodyPr vert="horz" wrap="square" lIns="91440" tIns="45720" rIns="91440" bIns="45720" anchor="ctr"/>
          <a:p>
            <a:pPr eaLnBrk="1" hangingPunct="1"/>
            <a:endParaRPr lang="zh-CN" altLang="zh-CN" b="1" dirty="0">
              <a:latin typeface="Times New Roman Special G1" pitchFamily="18" charset="2"/>
            </a:endParaRPr>
          </a:p>
        </p:txBody>
      </p:sp>
      <p:sp>
        <p:nvSpPr>
          <p:cNvPr id="9219" name="Rectangle 3"/>
          <p:cNvSpPr>
            <a:spLocks noGrp="1" noRot="1"/>
          </p:cNvSpPr>
          <p:nvPr>
            <p:ph idx="1"/>
          </p:nvPr>
        </p:nvSpPr>
        <p:spPr>
          <a:xfrm>
            <a:off x="304800" y="1484313"/>
            <a:ext cx="8540750" cy="4383087"/>
          </a:xfrm>
          <a:ln/>
        </p:spPr>
        <p:txBody>
          <a:bodyPr vert="horz" wrap="square" lIns="91440" tIns="45720" rIns="91440" bIns="45720" anchor="t"/>
          <a:p>
            <a:pPr eaLnBrk="1" hangingPunct="1"/>
            <a:endParaRPr lang="en-US" altLang="zh-CN" sz="3600" b="1" dirty="0"/>
          </a:p>
          <a:p>
            <a:pPr eaLnBrk="1" hangingPunct="1">
              <a:buNone/>
            </a:pPr>
            <a:r>
              <a:rPr lang="en-US" altLang="zh-CN" sz="3600" b="1" dirty="0"/>
              <a:t>    </a:t>
            </a:r>
            <a:endParaRPr lang="en-US" altLang="zh-CN" sz="3600" b="1" dirty="0"/>
          </a:p>
          <a:p>
            <a:pPr eaLnBrk="1" hangingPunct="1">
              <a:buNone/>
            </a:pPr>
            <a:r>
              <a:rPr lang="en-GB" altLang="zh-CN" dirty="0"/>
              <a:t>   </a:t>
            </a:r>
            <a:r>
              <a:rPr lang="en-GB" altLang="zh-CN" u="sng" dirty="0"/>
              <a:t>                   </a:t>
            </a:r>
            <a:r>
              <a:rPr lang="en-GB" altLang="zh-CN" dirty="0"/>
              <a:t>attempted to make more and fast bucks illegally in</a:t>
            </a:r>
            <a:r>
              <a:rPr lang="en-GB" altLang="zh-CN" u="sng" dirty="0"/>
              <a:t>              </a:t>
            </a:r>
            <a:r>
              <a:rPr lang="en-GB" altLang="zh-CN" dirty="0"/>
              <a:t>to impress his wife that he was successful. Finally, he was arrested in the process for “insider-trading”. But his wife stuck by him because she thought he was pretty _________ and </a:t>
            </a:r>
            <a:r>
              <a:rPr lang="en-GB" altLang="zh-CN" u="sng" dirty="0"/>
              <a:t>                  </a:t>
            </a:r>
            <a:r>
              <a:rPr lang="en-GB" altLang="zh-CN" dirty="0"/>
              <a:t>.</a:t>
            </a:r>
            <a:endParaRPr lang="en-US" altLang="zh-CN" dirty="0"/>
          </a:p>
          <a:p>
            <a:pPr eaLnBrk="1" hangingPunct="1">
              <a:buNone/>
            </a:pPr>
            <a:endParaRPr lang="en-US" altLang="zh-CN" sz="3600" b="1" dirty="0"/>
          </a:p>
          <a:p>
            <a:pPr eaLnBrk="1" hangingPunct="1">
              <a:buNone/>
            </a:pPr>
            <a:endParaRPr lang="en-US" altLang="zh-CN" sz="3600" b="1" dirty="0"/>
          </a:p>
        </p:txBody>
      </p:sp>
      <p:sp>
        <p:nvSpPr>
          <p:cNvPr id="8196" name="Rectangle 2"/>
          <p:cNvSpPr/>
          <p:nvPr/>
        </p:nvSpPr>
        <p:spPr>
          <a:xfrm>
            <a:off x="1116013" y="188913"/>
            <a:ext cx="6945312" cy="868362"/>
          </a:xfrm>
          <a:prstGeom prst="rect">
            <a:avLst/>
          </a:prstGeom>
          <a:noFill/>
          <a:ln w="9525">
            <a:noFill/>
          </a:ln>
        </p:spPr>
        <p:txBody>
          <a:bodyPr anchor="ctr"/>
          <a:p>
            <a:pPr algn="ctr">
              <a:spcBef>
                <a:spcPct val="0"/>
              </a:spcBef>
            </a:pPr>
            <a:r>
              <a:rPr lang="en-US" altLang="zh-CN" sz="4400" dirty="0">
                <a:latin typeface="Arial" panose="020B0604020202020204" pitchFamily="34" charset="0"/>
              </a:rPr>
              <a:t>2. Text Analysis</a:t>
            </a:r>
            <a:endParaRPr lang="en-US" altLang="zh-CN" sz="4400" dirty="0">
              <a:latin typeface="Arial" panose="020B0604020202020204" pitchFamily="34" charset="0"/>
            </a:endParaRPr>
          </a:p>
        </p:txBody>
      </p:sp>
      <p:sp>
        <p:nvSpPr>
          <p:cNvPr id="8197" name="Rectangle 5"/>
          <p:cNvSpPr/>
          <p:nvPr/>
        </p:nvSpPr>
        <p:spPr>
          <a:xfrm>
            <a:off x="271463" y="1263650"/>
            <a:ext cx="1844675" cy="519113"/>
          </a:xfrm>
          <a:prstGeom prst="rect">
            <a:avLst/>
          </a:prstGeom>
          <a:noFill/>
          <a:ln w="9525">
            <a:noFill/>
          </a:ln>
        </p:spPr>
        <p:txBody>
          <a:bodyPr wrap="none" anchor="ctr">
            <a:spAutoFit/>
          </a:bodyPr>
          <a:p>
            <a:pPr algn="ctr"/>
            <a:r>
              <a:rPr lang="en-US" altLang="zh-CN" sz="2800" dirty="0">
                <a:solidFill>
                  <a:schemeClr val="tx1"/>
                </a:solidFill>
                <a:latin typeface="Arial" panose="020B0604020202020204" pitchFamily="34" charset="0"/>
              </a:rPr>
              <a:t>skimming</a:t>
            </a:r>
            <a:endParaRPr lang="en-US" altLang="zh-CN" sz="2800" dirty="0">
              <a:solidFill>
                <a:schemeClr val="tx1"/>
              </a:solidFill>
              <a:latin typeface="Arial" panose="020B0604020202020204" pitchFamily="34" charset="0"/>
            </a:endParaRPr>
          </a:p>
        </p:txBody>
      </p:sp>
      <p:pic>
        <p:nvPicPr>
          <p:cNvPr id="8198" name="Picture 6" descr="u=2979112320,32985613&amp;fm=23&amp;gp=0"/>
          <p:cNvPicPr>
            <a:picLocks noChangeAspect="1"/>
          </p:cNvPicPr>
          <p:nvPr/>
        </p:nvPicPr>
        <p:blipFill>
          <a:blip r:embed="rId1"/>
          <a:stretch>
            <a:fillRect/>
          </a:stretch>
        </p:blipFill>
        <p:spPr>
          <a:xfrm>
            <a:off x="6588125" y="5514975"/>
            <a:ext cx="2555875" cy="1343025"/>
          </a:xfrm>
          <a:prstGeom prst="rect">
            <a:avLst/>
          </a:prstGeom>
          <a:noFill/>
          <a:ln w="9525">
            <a:noFill/>
          </a:ln>
        </p:spPr>
      </p:pic>
      <p:sp>
        <p:nvSpPr>
          <p:cNvPr id="9223" name="Rectangle 7"/>
          <p:cNvSpPr/>
          <p:nvPr/>
        </p:nvSpPr>
        <p:spPr>
          <a:xfrm>
            <a:off x="684213" y="2852738"/>
            <a:ext cx="2155825" cy="457200"/>
          </a:xfrm>
          <a:prstGeom prst="rect">
            <a:avLst/>
          </a:prstGeom>
          <a:noFill/>
          <a:ln w="9525">
            <a:noFill/>
          </a:ln>
        </p:spPr>
        <p:txBody>
          <a:bodyPr wrap="none" anchor="ctr">
            <a:spAutoFit/>
          </a:bodyPr>
          <a:p>
            <a:pPr algn="ctr"/>
            <a:r>
              <a:rPr lang="en-US" altLang="zh-CN" sz="2400" dirty="0">
                <a:latin typeface="Arial" panose="020B0604020202020204" pitchFamily="34" charset="0"/>
              </a:rPr>
              <a:t>A young man</a:t>
            </a:r>
            <a:r>
              <a:rPr lang="en-US" altLang="zh-CN" dirty="0">
                <a:latin typeface="Arial" panose="020B0604020202020204" pitchFamily="34" charset="0"/>
              </a:rPr>
              <a:t> </a:t>
            </a:r>
            <a:endParaRPr lang="en-US" altLang="zh-CN" dirty="0">
              <a:latin typeface="Arial" panose="020B0604020202020204" pitchFamily="34" charset="0"/>
            </a:endParaRPr>
          </a:p>
        </p:txBody>
      </p:sp>
      <p:sp>
        <p:nvSpPr>
          <p:cNvPr id="9224" name="Rectangle 8"/>
          <p:cNvSpPr/>
          <p:nvPr/>
        </p:nvSpPr>
        <p:spPr>
          <a:xfrm>
            <a:off x="4643438" y="5300663"/>
            <a:ext cx="2087562" cy="457200"/>
          </a:xfrm>
          <a:prstGeom prst="rect">
            <a:avLst/>
          </a:prstGeom>
          <a:noFill/>
          <a:ln w="9525">
            <a:noFill/>
          </a:ln>
        </p:spPr>
        <p:txBody>
          <a:bodyPr anchor="ctr">
            <a:spAutoFit/>
          </a:bodyPr>
          <a:p>
            <a:pPr algn="ctr"/>
            <a:r>
              <a:rPr lang="en-US" altLang="zh-CN" sz="2400" dirty="0">
                <a:latin typeface="Arial" panose="020B0604020202020204" pitchFamily="34" charset="0"/>
              </a:rPr>
              <a:t>well-known</a:t>
            </a:r>
            <a:endParaRPr lang="en-US" altLang="zh-CN" sz="2400" dirty="0">
              <a:latin typeface="Arial" panose="020B0604020202020204" pitchFamily="34" charset="0"/>
            </a:endParaRPr>
          </a:p>
        </p:txBody>
      </p:sp>
      <p:sp>
        <p:nvSpPr>
          <p:cNvPr id="8201" name="Rectangle 9"/>
          <p:cNvSpPr/>
          <p:nvPr/>
        </p:nvSpPr>
        <p:spPr>
          <a:xfrm>
            <a:off x="4500563" y="5445125"/>
            <a:ext cx="1655762" cy="360363"/>
          </a:xfrm>
          <a:prstGeom prst="rect">
            <a:avLst/>
          </a:prstGeom>
          <a:noFill/>
          <a:ln w="9525">
            <a:noFill/>
          </a:ln>
        </p:spPr>
        <p:txBody>
          <a:bodyPr wrap="none" anchor="ctr">
            <a:spAutoFit/>
          </a:bodyPr>
          <a:p>
            <a:endParaRPr lang="zh-CN" altLang="en-US" dirty="0">
              <a:latin typeface="Arial" panose="020B0604020202020204" pitchFamily="34" charset="0"/>
            </a:endParaRPr>
          </a:p>
        </p:txBody>
      </p:sp>
      <p:sp>
        <p:nvSpPr>
          <p:cNvPr id="9226" name="Rectangle 10"/>
          <p:cNvSpPr/>
          <p:nvPr/>
        </p:nvSpPr>
        <p:spPr>
          <a:xfrm>
            <a:off x="1476375" y="5734050"/>
            <a:ext cx="2027238" cy="519113"/>
          </a:xfrm>
          <a:prstGeom prst="rect">
            <a:avLst/>
          </a:prstGeom>
          <a:noFill/>
          <a:ln w="9525">
            <a:noFill/>
          </a:ln>
        </p:spPr>
        <p:txBody>
          <a:bodyPr wrap="none" anchor="ctr">
            <a:spAutoFit/>
          </a:bodyPr>
          <a:p>
            <a:pPr algn="ctr"/>
            <a:r>
              <a:rPr lang="en-US" altLang="zh-CN" sz="2800" dirty="0">
                <a:latin typeface="Arial" panose="020B0604020202020204" pitchFamily="34" charset="0"/>
              </a:rPr>
              <a:t>successful</a:t>
            </a:r>
            <a:endParaRPr lang="en-US" altLang="zh-CN" sz="2800" dirty="0">
              <a:latin typeface="Arial" panose="020B0604020202020204" pitchFamily="34" charset="0"/>
            </a:endParaRPr>
          </a:p>
        </p:txBody>
      </p:sp>
      <p:sp>
        <p:nvSpPr>
          <p:cNvPr id="9227" name="Rectangle 11"/>
          <p:cNvSpPr/>
          <p:nvPr/>
        </p:nvSpPr>
        <p:spPr>
          <a:xfrm>
            <a:off x="4356100" y="3357563"/>
            <a:ext cx="1655763" cy="457200"/>
          </a:xfrm>
          <a:prstGeom prst="rect">
            <a:avLst/>
          </a:prstGeom>
          <a:noFill/>
          <a:ln w="9525">
            <a:noFill/>
          </a:ln>
        </p:spPr>
        <p:txBody>
          <a:bodyPr anchor="ctr">
            <a:spAutoFit/>
          </a:bodyPr>
          <a:p>
            <a:pPr algn="ctr"/>
            <a:r>
              <a:rPr lang="en-US" altLang="zh-CN" sz="2400" dirty="0">
                <a:latin typeface="Arial" panose="020B0604020202020204" pitchFamily="34" charset="0"/>
              </a:rPr>
              <a:t>New York</a:t>
            </a:r>
            <a:endParaRPr lang="en-US" altLang="zh-CN" sz="2400" dirty="0">
              <a:latin typeface="Arial" panose="020B0604020202020204" pitchFamily="34" charset="0"/>
            </a:endParaRPr>
          </a:p>
        </p:txBody>
      </p:sp>
      <p:sp>
        <p:nvSpPr>
          <p:cNvPr id="8204" name="Rectangle 12"/>
          <p:cNvSpPr/>
          <p:nvPr/>
        </p:nvSpPr>
        <p:spPr>
          <a:xfrm>
            <a:off x="2555875" y="1292225"/>
            <a:ext cx="6048375" cy="457200"/>
          </a:xfrm>
          <a:prstGeom prst="rect">
            <a:avLst/>
          </a:prstGeom>
          <a:noFill/>
          <a:ln w="9525">
            <a:noFill/>
          </a:ln>
        </p:spPr>
        <p:txBody>
          <a:bodyPr anchor="ctr">
            <a:spAutoFit/>
          </a:bodyPr>
          <a:p>
            <a:pPr algn="ctr"/>
            <a:r>
              <a:rPr lang="en-US" altLang="zh-CN" sz="2400" dirty="0">
                <a:solidFill>
                  <a:schemeClr val="tx1"/>
                </a:solidFill>
                <a:latin typeface="Arial" panose="020B0604020202020204" pitchFamily="34" charset="0"/>
              </a:rPr>
              <a:t>Main Idea and Structure of the Story</a:t>
            </a:r>
            <a:endParaRPr lang="en-US" altLang="zh-CN" sz="2400" dirty="0">
              <a:solidFill>
                <a:schemeClr val="tx1"/>
              </a:solidFill>
              <a:latin typeface="Arial" panose="020B0604020202020204" pitchFamily="34" charset="0"/>
            </a:endParaRPr>
          </a:p>
        </p:txBody>
      </p:sp>
      <p:pic>
        <p:nvPicPr>
          <p:cNvPr id="5136" name="Picture 19" descr="YG_circle001"/>
          <p:cNvPicPr>
            <a:picLocks noChangeAspect="1"/>
          </p:cNvPicPr>
          <p:nvPr/>
        </p:nvPicPr>
        <p:blipFill>
          <a:blip r:embed="rId2"/>
          <a:stretch>
            <a:fillRect/>
          </a:stretch>
        </p:blipFill>
        <p:spPr>
          <a:xfrm>
            <a:off x="2916238" y="1700213"/>
            <a:ext cx="2362200" cy="1152525"/>
          </a:xfrm>
          <a:prstGeom prst="rect">
            <a:avLst/>
          </a:prstGeom>
          <a:noFill/>
          <a:ln w="9525">
            <a:noFill/>
          </a:ln>
        </p:spPr>
      </p:pic>
      <p:sp>
        <p:nvSpPr>
          <p:cNvPr id="8206" name="Rectangle 14"/>
          <p:cNvSpPr/>
          <p:nvPr/>
        </p:nvSpPr>
        <p:spPr>
          <a:xfrm>
            <a:off x="3243263" y="2055813"/>
            <a:ext cx="1806575" cy="519112"/>
          </a:xfrm>
          <a:prstGeom prst="rect">
            <a:avLst/>
          </a:prstGeom>
          <a:noFill/>
          <a:ln w="9525">
            <a:noFill/>
          </a:ln>
        </p:spPr>
        <p:txBody>
          <a:bodyPr wrap="none" anchor="ctr">
            <a:spAutoFit/>
          </a:bodyPr>
          <a:p>
            <a:pPr algn="ctr"/>
            <a:r>
              <a:rPr lang="en-US" altLang="zh-CN" sz="2800" dirty="0">
                <a:solidFill>
                  <a:schemeClr val="tx1"/>
                </a:solidFill>
                <a:latin typeface="Arial" panose="020B0604020202020204" pitchFamily="34" charset="0"/>
              </a:rPr>
              <a:t>Main Idea</a:t>
            </a:r>
            <a:endParaRPr lang="en-US" altLang="zh-CN" sz="2800" dirty="0">
              <a:solidFill>
                <a:schemeClr val="tx1"/>
              </a:solidFill>
              <a:latin typeface="Arial" panose="020B0604020202020204" pitchFamily="34" charset="0"/>
            </a:endParaRPr>
          </a:p>
        </p:txBody>
      </p:sp>
      <p:pic>
        <p:nvPicPr>
          <p:cNvPr id="8207" name="Picture 15" descr="u=1317523675,1301727395&amp;fm=90&amp;gp=0"/>
          <p:cNvPicPr>
            <a:picLocks noChangeAspect="1"/>
          </p:cNvPicPr>
          <p:nvPr/>
        </p:nvPicPr>
        <p:blipFill>
          <a:blip r:embed="rId3"/>
          <a:stretch>
            <a:fillRect/>
          </a:stretch>
        </p:blipFill>
        <p:spPr>
          <a:xfrm>
            <a:off x="0" y="0"/>
            <a:ext cx="2268538" cy="2276475"/>
          </a:xfrm>
          <a:prstGeom prst="rect">
            <a:avLst/>
          </a:prstGeom>
          <a:noFill/>
          <a:ln w="9525">
            <a:noFill/>
          </a:ln>
        </p:spPr>
      </p:pic>
      <p:sp>
        <p:nvSpPr>
          <p:cNvPr id="8208" name="Rectangle 16"/>
          <p:cNvSpPr/>
          <p:nvPr/>
        </p:nvSpPr>
        <p:spPr>
          <a:xfrm>
            <a:off x="284163" y="1546225"/>
            <a:ext cx="1639887" cy="457200"/>
          </a:xfrm>
          <a:prstGeom prst="rect">
            <a:avLst/>
          </a:prstGeom>
          <a:noFill/>
          <a:ln w="9525">
            <a:noFill/>
          </a:ln>
        </p:spPr>
        <p:txBody>
          <a:bodyPr wrap="none" anchor="ctr">
            <a:spAutoFit/>
          </a:bodyPr>
          <a:p>
            <a:pPr algn="ctr"/>
            <a:r>
              <a:rPr lang="en-US" altLang="zh-CN" sz="2400" dirty="0">
                <a:latin typeface="Arial" panose="020B0604020202020204" pitchFamily="34" charset="0"/>
              </a:rPr>
              <a:t>Skimming</a:t>
            </a:r>
            <a:endParaRPr lang="en-US" altLang="zh-CN" sz="2400" dirty="0">
              <a:latin typeface="Arial" panose="020B0604020202020204"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charRg st="1" end="6"/>
                                            </p:txEl>
                                          </p:spTgt>
                                        </p:tgtEl>
                                        <p:attrNameLst>
                                          <p:attrName>style.visibility</p:attrName>
                                        </p:attrNameLst>
                                      </p:cBhvr>
                                      <p:to>
                                        <p:strVal val="visible"/>
                                      </p:to>
                                    </p:set>
                                  </p:childTnLst>
                                </p:cTn>
                              </p:par>
                              <p:par>
                                <p:cTn id="7" presetID="55" presetClass="entr" presetSubtype="0" fill="hold" nodeType="withEffect">
                                  <p:stCondLst>
                                    <p:cond delay="0"/>
                                  </p:stCondLst>
                                  <p:childTnLst>
                                    <p:set>
                                      <p:cBhvr>
                                        <p:cTn id="8" dur="1" fill="hold">
                                          <p:stCondLst>
                                            <p:cond delay="0"/>
                                          </p:stCondLst>
                                        </p:cTn>
                                        <p:tgtEl>
                                          <p:spTgt spid="5136"/>
                                        </p:tgtEl>
                                        <p:attrNameLst>
                                          <p:attrName>style.visibility</p:attrName>
                                        </p:attrNameLst>
                                      </p:cBhvr>
                                      <p:to>
                                        <p:strVal val="visible"/>
                                      </p:to>
                                    </p:set>
                                    <p:anim calcmode="lin" valueType="num">
                                      <p:cBhvr>
                                        <p:cTn id="9" dur="1000" fill="hold"/>
                                        <p:tgtEl>
                                          <p:spTgt spid="5136"/>
                                        </p:tgtEl>
                                        <p:attrNameLst>
                                          <p:attrName>ppt_w</p:attrName>
                                        </p:attrNameLst>
                                      </p:cBhvr>
                                      <p:tavLst>
                                        <p:tav tm="0">
                                          <p:val>
                                            <p:strVal val="#ppt_w*0.70"/>
                                          </p:val>
                                        </p:tav>
                                        <p:tav tm="100000">
                                          <p:val>
                                            <p:strVal val="#ppt_w"/>
                                          </p:val>
                                        </p:tav>
                                      </p:tavLst>
                                    </p:anim>
                                    <p:anim calcmode="lin" valueType="num">
                                      <p:cBhvr>
                                        <p:cTn id="10" dur="1000" fill="hold"/>
                                        <p:tgtEl>
                                          <p:spTgt spid="5136"/>
                                        </p:tgtEl>
                                        <p:attrNameLst>
                                          <p:attrName>ppt_h</p:attrName>
                                        </p:attrNameLst>
                                      </p:cBhvr>
                                      <p:tavLst>
                                        <p:tav tm="0">
                                          <p:val>
                                            <p:strVal val="#ppt_h"/>
                                          </p:val>
                                        </p:tav>
                                        <p:tav tm="100000">
                                          <p:val>
                                            <p:strVal val="#ppt_h"/>
                                          </p:val>
                                        </p:tav>
                                      </p:tavLst>
                                    </p:anim>
                                    <p:animEffect transition="in" filter="fade">
                                      <p:cBhvr>
                                        <p:cTn id="11" dur="1000"/>
                                        <p:tgtEl>
                                          <p:spTgt spid="513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219">
                                            <p:txEl>
                                              <p:charRg st="6" end="29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9219">
                                            <p:txEl>
                                              <p:charRg st="6" end="293"/>
                                            </p:txEl>
                                          </p:spTgt>
                                        </p:tgtEl>
                                        <p:attrNameLst>
                                          <p:attrName>style.visibility</p:attrName>
                                        </p:attrNameLst>
                                      </p:cBhvr>
                                      <p:to>
                                        <p:strVal val="visible"/>
                                      </p:to>
                                    </p:set>
                                    <p:anim calcmode="lin" valueType="num">
                                      <p:cBhvr additive="base">
                                        <p:cTn id="20" dur="500" fill="hold"/>
                                        <p:tgtEl>
                                          <p:spTgt spid="9219">
                                            <p:txEl>
                                              <p:charRg st="6" end="293"/>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219">
                                            <p:txEl>
                                              <p:charRg st="6" end="293"/>
                                            </p:txEl>
                                          </p:spTgt>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grpId="0" nodeType="clickEffect">
                                  <p:stCondLst>
                                    <p:cond delay="0"/>
                                  </p:stCondLst>
                                  <p:childTnLst>
                                    <p:set>
                                      <p:cBhvr>
                                        <p:cTn id="25" dur="1" fill="hold">
                                          <p:stCondLst>
                                            <p:cond delay="0"/>
                                          </p:stCondLst>
                                        </p:cTn>
                                        <p:tgtEl>
                                          <p:spTgt spid="9223"/>
                                        </p:tgtEl>
                                        <p:attrNameLst>
                                          <p:attrName>style.visibility</p:attrName>
                                        </p:attrNameLst>
                                      </p:cBhvr>
                                      <p:to>
                                        <p:strVal val="visible"/>
                                      </p:to>
                                    </p:set>
                                    <p:anim calcmode="lin" valueType="num">
                                      <p:cBhvr additive="base">
                                        <p:cTn id="26" dur="500" fill="hold"/>
                                        <p:tgtEl>
                                          <p:spTgt spid="9223"/>
                                        </p:tgtEl>
                                        <p:attrNameLst>
                                          <p:attrName>ppt_x</p:attrName>
                                        </p:attrNameLst>
                                      </p:cBhvr>
                                      <p:tavLst>
                                        <p:tav tm="0">
                                          <p:val>
                                            <p:strVal val="0-#ppt_w/2"/>
                                          </p:val>
                                        </p:tav>
                                        <p:tav tm="100000">
                                          <p:val>
                                            <p:strVal val="#ppt_x"/>
                                          </p:val>
                                        </p:tav>
                                      </p:tavLst>
                                    </p:anim>
                                    <p:anim calcmode="lin" valueType="num">
                                      <p:cBhvr additive="base">
                                        <p:cTn id="27" dur="500" fill="hold"/>
                                        <p:tgtEl>
                                          <p:spTgt spid="9223"/>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9227"/>
                                        </p:tgtEl>
                                        <p:attrNameLst>
                                          <p:attrName>style.visibility</p:attrName>
                                        </p:attrNameLst>
                                      </p:cBhvr>
                                      <p:to>
                                        <p:strVal val="visible"/>
                                      </p:to>
                                    </p:set>
                                    <p:anim calcmode="lin" valueType="num">
                                      <p:cBhvr additive="base">
                                        <p:cTn id="32" dur="500" fill="hold"/>
                                        <p:tgtEl>
                                          <p:spTgt spid="9227"/>
                                        </p:tgtEl>
                                        <p:attrNameLst>
                                          <p:attrName>ppt_x</p:attrName>
                                        </p:attrNameLst>
                                      </p:cBhvr>
                                      <p:tavLst>
                                        <p:tav tm="0">
                                          <p:val>
                                            <p:strVal val="0-#ppt_w/2"/>
                                          </p:val>
                                        </p:tav>
                                        <p:tav tm="100000">
                                          <p:val>
                                            <p:strVal val="#ppt_x"/>
                                          </p:val>
                                        </p:tav>
                                      </p:tavLst>
                                    </p:anim>
                                    <p:anim calcmode="lin" valueType="num">
                                      <p:cBhvr additive="base">
                                        <p:cTn id="33" dur="500" fill="hold"/>
                                        <p:tgtEl>
                                          <p:spTgt spid="9227"/>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grpId="0" nodeType="clickEffect">
                                  <p:stCondLst>
                                    <p:cond delay="0"/>
                                  </p:stCondLst>
                                  <p:childTnLst>
                                    <p:set>
                                      <p:cBhvr>
                                        <p:cTn id="37" dur="1" fill="hold">
                                          <p:stCondLst>
                                            <p:cond delay="0"/>
                                          </p:stCondLst>
                                        </p:cTn>
                                        <p:tgtEl>
                                          <p:spTgt spid="9224"/>
                                        </p:tgtEl>
                                        <p:attrNameLst>
                                          <p:attrName>style.visibility</p:attrName>
                                        </p:attrNameLst>
                                      </p:cBhvr>
                                      <p:to>
                                        <p:strVal val="visible"/>
                                      </p:to>
                                    </p:set>
                                    <p:anim calcmode="lin" valueType="num">
                                      <p:cBhvr additive="base">
                                        <p:cTn id="38" dur="500" fill="hold"/>
                                        <p:tgtEl>
                                          <p:spTgt spid="9224"/>
                                        </p:tgtEl>
                                        <p:attrNameLst>
                                          <p:attrName>ppt_x</p:attrName>
                                        </p:attrNameLst>
                                      </p:cBhvr>
                                      <p:tavLst>
                                        <p:tav tm="0">
                                          <p:val>
                                            <p:strVal val="0-#ppt_w/2"/>
                                          </p:val>
                                        </p:tav>
                                        <p:tav tm="100000">
                                          <p:val>
                                            <p:strVal val="#ppt_x"/>
                                          </p:val>
                                        </p:tav>
                                      </p:tavLst>
                                    </p:anim>
                                    <p:anim calcmode="lin" valueType="num">
                                      <p:cBhvr additive="base">
                                        <p:cTn id="39" dur="500" fill="hold"/>
                                        <p:tgtEl>
                                          <p:spTgt spid="9224"/>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9226"/>
                                        </p:tgtEl>
                                        <p:attrNameLst>
                                          <p:attrName>style.visibility</p:attrName>
                                        </p:attrNameLst>
                                      </p:cBhvr>
                                      <p:to>
                                        <p:strVal val="visible"/>
                                      </p:to>
                                    </p:set>
                                    <p:anim calcmode="lin" valueType="num">
                                      <p:cBhvr additive="base">
                                        <p:cTn id="44" dur="500" fill="hold"/>
                                        <p:tgtEl>
                                          <p:spTgt spid="9226"/>
                                        </p:tgtEl>
                                        <p:attrNameLst>
                                          <p:attrName>ppt_x</p:attrName>
                                        </p:attrNameLst>
                                      </p:cBhvr>
                                      <p:tavLst>
                                        <p:tav tm="0">
                                          <p:val>
                                            <p:strVal val="0-#ppt_w/2"/>
                                          </p:val>
                                        </p:tav>
                                        <p:tav tm="100000">
                                          <p:val>
                                            <p:strVal val="#ppt_x"/>
                                          </p:val>
                                        </p:tav>
                                      </p:tavLst>
                                    </p:anim>
                                    <p:anim calcmode="lin" valueType="num">
                                      <p:cBhvr additive="base">
                                        <p:cTn id="45" dur="500" fill="hold"/>
                                        <p:tgtEl>
                                          <p:spTgt spid="92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9223" grpId="0"/>
      <p:bldP spid="9224" grpId="0"/>
      <p:bldP spid="9226" grpId="0"/>
      <p:bldP spid="92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Rectangle 2"/>
          <p:cNvSpPr/>
          <p:nvPr/>
        </p:nvSpPr>
        <p:spPr>
          <a:xfrm>
            <a:off x="1116013" y="188913"/>
            <a:ext cx="6945312" cy="868362"/>
          </a:xfrm>
          <a:prstGeom prst="rect">
            <a:avLst/>
          </a:prstGeom>
          <a:noFill/>
          <a:ln w="9525">
            <a:noFill/>
          </a:ln>
        </p:spPr>
        <p:txBody>
          <a:bodyPr anchor="ctr"/>
          <a:p>
            <a:pPr algn="ctr">
              <a:spcBef>
                <a:spcPct val="0"/>
              </a:spcBef>
            </a:pPr>
            <a:r>
              <a:rPr lang="en-US" altLang="zh-CN" sz="4400" dirty="0">
                <a:latin typeface="Arial" panose="020B0604020202020204" pitchFamily="34" charset="0"/>
              </a:rPr>
              <a:t>2. Text Analysis</a:t>
            </a:r>
            <a:endParaRPr lang="en-US" altLang="zh-CN" sz="4400" dirty="0">
              <a:latin typeface="Arial" panose="020B0604020202020204" pitchFamily="34" charset="0"/>
            </a:endParaRPr>
          </a:p>
        </p:txBody>
      </p:sp>
      <p:grpSp>
        <p:nvGrpSpPr>
          <p:cNvPr id="2" name="Group 3"/>
          <p:cNvGrpSpPr/>
          <p:nvPr/>
        </p:nvGrpSpPr>
        <p:grpSpPr>
          <a:xfrm>
            <a:off x="628650" y="1876425"/>
            <a:ext cx="1912938" cy="3605213"/>
            <a:chOff x="513" y="998"/>
            <a:chExt cx="1109" cy="2271"/>
          </a:xfrm>
        </p:grpSpPr>
        <p:sp>
          <p:nvSpPr>
            <p:cNvPr id="9243" name="Freeform 4"/>
            <p:cNvSpPr/>
            <p:nvPr/>
          </p:nvSpPr>
          <p:spPr>
            <a:xfrm flipV="1">
              <a:off x="683" y="2087"/>
              <a:ext cx="933" cy="1182"/>
            </a:xfrm>
            <a:custGeom>
              <a:avLst/>
              <a:gdLst>
                <a:gd name="txL" fmla="*/ 0 w 933"/>
                <a:gd name="txT" fmla="*/ 0 h 1182"/>
                <a:gd name="txR" fmla="*/ 933 w 933"/>
                <a:gd name="txB" fmla="*/ 1182 h 1182"/>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txL" t="txT" r="txR" b="tx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1"/>
            </a:solidFill>
            <a:ln w="9525">
              <a:noFill/>
            </a:ln>
          </p:spPr>
          <p:txBody>
            <a:bodyPr rot="10800000" wrap="none" anchor="ctr"/>
            <a:p>
              <a:pPr>
                <a:spcBef>
                  <a:spcPct val="0"/>
                </a:spcBef>
              </a:pPr>
              <a:endParaRPr lang="zh-CN" altLang="zh-CN" sz="1800" b="0" dirty="0">
                <a:solidFill>
                  <a:schemeClr val="tx1"/>
                </a:solidFill>
                <a:latin typeface="Arial" panose="020B0604020202020204" pitchFamily="34" charset="0"/>
              </a:endParaRPr>
            </a:p>
          </p:txBody>
        </p:sp>
        <p:sp>
          <p:nvSpPr>
            <p:cNvPr id="9244" name="Freeform 5"/>
            <p:cNvSpPr/>
            <p:nvPr/>
          </p:nvSpPr>
          <p:spPr>
            <a:xfrm rot="-5400000">
              <a:off x="917" y="1548"/>
              <a:ext cx="301" cy="1109"/>
            </a:xfrm>
            <a:custGeom>
              <a:avLst/>
              <a:gdLst>
                <a:gd name="txL" fmla="*/ 0 w 142"/>
                <a:gd name="txT" fmla="*/ 0 h 604"/>
                <a:gd name="txR" fmla="*/ 142 w 142"/>
                <a:gd name="txB" fmla="*/ 604 h 604"/>
              </a:gdLst>
              <a:ahLst/>
              <a:cxnLst>
                <a:cxn ang="0">
                  <a:pos x="3334" y="44"/>
                </a:cxn>
                <a:cxn ang="0">
                  <a:pos x="4057" y="18093"/>
                </a:cxn>
                <a:cxn ang="0">
                  <a:pos x="0" y="18148"/>
                </a:cxn>
                <a:cxn ang="0">
                  <a:pos x="6541" y="23137"/>
                </a:cxn>
                <a:cxn ang="0">
                  <a:pos x="12877" y="18148"/>
                </a:cxn>
                <a:cxn ang="0">
                  <a:pos x="9068" y="18148"/>
                </a:cxn>
                <a:cxn ang="0">
                  <a:pos x="8981" y="0"/>
                </a:cxn>
                <a:cxn ang="0">
                  <a:pos x="3334" y="44"/>
                </a:cxn>
              </a:cxnLst>
              <a:rect l="txL" t="txT" r="txR" b="tx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1"/>
            </a:solidFill>
            <a:ln w="9525">
              <a:noFill/>
            </a:ln>
          </p:spPr>
          <p:txBody>
            <a:bodyPr vert="eaVert" wrap="none" anchor="ctr"/>
            <a:p>
              <a:pPr>
                <a:spcBef>
                  <a:spcPct val="0"/>
                </a:spcBef>
              </a:pPr>
              <a:endParaRPr lang="zh-CN" altLang="zh-CN" sz="1800" b="0" dirty="0">
                <a:solidFill>
                  <a:schemeClr val="tx1"/>
                </a:solidFill>
                <a:latin typeface="Arial" panose="020B0604020202020204" pitchFamily="34" charset="0"/>
              </a:endParaRPr>
            </a:p>
          </p:txBody>
        </p:sp>
        <p:sp>
          <p:nvSpPr>
            <p:cNvPr id="9245" name="Freeform 6"/>
            <p:cNvSpPr/>
            <p:nvPr/>
          </p:nvSpPr>
          <p:spPr>
            <a:xfrm>
              <a:off x="677" y="998"/>
              <a:ext cx="933" cy="1182"/>
            </a:xfrm>
            <a:custGeom>
              <a:avLst/>
              <a:gdLst>
                <a:gd name="txL" fmla="*/ 0 w 933"/>
                <a:gd name="txT" fmla="*/ 0 h 1182"/>
                <a:gd name="txR" fmla="*/ 933 w 933"/>
                <a:gd name="txB" fmla="*/ 1182 h 1182"/>
              </a:gdLst>
              <a:ahLst/>
              <a:cxnLst>
                <a:cxn ang="0">
                  <a:pos x="118" y="1044"/>
                </a:cxn>
                <a:cxn ang="0">
                  <a:pos x="128" y="340"/>
                </a:cxn>
                <a:cxn ang="0">
                  <a:pos x="264" y="210"/>
                </a:cxn>
                <a:cxn ang="0">
                  <a:pos x="720" y="202"/>
                </a:cxn>
                <a:cxn ang="0">
                  <a:pos x="720" y="320"/>
                </a:cxn>
                <a:cxn ang="0">
                  <a:pos x="933" y="153"/>
                </a:cxn>
                <a:cxn ang="0">
                  <a:pos x="712" y="0"/>
                </a:cxn>
                <a:cxn ang="0">
                  <a:pos x="714" y="92"/>
                </a:cxn>
                <a:cxn ang="0">
                  <a:pos x="234" y="94"/>
                </a:cxn>
                <a:cxn ang="0">
                  <a:pos x="0" y="298"/>
                </a:cxn>
                <a:cxn ang="0">
                  <a:pos x="0" y="1058"/>
                </a:cxn>
                <a:cxn ang="0">
                  <a:pos x="118" y="1044"/>
                </a:cxn>
              </a:cxnLst>
              <a:rect l="txL" t="txT" r="txR" b="tx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1"/>
            </a:solidFill>
            <a:ln w="9525">
              <a:noFill/>
            </a:ln>
          </p:spPr>
          <p:txBody>
            <a:bodyPr wrap="none" anchor="ctr"/>
            <a:p>
              <a:pPr>
                <a:spcBef>
                  <a:spcPct val="0"/>
                </a:spcBef>
              </a:pPr>
              <a:endParaRPr lang="zh-CN" altLang="zh-CN" sz="1800" b="0" dirty="0">
                <a:solidFill>
                  <a:schemeClr val="tx1"/>
                </a:solidFill>
                <a:latin typeface="Arial" panose="020B0604020202020204" pitchFamily="34" charset="0"/>
              </a:endParaRPr>
            </a:p>
          </p:txBody>
        </p:sp>
      </p:grpSp>
      <p:sp>
        <p:nvSpPr>
          <p:cNvPr id="9223" name="AutoShape 7"/>
          <p:cNvSpPr>
            <a:spLocks noChangeArrowheads="1"/>
          </p:cNvSpPr>
          <p:nvPr/>
        </p:nvSpPr>
        <p:spPr bwMode="gray">
          <a:xfrm>
            <a:off x="3214688" y="3030538"/>
            <a:ext cx="5457825" cy="1304925"/>
          </a:xfrm>
          <a:prstGeom prst="roundRect">
            <a:avLst>
              <a:gd name="adj" fmla="val 11505"/>
            </a:avLst>
          </a:prstGeom>
          <a:gradFill rotWithShape="1">
            <a:gsLst>
              <a:gs pos="0">
                <a:schemeClr val="folHlink"/>
              </a:gs>
              <a:gs pos="100000">
                <a:schemeClr val="folHlink">
                  <a:gamma/>
                  <a:shade val="46275"/>
                  <a:invGamma/>
                  <a:alpha val="0"/>
                </a:schemeClr>
              </a:gs>
            </a:gsLst>
            <a:lin ang="0" scaled="1"/>
          </a:gradFill>
          <a:ln w="6350" algn="ctr">
            <a:noFill/>
            <a:prstDash val="sysDot"/>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221" name="AutoShape 8"/>
          <p:cNvSpPr/>
          <p:nvPr/>
        </p:nvSpPr>
        <p:spPr>
          <a:xfrm>
            <a:off x="4094163" y="3476625"/>
            <a:ext cx="376237" cy="344488"/>
          </a:xfrm>
          <a:prstGeom prst="rightArrow">
            <a:avLst>
              <a:gd name="adj1" fmla="val 50000"/>
              <a:gd name="adj2" fmla="val 45506"/>
            </a:avLst>
          </a:prstGeom>
          <a:solidFill>
            <a:srgbClr val="FEFEFE"/>
          </a:solidFill>
          <a:ln w="9525">
            <a:noFill/>
          </a:ln>
        </p:spPr>
        <p:txBody>
          <a:bodyPr wrap="none" anchor="ctr"/>
          <a:p>
            <a:pPr>
              <a:spcBef>
                <a:spcPct val="0"/>
              </a:spcBef>
            </a:pPr>
            <a:endParaRPr lang="zh-CN" altLang="zh-CN" sz="1800" b="0" dirty="0">
              <a:solidFill>
                <a:schemeClr val="tx1"/>
              </a:solidFill>
              <a:latin typeface="Arial" panose="020B0604020202020204" pitchFamily="34" charset="0"/>
            </a:endParaRPr>
          </a:p>
        </p:txBody>
      </p:sp>
      <p:sp>
        <p:nvSpPr>
          <p:cNvPr id="9225" name="AutoShape 9"/>
          <p:cNvSpPr>
            <a:spLocks noChangeArrowheads="1"/>
          </p:cNvSpPr>
          <p:nvPr/>
        </p:nvSpPr>
        <p:spPr bwMode="ltGray">
          <a:xfrm>
            <a:off x="3276600" y="4581525"/>
            <a:ext cx="5422900" cy="1314450"/>
          </a:xfrm>
          <a:prstGeom prst="roundRect">
            <a:avLst>
              <a:gd name="adj" fmla="val 11505"/>
            </a:avLst>
          </a:prstGeom>
          <a:gradFill rotWithShape="1">
            <a:gsLst>
              <a:gs pos="0">
                <a:schemeClr val="accent2"/>
              </a:gs>
              <a:gs pos="100000">
                <a:schemeClr val="accent2">
                  <a:gamma/>
                  <a:shade val="46275"/>
                  <a:invGamma/>
                  <a:alpha val="0"/>
                </a:schemeClr>
              </a:gs>
            </a:gsLst>
            <a:lin ang="0" scaled="1"/>
          </a:gradFill>
          <a:ln w="6350" algn="ctr">
            <a:noFill/>
            <a:prstDash val="sysDot"/>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127" name="AutoShape 10"/>
          <p:cNvSpPr/>
          <p:nvPr/>
        </p:nvSpPr>
        <p:spPr>
          <a:xfrm>
            <a:off x="4067175" y="5018088"/>
            <a:ext cx="376238" cy="347662"/>
          </a:xfrm>
          <a:prstGeom prst="rightArrow">
            <a:avLst>
              <a:gd name="adj1" fmla="val 50000"/>
              <a:gd name="adj2" fmla="val 45091"/>
            </a:avLst>
          </a:prstGeom>
          <a:solidFill>
            <a:srgbClr val="FEFEFE"/>
          </a:solidFill>
          <a:ln w="9525">
            <a:noFill/>
          </a:ln>
        </p:spPr>
        <p:txBody>
          <a:bodyPr wrap="none" anchor="ctr"/>
          <a:p>
            <a:pPr>
              <a:spcBef>
                <a:spcPct val="0"/>
              </a:spcBef>
            </a:pPr>
            <a:endParaRPr lang="zh-CN" altLang="zh-CN" sz="1800" b="0" dirty="0">
              <a:solidFill>
                <a:schemeClr val="tx1"/>
              </a:solidFill>
              <a:latin typeface="Arial" panose="020B0604020202020204" pitchFamily="34" charset="0"/>
            </a:endParaRPr>
          </a:p>
        </p:txBody>
      </p:sp>
      <p:sp>
        <p:nvSpPr>
          <p:cNvPr id="9227" name="AutoShape 11"/>
          <p:cNvSpPr>
            <a:spLocks noChangeArrowheads="1"/>
          </p:cNvSpPr>
          <p:nvPr/>
        </p:nvSpPr>
        <p:spPr bwMode="gray">
          <a:xfrm>
            <a:off x="3686175" y="1557338"/>
            <a:ext cx="5457825" cy="1304925"/>
          </a:xfrm>
          <a:prstGeom prst="roundRect">
            <a:avLst>
              <a:gd name="adj" fmla="val 11505"/>
            </a:avLst>
          </a:prstGeom>
          <a:gradFill rotWithShape="1">
            <a:gsLst>
              <a:gs pos="0">
                <a:schemeClr val="hlink">
                  <a:alpha val="80000"/>
                </a:schemeClr>
              </a:gs>
              <a:gs pos="100000">
                <a:schemeClr val="hlink">
                  <a:gamma/>
                  <a:shade val="46275"/>
                  <a:invGamma/>
                  <a:alpha val="0"/>
                </a:schemeClr>
              </a:gs>
            </a:gsLst>
            <a:lin ang="0" scaled="1"/>
          </a:gradFill>
          <a:ln w="6350" algn="ctr">
            <a:noFill/>
            <a:prstDash val="sysDot"/>
            <a:round/>
          </a:ln>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AutoShape 12"/>
          <p:cNvSpPr/>
          <p:nvPr/>
        </p:nvSpPr>
        <p:spPr>
          <a:xfrm>
            <a:off x="4075113" y="1981200"/>
            <a:ext cx="376237" cy="344488"/>
          </a:xfrm>
          <a:prstGeom prst="rightArrow">
            <a:avLst>
              <a:gd name="adj1" fmla="val 50000"/>
              <a:gd name="adj2" fmla="val 45506"/>
            </a:avLst>
          </a:prstGeom>
          <a:solidFill>
            <a:srgbClr val="FEFEFE"/>
          </a:solidFill>
          <a:ln w="9525">
            <a:noFill/>
          </a:ln>
        </p:spPr>
        <p:txBody>
          <a:bodyPr wrap="none" anchor="ctr"/>
          <a:p>
            <a:pPr>
              <a:spcBef>
                <a:spcPct val="0"/>
              </a:spcBef>
            </a:pPr>
            <a:endParaRPr lang="zh-CN" altLang="zh-CN" sz="1800" b="0" dirty="0">
              <a:solidFill>
                <a:schemeClr val="tx1"/>
              </a:solidFill>
              <a:latin typeface="Arial" panose="020B0604020202020204" pitchFamily="34" charset="0"/>
            </a:endParaRPr>
          </a:p>
        </p:txBody>
      </p:sp>
      <p:sp>
        <p:nvSpPr>
          <p:cNvPr id="9229" name="AutoShape 13"/>
          <p:cNvSpPr>
            <a:spLocks noChangeArrowheads="1"/>
          </p:cNvSpPr>
          <p:nvPr/>
        </p:nvSpPr>
        <p:spPr bwMode="gray">
          <a:xfrm>
            <a:off x="2625725" y="1524000"/>
            <a:ext cx="1154113" cy="1184275"/>
          </a:xfrm>
          <a:prstGeom prst="roundRect">
            <a:avLst>
              <a:gd name="adj" fmla="val 11921"/>
            </a:avLst>
          </a:prstGeom>
          <a:gradFill rotWithShape="1">
            <a:gsLst>
              <a:gs pos="0">
                <a:schemeClr val="hlink"/>
              </a:gs>
              <a:gs pos="100000">
                <a:schemeClr val="hlink">
                  <a:gamma/>
                  <a:shade val="69804"/>
                  <a:invGamma/>
                </a:schemeClr>
              </a:gs>
            </a:gsLst>
            <a:lin ang="5400000" scaled="1"/>
          </a:gradFill>
          <a:ln w="25400">
            <a:solidFill>
              <a:srgbClr val="FEFEFE"/>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230" name="Freeform 14"/>
          <p:cNvSpPr/>
          <p:nvPr/>
        </p:nvSpPr>
        <p:spPr bwMode="gray">
          <a:xfrm>
            <a:off x="2695575" y="1584325"/>
            <a:ext cx="811213" cy="649288"/>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hlink">
                  <a:gamma/>
                  <a:tint val="48627"/>
                  <a:invGamma/>
                </a:schemeClr>
              </a:gs>
              <a:gs pos="50000">
                <a:schemeClr val="hlink">
                  <a:alpha val="0"/>
                </a:schemeClr>
              </a:gs>
              <a:gs pos="100000">
                <a:schemeClr val="hlink">
                  <a:gamma/>
                  <a:tint val="48627"/>
                  <a:invGamma/>
                </a:schemeClr>
              </a:gs>
            </a:gsLst>
            <a:lin ang="2700000" scaled="1"/>
          </a:gradFill>
          <a:ln w="0">
            <a:noFill/>
            <a:prstDash val="solid"/>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231" name="AutoShape 15"/>
          <p:cNvSpPr>
            <a:spLocks noChangeArrowheads="1"/>
          </p:cNvSpPr>
          <p:nvPr/>
        </p:nvSpPr>
        <p:spPr bwMode="gray">
          <a:xfrm>
            <a:off x="2644775" y="3021013"/>
            <a:ext cx="1135063" cy="1055688"/>
          </a:xfrm>
          <a:prstGeom prst="roundRect">
            <a:avLst>
              <a:gd name="adj" fmla="val 11921"/>
            </a:avLst>
          </a:prstGeom>
          <a:gradFill rotWithShape="1">
            <a:gsLst>
              <a:gs pos="0">
                <a:schemeClr val="folHlink"/>
              </a:gs>
              <a:gs pos="100000">
                <a:schemeClr val="folHlink">
                  <a:gamma/>
                  <a:shade val="69804"/>
                  <a:invGamma/>
                </a:schemeClr>
              </a:gs>
            </a:gsLst>
            <a:lin ang="5400000" scaled="1"/>
          </a:gradFill>
          <a:ln w="25400">
            <a:solidFill>
              <a:srgbClr val="FEFEFE"/>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232" name="Freeform 16"/>
          <p:cNvSpPr/>
          <p:nvPr/>
        </p:nvSpPr>
        <p:spPr bwMode="gray">
          <a:xfrm>
            <a:off x="2698750" y="3086100"/>
            <a:ext cx="811213" cy="649288"/>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folHlink">
                  <a:gamma/>
                  <a:tint val="48627"/>
                  <a:invGamma/>
                </a:schemeClr>
              </a:gs>
              <a:gs pos="50000">
                <a:schemeClr val="folHlink">
                  <a:alpha val="0"/>
                </a:schemeClr>
              </a:gs>
              <a:gs pos="100000">
                <a:schemeClr val="folHlink">
                  <a:gamma/>
                  <a:tint val="48627"/>
                  <a:invGamma/>
                </a:schemeClr>
              </a:gs>
            </a:gsLst>
            <a:lin ang="2700000" scaled="1"/>
          </a:gradFill>
          <a:ln w="0">
            <a:noFill/>
            <a:prstDash val="solid"/>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233" name="AutoShape 17"/>
          <p:cNvSpPr>
            <a:spLocks noChangeArrowheads="1"/>
          </p:cNvSpPr>
          <p:nvPr/>
        </p:nvSpPr>
        <p:spPr bwMode="gray">
          <a:xfrm>
            <a:off x="2627313" y="4581525"/>
            <a:ext cx="1223963" cy="1152525"/>
          </a:xfrm>
          <a:prstGeom prst="roundRect">
            <a:avLst>
              <a:gd name="adj" fmla="val 11921"/>
            </a:avLst>
          </a:prstGeom>
          <a:gradFill rotWithShape="1">
            <a:gsLst>
              <a:gs pos="0">
                <a:schemeClr val="accent2"/>
              </a:gs>
              <a:gs pos="100000">
                <a:schemeClr val="accent2">
                  <a:gamma/>
                  <a:shade val="69804"/>
                  <a:invGamma/>
                </a:schemeClr>
              </a:gs>
            </a:gsLst>
            <a:lin ang="5400000" scaled="1"/>
          </a:gradFill>
          <a:ln w="25400">
            <a:solidFill>
              <a:srgbClr val="FEFEFE"/>
            </a:solidFill>
            <a:round/>
          </a:ln>
          <a:effectLst>
            <a:outerShdw dist="53882" dir="2700000" algn="ctr" rotWithShape="0">
              <a:srgbClr val="000000">
                <a:alpha val="50000"/>
              </a:srgbClr>
            </a:outerShdw>
          </a:effec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234" name="Freeform 18"/>
          <p:cNvSpPr/>
          <p:nvPr/>
        </p:nvSpPr>
        <p:spPr bwMode="gray">
          <a:xfrm>
            <a:off x="2679700" y="4598988"/>
            <a:ext cx="811213" cy="649288"/>
          </a:xfrm>
          <a:custGeom>
            <a:avLst/>
            <a:gdLst/>
            <a:ahLst/>
            <a:cxnLst>
              <a:cxn ang="0">
                <a:pos x="118" y="0"/>
              </a:cxn>
              <a:cxn ang="0">
                <a:pos x="0" y="118"/>
              </a:cxn>
              <a:cxn ang="0">
                <a:pos x="0" y="589"/>
              </a:cxn>
              <a:cxn ang="0">
                <a:pos x="161" y="174"/>
              </a:cxn>
              <a:cxn ang="0">
                <a:pos x="589" y="0"/>
              </a:cxn>
              <a:cxn ang="0">
                <a:pos x="118" y="0"/>
              </a:cxn>
            </a:cxnLst>
            <a:rect l="0" t="0" r="r" b="b"/>
            <a:pathLst>
              <a:path w="596" h="598">
                <a:moveTo>
                  <a:pt x="118" y="0"/>
                </a:moveTo>
                <a:cubicBezTo>
                  <a:pt x="53" y="0"/>
                  <a:pt x="0" y="53"/>
                  <a:pt x="0" y="118"/>
                </a:cubicBezTo>
                <a:lnTo>
                  <a:pt x="0" y="589"/>
                </a:lnTo>
                <a:cubicBezTo>
                  <a:pt x="27" y="598"/>
                  <a:pt x="12" y="309"/>
                  <a:pt x="161" y="174"/>
                </a:cubicBezTo>
                <a:cubicBezTo>
                  <a:pt x="310" y="39"/>
                  <a:pt x="596" y="29"/>
                  <a:pt x="589" y="0"/>
                </a:cubicBezTo>
                <a:lnTo>
                  <a:pt x="118" y="0"/>
                </a:lnTo>
                <a:close/>
              </a:path>
            </a:pathLst>
          </a:custGeom>
          <a:gradFill rotWithShape="1">
            <a:gsLst>
              <a:gs pos="0">
                <a:schemeClr val="accent2">
                  <a:gamma/>
                  <a:tint val="48627"/>
                  <a:invGamma/>
                </a:schemeClr>
              </a:gs>
              <a:gs pos="50000">
                <a:schemeClr val="accent2">
                  <a:alpha val="0"/>
                </a:schemeClr>
              </a:gs>
              <a:gs pos="100000">
                <a:schemeClr val="accent2">
                  <a:gamma/>
                  <a:tint val="48627"/>
                  <a:invGamma/>
                </a:schemeClr>
              </a:gs>
            </a:gsLst>
            <a:lin ang="2700000" scaled="1"/>
          </a:gradFill>
          <a:ln w="0">
            <a:noFill/>
            <a:prstDash val="solid"/>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pic>
        <p:nvPicPr>
          <p:cNvPr id="5136" name="Picture 19" descr="YG_circle001"/>
          <p:cNvPicPr>
            <a:picLocks noChangeAspect="1"/>
          </p:cNvPicPr>
          <p:nvPr/>
        </p:nvPicPr>
        <p:blipFill>
          <a:blip r:embed="rId1"/>
          <a:stretch>
            <a:fillRect/>
          </a:stretch>
        </p:blipFill>
        <p:spPr>
          <a:xfrm>
            <a:off x="49213" y="2695575"/>
            <a:ext cx="2001837" cy="1998663"/>
          </a:xfrm>
          <a:prstGeom prst="rect">
            <a:avLst/>
          </a:prstGeom>
          <a:noFill/>
          <a:ln w="9525">
            <a:noFill/>
          </a:ln>
        </p:spPr>
      </p:pic>
      <p:sp>
        <p:nvSpPr>
          <p:cNvPr id="5137" name="Text Box 20"/>
          <p:cNvSpPr txBox="1"/>
          <p:nvPr/>
        </p:nvSpPr>
        <p:spPr>
          <a:xfrm>
            <a:off x="4427538" y="2060575"/>
            <a:ext cx="4716462" cy="350838"/>
          </a:xfrm>
          <a:prstGeom prst="rect">
            <a:avLst/>
          </a:prstGeom>
          <a:noFill/>
          <a:ln w="9525">
            <a:noFill/>
          </a:ln>
        </p:spPr>
        <p:txBody>
          <a:bodyPr>
            <a:spAutoFit/>
          </a:bodyPr>
          <a:p>
            <a:pPr>
              <a:lnSpc>
                <a:spcPct val="85000"/>
              </a:lnSpc>
              <a:spcBef>
                <a:spcPct val="0"/>
              </a:spcBef>
            </a:pPr>
            <a:r>
              <a:rPr lang="en-US" altLang="zh-CN" sz="2000" dirty="0">
                <a:solidFill>
                  <a:srgbClr val="000000"/>
                </a:solidFill>
                <a:latin typeface="Arial" panose="020B0604020202020204" pitchFamily="34" charset="0"/>
              </a:rPr>
              <a:t>A young man’s rise.</a:t>
            </a:r>
            <a:endParaRPr lang="en-US" altLang="zh-CN" sz="2000" dirty="0">
              <a:solidFill>
                <a:srgbClr val="000000"/>
              </a:solidFill>
              <a:latin typeface="Arial" panose="020B0604020202020204" pitchFamily="34" charset="0"/>
            </a:endParaRPr>
          </a:p>
        </p:txBody>
      </p:sp>
      <p:sp>
        <p:nvSpPr>
          <p:cNvPr id="5138" name="Text Box 21"/>
          <p:cNvSpPr txBox="1"/>
          <p:nvPr/>
        </p:nvSpPr>
        <p:spPr>
          <a:xfrm>
            <a:off x="4500563" y="3429000"/>
            <a:ext cx="4643437" cy="701675"/>
          </a:xfrm>
          <a:prstGeom prst="rect">
            <a:avLst/>
          </a:prstGeom>
          <a:noFill/>
          <a:ln w="9525">
            <a:noFill/>
          </a:ln>
        </p:spPr>
        <p:txBody>
          <a:bodyPr>
            <a:spAutoFit/>
          </a:bodyPr>
          <a:p>
            <a:pPr eaLnBrk="0" hangingPunct="0">
              <a:spcBef>
                <a:spcPct val="0"/>
              </a:spcBef>
            </a:pPr>
            <a:r>
              <a:rPr lang="en-US" altLang="zh-CN" sz="2000" dirty="0">
                <a:solidFill>
                  <a:srgbClr val="000000"/>
                </a:solidFill>
                <a:latin typeface="Arial" panose="020B0604020202020204" pitchFamily="34" charset="0"/>
              </a:rPr>
              <a:t>His pride VS. his wife’s contempt. His contemplation and new plans.</a:t>
            </a:r>
            <a:endParaRPr lang="en-US" altLang="zh-CN" sz="2000" dirty="0">
              <a:solidFill>
                <a:srgbClr val="000000"/>
              </a:solidFill>
              <a:latin typeface="Arial" panose="020B0604020202020204" pitchFamily="34" charset="0"/>
            </a:endParaRPr>
          </a:p>
        </p:txBody>
      </p:sp>
      <p:sp>
        <p:nvSpPr>
          <p:cNvPr id="5139" name="Text Box 22"/>
          <p:cNvSpPr txBox="1"/>
          <p:nvPr/>
        </p:nvSpPr>
        <p:spPr>
          <a:xfrm>
            <a:off x="4572000" y="5013325"/>
            <a:ext cx="4572000" cy="396875"/>
          </a:xfrm>
          <a:prstGeom prst="rect">
            <a:avLst/>
          </a:prstGeom>
          <a:noFill/>
          <a:ln w="9525">
            <a:noFill/>
          </a:ln>
        </p:spPr>
        <p:txBody>
          <a:bodyPr>
            <a:spAutoFit/>
          </a:bodyPr>
          <a:p>
            <a:pPr>
              <a:spcBef>
                <a:spcPct val="0"/>
              </a:spcBef>
            </a:pPr>
            <a:r>
              <a:rPr lang="en-US" altLang="zh-CN" sz="2000" dirty="0">
                <a:solidFill>
                  <a:srgbClr val="000000"/>
                </a:solidFill>
                <a:latin typeface="Arial" panose="020B0604020202020204" pitchFamily="34" charset="0"/>
              </a:rPr>
              <a:t>The young man’s fall.</a:t>
            </a:r>
            <a:endParaRPr lang="en-US" altLang="zh-CN" sz="2000" b="0" dirty="0">
              <a:solidFill>
                <a:srgbClr val="000000"/>
              </a:solidFill>
              <a:latin typeface="Arial" panose="020B0604020202020204" pitchFamily="34" charset="0"/>
            </a:endParaRPr>
          </a:p>
        </p:txBody>
      </p:sp>
      <p:sp>
        <p:nvSpPr>
          <p:cNvPr id="5140" name="Text Box 24"/>
          <p:cNvSpPr txBox="1"/>
          <p:nvPr/>
        </p:nvSpPr>
        <p:spPr>
          <a:xfrm>
            <a:off x="2778125" y="1752600"/>
            <a:ext cx="1219200" cy="854075"/>
          </a:xfrm>
          <a:prstGeom prst="rect">
            <a:avLst/>
          </a:prstGeom>
          <a:noFill/>
          <a:ln w="9525">
            <a:noFill/>
          </a:ln>
        </p:spPr>
        <p:txBody>
          <a:bodyPr>
            <a:spAutoFit/>
          </a:bodyPr>
          <a:p>
            <a:pPr algn="ctr"/>
            <a:r>
              <a:rPr lang="en-US" altLang="zh-CN" sz="2400" dirty="0">
                <a:solidFill>
                  <a:srgbClr val="FEFFFF"/>
                </a:solidFill>
                <a:latin typeface="Arial" panose="020B0604020202020204" pitchFamily="34" charset="0"/>
              </a:rPr>
              <a:t> </a:t>
            </a:r>
            <a:r>
              <a:rPr lang="en-US" altLang="zh-CN" sz="5000" dirty="0">
                <a:solidFill>
                  <a:srgbClr val="FEFFFF"/>
                </a:solidFill>
                <a:latin typeface="Arial" panose="020B0604020202020204" pitchFamily="34" charset="0"/>
              </a:rPr>
              <a:t>1</a:t>
            </a:r>
            <a:endParaRPr lang="en-US" altLang="zh-CN" sz="5000" dirty="0">
              <a:solidFill>
                <a:srgbClr val="FEFFFF"/>
              </a:solidFill>
              <a:latin typeface="Arial" panose="020B0604020202020204" pitchFamily="34" charset="0"/>
            </a:endParaRPr>
          </a:p>
        </p:txBody>
      </p:sp>
      <p:sp>
        <p:nvSpPr>
          <p:cNvPr id="5141" name="Text Box 25"/>
          <p:cNvSpPr txBox="1"/>
          <p:nvPr/>
        </p:nvSpPr>
        <p:spPr>
          <a:xfrm>
            <a:off x="2613025" y="3248025"/>
            <a:ext cx="1673225" cy="854075"/>
          </a:xfrm>
          <a:prstGeom prst="rect">
            <a:avLst/>
          </a:prstGeom>
          <a:noFill/>
          <a:ln w="9525">
            <a:noFill/>
          </a:ln>
        </p:spPr>
        <p:txBody>
          <a:bodyPr>
            <a:spAutoFit/>
          </a:bodyPr>
          <a:p>
            <a:pPr algn="ctr"/>
            <a:r>
              <a:rPr lang="en-US" altLang="zh-CN" sz="2400" dirty="0">
                <a:solidFill>
                  <a:srgbClr val="FEFFFF"/>
                </a:solidFill>
                <a:latin typeface="Arial" panose="020B0604020202020204" pitchFamily="34" charset="0"/>
              </a:rPr>
              <a:t> </a:t>
            </a:r>
            <a:r>
              <a:rPr lang="en-US" altLang="zh-CN" sz="5000" dirty="0">
                <a:solidFill>
                  <a:srgbClr val="FEFFFF"/>
                </a:solidFill>
                <a:latin typeface="Arial" panose="020B0604020202020204" pitchFamily="34" charset="0"/>
              </a:rPr>
              <a:t>2</a:t>
            </a:r>
            <a:endParaRPr lang="en-US" altLang="zh-CN" sz="5000" dirty="0">
              <a:solidFill>
                <a:srgbClr val="FEFFFF"/>
              </a:solidFill>
              <a:latin typeface="Arial" panose="020B0604020202020204" pitchFamily="34" charset="0"/>
            </a:endParaRPr>
          </a:p>
        </p:txBody>
      </p:sp>
      <p:sp>
        <p:nvSpPr>
          <p:cNvPr id="5142" name="Text Box 26"/>
          <p:cNvSpPr txBox="1"/>
          <p:nvPr/>
        </p:nvSpPr>
        <p:spPr>
          <a:xfrm>
            <a:off x="2555875" y="4724400"/>
            <a:ext cx="1673225" cy="854075"/>
          </a:xfrm>
          <a:prstGeom prst="rect">
            <a:avLst/>
          </a:prstGeom>
          <a:noFill/>
          <a:ln w="9525">
            <a:noFill/>
          </a:ln>
        </p:spPr>
        <p:txBody>
          <a:bodyPr>
            <a:spAutoFit/>
          </a:bodyPr>
          <a:p>
            <a:pPr algn="ctr"/>
            <a:r>
              <a:rPr lang="en-US" altLang="zh-CN" sz="5000" dirty="0">
                <a:solidFill>
                  <a:srgbClr val="FEFFFF"/>
                </a:solidFill>
                <a:latin typeface="Arial" panose="020B0604020202020204" pitchFamily="34" charset="0"/>
              </a:rPr>
              <a:t> 3</a:t>
            </a:r>
            <a:endParaRPr lang="en-US" altLang="zh-CN" sz="5000" dirty="0">
              <a:solidFill>
                <a:srgbClr val="FEFFFF"/>
              </a:solidFill>
              <a:latin typeface="Arial" panose="020B0604020202020204" pitchFamily="34" charset="0"/>
            </a:endParaRPr>
          </a:p>
        </p:txBody>
      </p:sp>
      <p:sp>
        <p:nvSpPr>
          <p:cNvPr id="10266" name="Rectangle 26"/>
          <p:cNvSpPr/>
          <p:nvPr/>
        </p:nvSpPr>
        <p:spPr>
          <a:xfrm>
            <a:off x="4427538" y="1700213"/>
            <a:ext cx="3889375" cy="396875"/>
          </a:xfrm>
          <a:prstGeom prst="rect">
            <a:avLst/>
          </a:prstGeom>
          <a:noFill/>
          <a:ln w="9525">
            <a:noFill/>
          </a:ln>
        </p:spPr>
        <p:txBody>
          <a:bodyPr>
            <a:spAutoFit/>
          </a:bodyPr>
          <a:p>
            <a:pPr eaLnBrk="0" hangingPunct="0">
              <a:spcBef>
                <a:spcPct val="0"/>
              </a:spcBef>
            </a:pPr>
            <a:r>
              <a:rPr lang="en-GB" altLang="zh-CN" sz="2000" dirty="0">
                <a:solidFill>
                  <a:schemeClr val="tx1"/>
                </a:solidFill>
                <a:latin typeface="Arial" panose="020B0604020202020204" pitchFamily="34" charset="0"/>
              </a:rPr>
              <a:t>Introduction--- Para. 1</a:t>
            </a:r>
            <a:endParaRPr lang="en-US" altLang="zh-CN" sz="2000" dirty="0">
              <a:solidFill>
                <a:schemeClr val="tx1"/>
              </a:solidFill>
              <a:latin typeface="Arial" panose="020B0604020202020204" pitchFamily="34" charset="0"/>
            </a:endParaRPr>
          </a:p>
        </p:txBody>
      </p:sp>
      <p:sp>
        <p:nvSpPr>
          <p:cNvPr id="10267" name="Rectangle 27"/>
          <p:cNvSpPr/>
          <p:nvPr/>
        </p:nvSpPr>
        <p:spPr>
          <a:xfrm>
            <a:off x="4498975" y="3103563"/>
            <a:ext cx="3457575" cy="396875"/>
          </a:xfrm>
          <a:prstGeom prst="rect">
            <a:avLst/>
          </a:prstGeom>
          <a:noFill/>
          <a:ln w="9525">
            <a:noFill/>
          </a:ln>
        </p:spPr>
        <p:txBody>
          <a:bodyPr>
            <a:spAutoFit/>
          </a:bodyPr>
          <a:p>
            <a:pPr eaLnBrk="0" hangingPunct="0">
              <a:spcBef>
                <a:spcPct val="0"/>
              </a:spcBef>
            </a:pPr>
            <a:r>
              <a:rPr lang="en-GB" altLang="zh-CN" sz="2000" dirty="0">
                <a:solidFill>
                  <a:schemeClr val="tx1"/>
                </a:solidFill>
                <a:latin typeface="Arial" panose="020B0604020202020204" pitchFamily="34" charset="0"/>
              </a:rPr>
              <a:t>Body--- Paras. 2-24</a:t>
            </a:r>
            <a:endParaRPr lang="en-GB" altLang="zh-CN" sz="2000" dirty="0">
              <a:solidFill>
                <a:schemeClr val="tx1"/>
              </a:solidFill>
              <a:latin typeface="Arial" panose="020B0604020202020204" pitchFamily="34" charset="0"/>
            </a:endParaRPr>
          </a:p>
        </p:txBody>
      </p:sp>
      <p:sp>
        <p:nvSpPr>
          <p:cNvPr id="10268" name="Rectangle 28"/>
          <p:cNvSpPr/>
          <p:nvPr/>
        </p:nvSpPr>
        <p:spPr>
          <a:xfrm>
            <a:off x="4500563" y="4652963"/>
            <a:ext cx="3371850" cy="396875"/>
          </a:xfrm>
          <a:prstGeom prst="rect">
            <a:avLst/>
          </a:prstGeom>
          <a:noFill/>
          <a:ln w="9525">
            <a:noFill/>
          </a:ln>
        </p:spPr>
        <p:txBody>
          <a:bodyPr wrap="none">
            <a:spAutoFit/>
          </a:bodyPr>
          <a:p>
            <a:pPr eaLnBrk="0" hangingPunct="0">
              <a:spcBef>
                <a:spcPct val="0"/>
              </a:spcBef>
            </a:pPr>
            <a:r>
              <a:rPr lang="en-GB" altLang="zh-CN" sz="2000" dirty="0">
                <a:solidFill>
                  <a:schemeClr val="tx1"/>
                </a:solidFill>
                <a:latin typeface="Arial" panose="020B0604020202020204" pitchFamily="34" charset="0"/>
              </a:rPr>
              <a:t>Conclusion--- Paras. 25-27</a:t>
            </a:r>
            <a:endParaRPr lang="en-US" altLang="zh-CN" sz="2000" dirty="0">
              <a:solidFill>
                <a:schemeClr val="tx1"/>
              </a:solidFill>
              <a:latin typeface="Arial" panose="020B0604020202020204" pitchFamily="34" charset="0"/>
            </a:endParaRPr>
          </a:p>
        </p:txBody>
      </p:sp>
      <p:sp>
        <p:nvSpPr>
          <p:cNvPr id="9242" name="Rectangle 29"/>
          <p:cNvSpPr/>
          <p:nvPr/>
        </p:nvSpPr>
        <p:spPr>
          <a:xfrm>
            <a:off x="179388" y="3429000"/>
            <a:ext cx="1766887" cy="519113"/>
          </a:xfrm>
          <a:prstGeom prst="rect">
            <a:avLst/>
          </a:prstGeom>
          <a:noFill/>
          <a:ln w="9525">
            <a:noFill/>
          </a:ln>
        </p:spPr>
        <p:txBody>
          <a:bodyPr anchor="ctr">
            <a:spAutoFit/>
          </a:bodyPr>
          <a:p>
            <a:pPr algn="ctr"/>
            <a:r>
              <a:rPr lang="en-US" altLang="zh-CN" sz="2800" dirty="0">
                <a:solidFill>
                  <a:schemeClr val="tx1"/>
                </a:solidFill>
                <a:latin typeface="Arial" panose="020B0604020202020204" pitchFamily="34" charset="0"/>
              </a:rPr>
              <a:t>Structure</a:t>
            </a:r>
            <a:endParaRPr lang="en-US" altLang="zh-CN" sz="2800" dirty="0">
              <a:solidFill>
                <a:schemeClr val="tx1"/>
              </a:solidFill>
              <a:latin typeface="Arial" panose="020B0604020202020204"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5136"/>
                                        </p:tgtEl>
                                        <p:attrNameLst>
                                          <p:attrName>style.visibility</p:attrName>
                                        </p:attrNameLst>
                                      </p:cBhvr>
                                      <p:to>
                                        <p:strVal val="visible"/>
                                      </p:to>
                                    </p:set>
                                    <p:anim calcmode="lin" valueType="num">
                                      <p:cBhvr>
                                        <p:cTn id="7" dur="1000" fill="hold"/>
                                        <p:tgtEl>
                                          <p:spTgt spid="5136"/>
                                        </p:tgtEl>
                                        <p:attrNameLst>
                                          <p:attrName>ppt_w</p:attrName>
                                        </p:attrNameLst>
                                      </p:cBhvr>
                                      <p:tavLst>
                                        <p:tav tm="0">
                                          <p:val>
                                            <p:strVal val="#ppt_w*0.70"/>
                                          </p:val>
                                        </p:tav>
                                        <p:tav tm="100000">
                                          <p:val>
                                            <p:strVal val="#ppt_w"/>
                                          </p:val>
                                        </p:tav>
                                      </p:tavLst>
                                    </p:anim>
                                    <p:anim calcmode="lin" valueType="num">
                                      <p:cBhvr>
                                        <p:cTn id="8" dur="1000" fill="hold"/>
                                        <p:tgtEl>
                                          <p:spTgt spid="5136"/>
                                        </p:tgtEl>
                                        <p:attrNameLst>
                                          <p:attrName>ppt_h</p:attrName>
                                        </p:attrNameLst>
                                      </p:cBhvr>
                                      <p:tavLst>
                                        <p:tav tm="0">
                                          <p:val>
                                            <p:strVal val="#ppt_h"/>
                                          </p:val>
                                        </p:tav>
                                        <p:tav tm="100000">
                                          <p:val>
                                            <p:strVal val="#ppt_h"/>
                                          </p:val>
                                        </p:tav>
                                      </p:tavLst>
                                    </p:anim>
                                    <p:animEffect transition="in" filter="fade">
                                      <p:cBhvr>
                                        <p:cTn id="9" dur="1000"/>
                                        <p:tgtEl>
                                          <p:spTgt spid="5136"/>
                                        </p:tgtEl>
                                      </p:cBhvr>
                                    </p:animEffect>
                                  </p:childTnLst>
                                </p:cTn>
                              </p:par>
                              <p:par>
                                <p:cTn id="10" presetID="17" presetClass="entr" presetSubtype="1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000000"/>
                                          </p:val>
                                        </p:tav>
                                        <p:tav tm="100000">
                                          <p:val>
                                            <p:strVal val="#ppt_w"/>
                                          </p:val>
                                        </p:tav>
                                      </p:tavLst>
                                    </p:anim>
                                    <p:anim calcmode="lin" valueType="num">
                                      <p:cBhvr>
                                        <p:cTn id="13" dur="500" fill="hold"/>
                                        <p:tgtEl>
                                          <p:spTgt spid="2"/>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55" presetClass="entr" presetSubtype="0" fill="hold" grpId="0" nodeType="afterEffect">
                                  <p:stCondLst>
                                    <p:cond delay="0"/>
                                  </p:stCondLst>
                                  <p:childTnLst>
                                    <p:set>
                                      <p:cBhvr>
                                        <p:cTn id="16" dur="1" fill="hold">
                                          <p:stCondLst>
                                            <p:cond delay="0"/>
                                          </p:stCondLst>
                                        </p:cTn>
                                        <p:tgtEl>
                                          <p:spTgt spid="5140"/>
                                        </p:tgtEl>
                                        <p:attrNameLst>
                                          <p:attrName>style.visibility</p:attrName>
                                        </p:attrNameLst>
                                      </p:cBhvr>
                                      <p:to>
                                        <p:strVal val="visible"/>
                                      </p:to>
                                    </p:set>
                                    <p:anim calcmode="lin" valueType="num">
                                      <p:cBhvr>
                                        <p:cTn id="17" dur="1000" fill="hold"/>
                                        <p:tgtEl>
                                          <p:spTgt spid="5140"/>
                                        </p:tgtEl>
                                        <p:attrNameLst>
                                          <p:attrName>ppt_w</p:attrName>
                                        </p:attrNameLst>
                                      </p:cBhvr>
                                      <p:tavLst>
                                        <p:tav tm="0">
                                          <p:val>
                                            <p:strVal val="#ppt_w*0.70"/>
                                          </p:val>
                                        </p:tav>
                                        <p:tav tm="100000">
                                          <p:val>
                                            <p:strVal val="#ppt_w"/>
                                          </p:val>
                                        </p:tav>
                                      </p:tavLst>
                                    </p:anim>
                                    <p:anim calcmode="lin" valueType="num">
                                      <p:cBhvr>
                                        <p:cTn id="18" dur="1000" fill="hold"/>
                                        <p:tgtEl>
                                          <p:spTgt spid="5140"/>
                                        </p:tgtEl>
                                        <p:attrNameLst>
                                          <p:attrName>ppt_h</p:attrName>
                                        </p:attrNameLst>
                                      </p:cBhvr>
                                      <p:tavLst>
                                        <p:tav tm="0">
                                          <p:val>
                                            <p:strVal val="#ppt_h"/>
                                          </p:val>
                                        </p:tav>
                                        <p:tav tm="100000">
                                          <p:val>
                                            <p:strVal val="#ppt_h"/>
                                          </p:val>
                                        </p:tav>
                                      </p:tavLst>
                                    </p:anim>
                                    <p:animEffect transition="in" filter="fade">
                                      <p:cBhvr>
                                        <p:cTn id="19" dur="1000"/>
                                        <p:tgtEl>
                                          <p:spTgt spid="5140"/>
                                        </p:tgtEl>
                                      </p:cBhvr>
                                    </p:animEffect>
                                  </p:childTnLst>
                                </p:cTn>
                              </p:par>
                              <p:par>
                                <p:cTn id="20" presetID="55" presetClass="entr" presetSubtype="0" fill="hold" nodeType="withEffect">
                                  <p:stCondLst>
                                    <p:cond delay="0"/>
                                  </p:stCondLst>
                                  <p:childTnLst>
                                    <p:set>
                                      <p:cBhvr>
                                        <p:cTn id="21" dur="1" fill="hold">
                                          <p:stCondLst>
                                            <p:cond delay="0"/>
                                          </p:stCondLst>
                                        </p:cTn>
                                        <p:tgtEl>
                                          <p:spTgt spid="9230"/>
                                        </p:tgtEl>
                                        <p:attrNameLst>
                                          <p:attrName>style.visibility</p:attrName>
                                        </p:attrNameLst>
                                      </p:cBhvr>
                                      <p:to>
                                        <p:strVal val="visible"/>
                                      </p:to>
                                    </p:set>
                                    <p:anim calcmode="lin" valueType="num">
                                      <p:cBhvr>
                                        <p:cTn id="22" dur="1000" fill="hold"/>
                                        <p:tgtEl>
                                          <p:spTgt spid="9230"/>
                                        </p:tgtEl>
                                        <p:attrNameLst>
                                          <p:attrName>ppt_w</p:attrName>
                                        </p:attrNameLst>
                                      </p:cBhvr>
                                      <p:tavLst>
                                        <p:tav tm="0">
                                          <p:val>
                                            <p:strVal val="#ppt_w*0.70"/>
                                          </p:val>
                                        </p:tav>
                                        <p:tav tm="100000">
                                          <p:val>
                                            <p:strVal val="#ppt_w"/>
                                          </p:val>
                                        </p:tav>
                                      </p:tavLst>
                                    </p:anim>
                                    <p:anim calcmode="lin" valueType="num">
                                      <p:cBhvr>
                                        <p:cTn id="23" dur="1000" fill="hold"/>
                                        <p:tgtEl>
                                          <p:spTgt spid="9230"/>
                                        </p:tgtEl>
                                        <p:attrNameLst>
                                          <p:attrName>ppt_h</p:attrName>
                                        </p:attrNameLst>
                                      </p:cBhvr>
                                      <p:tavLst>
                                        <p:tav tm="0">
                                          <p:val>
                                            <p:strVal val="#ppt_h"/>
                                          </p:val>
                                        </p:tav>
                                        <p:tav tm="100000">
                                          <p:val>
                                            <p:strVal val="#ppt_h"/>
                                          </p:val>
                                        </p:tav>
                                      </p:tavLst>
                                    </p:anim>
                                    <p:animEffect transition="in" filter="fade">
                                      <p:cBhvr>
                                        <p:cTn id="24" dur="1000"/>
                                        <p:tgtEl>
                                          <p:spTgt spid="9230"/>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9227"/>
                                        </p:tgtEl>
                                        <p:attrNameLst>
                                          <p:attrName>style.visibility</p:attrName>
                                        </p:attrNameLst>
                                      </p:cBhvr>
                                      <p:to>
                                        <p:strVal val="visible"/>
                                      </p:to>
                                    </p:set>
                                    <p:anim calcmode="lin" valueType="num">
                                      <p:cBhvr>
                                        <p:cTn id="27" dur="1000" fill="hold"/>
                                        <p:tgtEl>
                                          <p:spTgt spid="9227"/>
                                        </p:tgtEl>
                                        <p:attrNameLst>
                                          <p:attrName>ppt_w</p:attrName>
                                        </p:attrNameLst>
                                      </p:cBhvr>
                                      <p:tavLst>
                                        <p:tav tm="0">
                                          <p:val>
                                            <p:strVal val="#ppt_w*0.70"/>
                                          </p:val>
                                        </p:tav>
                                        <p:tav tm="100000">
                                          <p:val>
                                            <p:strVal val="#ppt_w"/>
                                          </p:val>
                                        </p:tav>
                                      </p:tavLst>
                                    </p:anim>
                                    <p:anim calcmode="lin" valueType="num">
                                      <p:cBhvr>
                                        <p:cTn id="28" dur="1000" fill="hold"/>
                                        <p:tgtEl>
                                          <p:spTgt spid="9227"/>
                                        </p:tgtEl>
                                        <p:attrNameLst>
                                          <p:attrName>ppt_h</p:attrName>
                                        </p:attrNameLst>
                                      </p:cBhvr>
                                      <p:tavLst>
                                        <p:tav tm="0">
                                          <p:val>
                                            <p:strVal val="#ppt_h"/>
                                          </p:val>
                                        </p:tav>
                                        <p:tav tm="100000">
                                          <p:val>
                                            <p:strVal val="#ppt_h"/>
                                          </p:val>
                                        </p:tav>
                                      </p:tavLst>
                                    </p:anim>
                                    <p:animEffect transition="in" filter="fade">
                                      <p:cBhvr>
                                        <p:cTn id="29" dur="1000"/>
                                        <p:tgtEl>
                                          <p:spTgt spid="9227"/>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9229"/>
                                        </p:tgtEl>
                                        <p:attrNameLst>
                                          <p:attrName>style.visibility</p:attrName>
                                        </p:attrNameLst>
                                      </p:cBhvr>
                                      <p:to>
                                        <p:strVal val="visible"/>
                                      </p:to>
                                    </p:set>
                                    <p:anim calcmode="lin" valueType="num">
                                      <p:cBhvr>
                                        <p:cTn id="32" dur="1000" fill="hold"/>
                                        <p:tgtEl>
                                          <p:spTgt spid="9229"/>
                                        </p:tgtEl>
                                        <p:attrNameLst>
                                          <p:attrName>ppt_w</p:attrName>
                                        </p:attrNameLst>
                                      </p:cBhvr>
                                      <p:tavLst>
                                        <p:tav tm="0">
                                          <p:val>
                                            <p:strVal val="#ppt_w*0.70"/>
                                          </p:val>
                                        </p:tav>
                                        <p:tav tm="100000">
                                          <p:val>
                                            <p:strVal val="#ppt_w"/>
                                          </p:val>
                                        </p:tav>
                                      </p:tavLst>
                                    </p:anim>
                                    <p:anim calcmode="lin" valueType="num">
                                      <p:cBhvr>
                                        <p:cTn id="33" dur="1000" fill="hold"/>
                                        <p:tgtEl>
                                          <p:spTgt spid="9229"/>
                                        </p:tgtEl>
                                        <p:attrNameLst>
                                          <p:attrName>ppt_h</p:attrName>
                                        </p:attrNameLst>
                                      </p:cBhvr>
                                      <p:tavLst>
                                        <p:tav tm="0">
                                          <p:val>
                                            <p:strVal val="#ppt_h"/>
                                          </p:val>
                                        </p:tav>
                                        <p:tav tm="100000">
                                          <p:val>
                                            <p:strVal val="#ppt_h"/>
                                          </p:val>
                                        </p:tav>
                                      </p:tavLst>
                                    </p:anim>
                                    <p:animEffect transition="in" filter="fade">
                                      <p:cBhvr>
                                        <p:cTn id="34" dur="1000"/>
                                        <p:tgtEl>
                                          <p:spTgt spid="9229"/>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3" fill="hold" nodeType="clickEffect">
                                  <p:stCondLst>
                                    <p:cond delay="0"/>
                                  </p:stCondLst>
                                  <p:childTnLst>
                                    <p:set>
                                      <p:cBhvr>
                                        <p:cTn id="38" dur="1" fill="hold">
                                          <p:stCondLst>
                                            <p:cond delay="0"/>
                                          </p:stCondLst>
                                        </p:cTn>
                                        <p:tgtEl>
                                          <p:spTgt spid="10266">
                                            <p:txEl>
                                              <p:charRg st="0" end="24"/>
                                            </p:txEl>
                                          </p:spTgt>
                                        </p:tgtEl>
                                        <p:attrNameLst>
                                          <p:attrName>style.visibility</p:attrName>
                                        </p:attrNameLst>
                                      </p:cBhvr>
                                      <p:to>
                                        <p:strVal val="visible"/>
                                      </p:to>
                                    </p:set>
                                    <p:anim calcmode="lin" valueType="num">
                                      <p:cBhvr additive="base">
                                        <p:cTn id="39" dur="500" fill="hold"/>
                                        <p:tgtEl>
                                          <p:spTgt spid="10266">
                                            <p:txEl>
                                              <p:charRg st="0" end="24"/>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10266">
                                            <p:txEl>
                                              <p:charRg st="0" end="24"/>
                                            </p:txEl>
                                          </p:spTgt>
                                        </p:tgtEl>
                                        <p:attrNameLst>
                                          <p:attrName>ppt_y</p:attrName>
                                        </p:attrNameLst>
                                      </p:cBhvr>
                                      <p:tavLst>
                                        <p:tav tm="0">
                                          <p:val>
                                            <p:strVal val="0-#ppt_h/2"/>
                                          </p:val>
                                        </p:tav>
                                        <p:tav tm="100000">
                                          <p:val>
                                            <p:strVal val="#ppt_y"/>
                                          </p:val>
                                        </p:tav>
                                      </p:tavLst>
                                    </p:anim>
                                  </p:childTnLst>
                                </p:cTn>
                              </p:par>
                              <p:par>
                                <p:cTn id="41" presetID="55" presetClass="entr" presetSubtype="0" fill="hold" grpId="0" nodeType="withEffect">
                                  <p:stCondLst>
                                    <p:cond delay="0"/>
                                  </p:stCondLst>
                                  <p:childTnLst>
                                    <p:set>
                                      <p:cBhvr>
                                        <p:cTn id="42" dur="1" fill="hold">
                                          <p:stCondLst>
                                            <p:cond delay="0"/>
                                          </p:stCondLst>
                                        </p:cTn>
                                        <p:tgtEl>
                                          <p:spTgt spid="5137"/>
                                        </p:tgtEl>
                                        <p:attrNameLst>
                                          <p:attrName>style.visibility</p:attrName>
                                        </p:attrNameLst>
                                      </p:cBhvr>
                                      <p:to>
                                        <p:strVal val="visible"/>
                                      </p:to>
                                    </p:set>
                                    <p:anim calcmode="lin" valueType="num">
                                      <p:cBhvr>
                                        <p:cTn id="43" dur="1000" fill="hold"/>
                                        <p:tgtEl>
                                          <p:spTgt spid="5137"/>
                                        </p:tgtEl>
                                        <p:attrNameLst>
                                          <p:attrName>ppt_w</p:attrName>
                                        </p:attrNameLst>
                                      </p:cBhvr>
                                      <p:tavLst>
                                        <p:tav tm="0">
                                          <p:val>
                                            <p:strVal val="#ppt_w*0.70"/>
                                          </p:val>
                                        </p:tav>
                                        <p:tav tm="100000">
                                          <p:val>
                                            <p:strVal val="#ppt_w"/>
                                          </p:val>
                                        </p:tav>
                                      </p:tavLst>
                                    </p:anim>
                                    <p:anim calcmode="lin" valueType="num">
                                      <p:cBhvr>
                                        <p:cTn id="44" dur="1000" fill="hold"/>
                                        <p:tgtEl>
                                          <p:spTgt spid="5137"/>
                                        </p:tgtEl>
                                        <p:attrNameLst>
                                          <p:attrName>ppt_h</p:attrName>
                                        </p:attrNameLst>
                                      </p:cBhvr>
                                      <p:tavLst>
                                        <p:tav tm="0">
                                          <p:val>
                                            <p:strVal val="#ppt_h"/>
                                          </p:val>
                                        </p:tav>
                                        <p:tav tm="100000">
                                          <p:val>
                                            <p:strVal val="#ppt_h"/>
                                          </p:val>
                                        </p:tav>
                                      </p:tavLst>
                                    </p:anim>
                                    <p:animEffect transition="in" filter="fade">
                                      <p:cBhvr>
                                        <p:cTn id="45" dur="1000"/>
                                        <p:tgtEl>
                                          <p:spTgt spid="5137"/>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3" fill="hold" nodeType="clickEffect">
                                  <p:stCondLst>
                                    <p:cond delay="0"/>
                                  </p:stCondLst>
                                  <p:childTnLst>
                                    <p:set>
                                      <p:cBhvr>
                                        <p:cTn id="49" dur="1" fill="hold">
                                          <p:stCondLst>
                                            <p:cond delay="0"/>
                                          </p:stCondLst>
                                        </p:cTn>
                                        <p:tgtEl>
                                          <p:spTgt spid="10267">
                                            <p:txEl>
                                              <p:charRg st="0" end="20"/>
                                            </p:txEl>
                                          </p:spTgt>
                                        </p:tgtEl>
                                        <p:attrNameLst>
                                          <p:attrName>style.visibility</p:attrName>
                                        </p:attrNameLst>
                                      </p:cBhvr>
                                      <p:to>
                                        <p:strVal val="visible"/>
                                      </p:to>
                                    </p:set>
                                    <p:anim calcmode="lin" valueType="num">
                                      <p:cBhvr additive="base">
                                        <p:cTn id="50" dur="500" fill="hold"/>
                                        <p:tgtEl>
                                          <p:spTgt spid="10267">
                                            <p:txEl>
                                              <p:charRg st="0" end="2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10267">
                                            <p:txEl>
                                              <p:charRg st="0" end="20"/>
                                            </p:txEl>
                                          </p:spTgt>
                                        </p:tgtEl>
                                        <p:attrNameLst>
                                          <p:attrName>ppt_y</p:attrName>
                                        </p:attrNameLst>
                                      </p:cBhvr>
                                      <p:tavLst>
                                        <p:tav tm="0">
                                          <p:val>
                                            <p:strVal val="0-#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childTnLst>
                                    <p:set>
                                      <p:cBhvr>
                                        <p:cTn id="55" dur="1" fill="hold">
                                          <p:stCondLst>
                                            <p:cond delay="0"/>
                                          </p:stCondLst>
                                        </p:cTn>
                                        <p:tgtEl>
                                          <p:spTgt spid="9232"/>
                                        </p:tgtEl>
                                        <p:attrNameLst>
                                          <p:attrName>style.visibility</p:attrName>
                                        </p:attrNameLst>
                                      </p:cBhvr>
                                      <p:to>
                                        <p:strVal val="visible"/>
                                      </p:to>
                                    </p:set>
                                    <p:anim calcmode="lin" valueType="num">
                                      <p:cBhvr>
                                        <p:cTn id="56" dur="1000" fill="hold"/>
                                        <p:tgtEl>
                                          <p:spTgt spid="9232"/>
                                        </p:tgtEl>
                                        <p:attrNameLst>
                                          <p:attrName>ppt_w</p:attrName>
                                        </p:attrNameLst>
                                      </p:cBhvr>
                                      <p:tavLst>
                                        <p:tav tm="0">
                                          <p:val>
                                            <p:strVal val="#ppt_w*0.70"/>
                                          </p:val>
                                        </p:tav>
                                        <p:tav tm="100000">
                                          <p:val>
                                            <p:strVal val="#ppt_w"/>
                                          </p:val>
                                        </p:tav>
                                      </p:tavLst>
                                    </p:anim>
                                    <p:anim calcmode="lin" valueType="num">
                                      <p:cBhvr>
                                        <p:cTn id="57" dur="1000" fill="hold"/>
                                        <p:tgtEl>
                                          <p:spTgt spid="9232"/>
                                        </p:tgtEl>
                                        <p:attrNameLst>
                                          <p:attrName>ppt_h</p:attrName>
                                        </p:attrNameLst>
                                      </p:cBhvr>
                                      <p:tavLst>
                                        <p:tav tm="0">
                                          <p:val>
                                            <p:strVal val="#ppt_h"/>
                                          </p:val>
                                        </p:tav>
                                        <p:tav tm="100000">
                                          <p:val>
                                            <p:strVal val="#ppt_h"/>
                                          </p:val>
                                        </p:tav>
                                      </p:tavLst>
                                    </p:anim>
                                    <p:animEffect transition="in" filter="fade">
                                      <p:cBhvr>
                                        <p:cTn id="58" dur="1000"/>
                                        <p:tgtEl>
                                          <p:spTgt spid="9232"/>
                                        </p:tgtEl>
                                      </p:cBhvr>
                                    </p:animEffect>
                                  </p:childTnLst>
                                </p:cTn>
                              </p:par>
                              <p:par>
                                <p:cTn id="59" presetID="55" presetClass="entr" presetSubtype="0" fill="hold" grpId="0" nodeType="withEffect">
                                  <p:stCondLst>
                                    <p:cond delay="0"/>
                                  </p:stCondLst>
                                  <p:childTnLst>
                                    <p:set>
                                      <p:cBhvr>
                                        <p:cTn id="60" dur="1" fill="hold">
                                          <p:stCondLst>
                                            <p:cond delay="0"/>
                                          </p:stCondLst>
                                        </p:cTn>
                                        <p:tgtEl>
                                          <p:spTgt spid="9231"/>
                                        </p:tgtEl>
                                        <p:attrNameLst>
                                          <p:attrName>style.visibility</p:attrName>
                                        </p:attrNameLst>
                                      </p:cBhvr>
                                      <p:to>
                                        <p:strVal val="visible"/>
                                      </p:to>
                                    </p:set>
                                    <p:anim calcmode="lin" valueType="num">
                                      <p:cBhvr>
                                        <p:cTn id="61" dur="1000" fill="hold"/>
                                        <p:tgtEl>
                                          <p:spTgt spid="9231"/>
                                        </p:tgtEl>
                                        <p:attrNameLst>
                                          <p:attrName>ppt_w</p:attrName>
                                        </p:attrNameLst>
                                      </p:cBhvr>
                                      <p:tavLst>
                                        <p:tav tm="0">
                                          <p:val>
                                            <p:strVal val="#ppt_w*0.70"/>
                                          </p:val>
                                        </p:tav>
                                        <p:tav tm="100000">
                                          <p:val>
                                            <p:strVal val="#ppt_w"/>
                                          </p:val>
                                        </p:tav>
                                      </p:tavLst>
                                    </p:anim>
                                    <p:anim calcmode="lin" valueType="num">
                                      <p:cBhvr>
                                        <p:cTn id="62" dur="1000" fill="hold"/>
                                        <p:tgtEl>
                                          <p:spTgt spid="9231"/>
                                        </p:tgtEl>
                                        <p:attrNameLst>
                                          <p:attrName>ppt_h</p:attrName>
                                        </p:attrNameLst>
                                      </p:cBhvr>
                                      <p:tavLst>
                                        <p:tav tm="0">
                                          <p:val>
                                            <p:strVal val="#ppt_h"/>
                                          </p:val>
                                        </p:tav>
                                        <p:tav tm="100000">
                                          <p:val>
                                            <p:strVal val="#ppt_h"/>
                                          </p:val>
                                        </p:tav>
                                      </p:tavLst>
                                    </p:anim>
                                    <p:animEffect transition="in" filter="fade">
                                      <p:cBhvr>
                                        <p:cTn id="63" dur="1000"/>
                                        <p:tgtEl>
                                          <p:spTgt spid="9231"/>
                                        </p:tgtEl>
                                      </p:cBhvr>
                                    </p:animEffect>
                                  </p:childTnLst>
                                </p:cTn>
                              </p:par>
                              <p:par>
                                <p:cTn id="64" presetID="55" presetClass="entr" presetSubtype="0" fill="hold" grpId="0" nodeType="withEffect">
                                  <p:stCondLst>
                                    <p:cond delay="0"/>
                                  </p:stCondLst>
                                  <p:childTnLst>
                                    <p:set>
                                      <p:cBhvr>
                                        <p:cTn id="65" dur="1" fill="hold">
                                          <p:stCondLst>
                                            <p:cond delay="0"/>
                                          </p:stCondLst>
                                        </p:cTn>
                                        <p:tgtEl>
                                          <p:spTgt spid="5141"/>
                                        </p:tgtEl>
                                        <p:attrNameLst>
                                          <p:attrName>style.visibility</p:attrName>
                                        </p:attrNameLst>
                                      </p:cBhvr>
                                      <p:to>
                                        <p:strVal val="visible"/>
                                      </p:to>
                                    </p:set>
                                    <p:anim calcmode="lin" valueType="num">
                                      <p:cBhvr>
                                        <p:cTn id="66" dur="1000" fill="hold"/>
                                        <p:tgtEl>
                                          <p:spTgt spid="5141"/>
                                        </p:tgtEl>
                                        <p:attrNameLst>
                                          <p:attrName>ppt_w</p:attrName>
                                        </p:attrNameLst>
                                      </p:cBhvr>
                                      <p:tavLst>
                                        <p:tav tm="0">
                                          <p:val>
                                            <p:strVal val="#ppt_w*0.70"/>
                                          </p:val>
                                        </p:tav>
                                        <p:tav tm="100000">
                                          <p:val>
                                            <p:strVal val="#ppt_w"/>
                                          </p:val>
                                        </p:tav>
                                      </p:tavLst>
                                    </p:anim>
                                    <p:anim calcmode="lin" valueType="num">
                                      <p:cBhvr>
                                        <p:cTn id="67" dur="1000" fill="hold"/>
                                        <p:tgtEl>
                                          <p:spTgt spid="5141"/>
                                        </p:tgtEl>
                                        <p:attrNameLst>
                                          <p:attrName>ppt_h</p:attrName>
                                        </p:attrNameLst>
                                      </p:cBhvr>
                                      <p:tavLst>
                                        <p:tav tm="0">
                                          <p:val>
                                            <p:strVal val="#ppt_h"/>
                                          </p:val>
                                        </p:tav>
                                        <p:tav tm="100000">
                                          <p:val>
                                            <p:strVal val="#ppt_h"/>
                                          </p:val>
                                        </p:tav>
                                      </p:tavLst>
                                    </p:anim>
                                    <p:animEffect transition="in" filter="fade">
                                      <p:cBhvr>
                                        <p:cTn id="68" dur="1000"/>
                                        <p:tgtEl>
                                          <p:spTgt spid="5141"/>
                                        </p:tgtEl>
                                      </p:cBhvr>
                                    </p:animEffect>
                                  </p:childTnLst>
                                </p:cTn>
                              </p:par>
                              <p:par>
                                <p:cTn id="69" presetID="55" presetClass="entr" presetSubtype="0" fill="hold" grpId="0" nodeType="withEffect">
                                  <p:stCondLst>
                                    <p:cond delay="0"/>
                                  </p:stCondLst>
                                  <p:childTnLst>
                                    <p:set>
                                      <p:cBhvr>
                                        <p:cTn id="70" dur="1" fill="hold">
                                          <p:stCondLst>
                                            <p:cond delay="0"/>
                                          </p:stCondLst>
                                        </p:cTn>
                                        <p:tgtEl>
                                          <p:spTgt spid="5138"/>
                                        </p:tgtEl>
                                        <p:attrNameLst>
                                          <p:attrName>style.visibility</p:attrName>
                                        </p:attrNameLst>
                                      </p:cBhvr>
                                      <p:to>
                                        <p:strVal val="visible"/>
                                      </p:to>
                                    </p:set>
                                    <p:anim calcmode="lin" valueType="num">
                                      <p:cBhvr>
                                        <p:cTn id="71" dur="1000" fill="hold"/>
                                        <p:tgtEl>
                                          <p:spTgt spid="5138"/>
                                        </p:tgtEl>
                                        <p:attrNameLst>
                                          <p:attrName>ppt_w</p:attrName>
                                        </p:attrNameLst>
                                      </p:cBhvr>
                                      <p:tavLst>
                                        <p:tav tm="0">
                                          <p:val>
                                            <p:strVal val="#ppt_w*0.70"/>
                                          </p:val>
                                        </p:tav>
                                        <p:tav tm="100000">
                                          <p:val>
                                            <p:strVal val="#ppt_w"/>
                                          </p:val>
                                        </p:tav>
                                      </p:tavLst>
                                    </p:anim>
                                    <p:anim calcmode="lin" valueType="num">
                                      <p:cBhvr>
                                        <p:cTn id="72" dur="1000" fill="hold"/>
                                        <p:tgtEl>
                                          <p:spTgt spid="5138"/>
                                        </p:tgtEl>
                                        <p:attrNameLst>
                                          <p:attrName>ppt_h</p:attrName>
                                        </p:attrNameLst>
                                      </p:cBhvr>
                                      <p:tavLst>
                                        <p:tav tm="0">
                                          <p:val>
                                            <p:strVal val="#ppt_h"/>
                                          </p:val>
                                        </p:tav>
                                        <p:tav tm="100000">
                                          <p:val>
                                            <p:strVal val="#ppt_h"/>
                                          </p:val>
                                        </p:tav>
                                      </p:tavLst>
                                    </p:anim>
                                    <p:animEffect transition="in" filter="fade">
                                      <p:cBhvr>
                                        <p:cTn id="73" dur="1000"/>
                                        <p:tgtEl>
                                          <p:spTgt spid="5138"/>
                                        </p:tgtEl>
                                      </p:cBhvr>
                                    </p:animEffect>
                                  </p:childTnLst>
                                </p:cTn>
                              </p:par>
                              <p:par>
                                <p:cTn id="74" presetID="55" presetClass="entr" presetSubtype="0" fill="hold" grpId="0" nodeType="withEffect">
                                  <p:stCondLst>
                                    <p:cond delay="0"/>
                                  </p:stCondLst>
                                  <p:childTnLst>
                                    <p:set>
                                      <p:cBhvr>
                                        <p:cTn id="75" dur="1" fill="hold">
                                          <p:stCondLst>
                                            <p:cond delay="0"/>
                                          </p:stCondLst>
                                        </p:cTn>
                                        <p:tgtEl>
                                          <p:spTgt spid="9223"/>
                                        </p:tgtEl>
                                        <p:attrNameLst>
                                          <p:attrName>style.visibility</p:attrName>
                                        </p:attrNameLst>
                                      </p:cBhvr>
                                      <p:to>
                                        <p:strVal val="visible"/>
                                      </p:to>
                                    </p:set>
                                    <p:anim calcmode="lin" valueType="num">
                                      <p:cBhvr>
                                        <p:cTn id="76" dur="1000" fill="hold"/>
                                        <p:tgtEl>
                                          <p:spTgt spid="9223"/>
                                        </p:tgtEl>
                                        <p:attrNameLst>
                                          <p:attrName>ppt_w</p:attrName>
                                        </p:attrNameLst>
                                      </p:cBhvr>
                                      <p:tavLst>
                                        <p:tav tm="0">
                                          <p:val>
                                            <p:strVal val="#ppt_w*0.70"/>
                                          </p:val>
                                        </p:tav>
                                        <p:tav tm="100000">
                                          <p:val>
                                            <p:strVal val="#ppt_w"/>
                                          </p:val>
                                        </p:tav>
                                      </p:tavLst>
                                    </p:anim>
                                    <p:anim calcmode="lin" valueType="num">
                                      <p:cBhvr>
                                        <p:cTn id="77" dur="1000" fill="hold"/>
                                        <p:tgtEl>
                                          <p:spTgt spid="9223"/>
                                        </p:tgtEl>
                                        <p:attrNameLst>
                                          <p:attrName>ppt_h</p:attrName>
                                        </p:attrNameLst>
                                      </p:cBhvr>
                                      <p:tavLst>
                                        <p:tav tm="0">
                                          <p:val>
                                            <p:strVal val="#ppt_h"/>
                                          </p:val>
                                        </p:tav>
                                        <p:tav tm="100000">
                                          <p:val>
                                            <p:strVal val="#ppt_h"/>
                                          </p:val>
                                        </p:tav>
                                      </p:tavLst>
                                    </p:anim>
                                    <p:animEffect transition="in" filter="fade">
                                      <p:cBhvr>
                                        <p:cTn id="78" dur="1000"/>
                                        <p:tgtEl>
                                          <p:spTgt spid="9223"/>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3" fill="hold" grpId="0" nodeType="clickEffect">
                                  <p:stCondLst>
                                    <p:cond delay="0"/>
                                  </p:stCondLst>
                                  <p:childTnLst>
                                    <p:set>
                                      <p:cBhvr>
                                        <p:cTn id="82" dur="1" fill="hold">
                                          <p:stCondLst>
                                            <p:cond delay="0"/>
                                          </p:stCondLst>
                                        </p:cTn>
                                        <p:tgtEl>
                                          <p:spTgt spid="10268"/>
                                        </p:tgtEl>
                                        <p:attrNameLst>
                                          <p:attrName>style.visibility</p:attrName>
                                        </p:attrNameLst>
                                      </p:cBhvr>
                                      <p:to>
                                        <p:strVal val="visible"/>
                                      </p:to>
                                    </p:set>
                                    <p:anim calcmode="lin" valueType="num">
                                      <p:cBhvr additive="base">
                                        <p:cTn id="83" dur="500" fill="hold"/>
                                        <p:tgtEl>
                                          <p:spTgt spid="10268"/>
                                        </p:tgtEl>
                                        <p:attrNameLst>
                                          <p:attrName>ppt_x</p:attrName>
                                        </p:attrNameLst>
                                      </p:cBhvr>
                                      <p:tavLst>
                                        <p:tav tm="0">
                                          <p:val>
                                            <p:strVal val="1+#ppt_w/2"/>
                                          </p:val>
                                        </p:tav>
                                        <p:tav tm="100000">
                                          <p:val>
                                            <p:strVal val="#ppt_x"/>
                                          </p:val>
                                        </p:tav>
                                      </p:tavLst>
                                    </p:anim>
                                    <p:anim calcmode="lin" valueType="num">
                                      <p:cBhvr additive="base">
                                        <p:cTn id="84" dur="500" fill="hold"/>
                                        <p:tgtEl>
                                          <p:spTgt spid="10268"/>
                                        </p:tgtEl>
                                        <p:attrNameLst>
                                          <p:attrName>ppt_y</p:attrName>
                                        </p:attrNameLst>
                                      </p:cBhvr>
                                      <p:tavLst>
                                        <p:tav tm="0">
                                          <p:val>
                                            <p:strVal val="0-#ppt_h/2"/>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55" presetClass="entr" presetSubtype="0" fill="hold" grpId="0" nodeType="clickEffect">
                                  <p:stCondLst>
                                    <p:cond delay="0"/>
                                  </p:stCondLst>
                                  <p:childTnLst>
                                    <p:set>
                                      <p:cBhvr>
                                        <p:cTn id="88" dur="1" fill="hold">
                                          <p:stCondLst>
                                            <p:cond delay="0"/>
                                          </p:stCondLst>
                                        </p:cTn>
                                        <p:tgtEl>
                                          <p:spTgt spid="9233"/>
                                        </p:tgtEl>
                                        <p:attrNameLst>
                                          <p:attrName>style.visibility</p:attrName>
                                        </p:attrNameLst>
                                      </p:cBhvr>
                                      <p:to>
                                        <p:strVal val="visible"/>
                                      </p:to>
                                    </p:set>
                                    <p:anim calcmode="lin" valueType="num">
                                      <p:cBhvr>
                                        <p:cTn id="89" dur="1000" fill="hold"/>
                                        <p:tgtEl>
                                          <p:spTgt spid="9233"/>
                                        </p:tgtEl>
                                        <p:attrNameLst>
                                          <p:attrName>ppt_w</p:attrName>
                                        </p:attrNameLst>
                                      </p:cBhvr>
                                      <p:tavLst>
                                        <p:tav tm="0">
                                          <p:val>
                                            <p:strVal val="#ppt_w*0.70"/>
                                          </p:val>
                                        </p:tav>
                                        <p:tav tm="100000">
                                          <p:val>
                                            <p:strVal val="#ppt_w"/>
                                          </p:val>
                                        </p:tav>
                                      </p:tavLst>
                                    </p:anim>
                                    <p:anim calcmode="lin" valueType="num">
                                      <p:cBhvr>
                                        <p:cTn id="90" dur="1000" fill="hold"/>
                                        <p:tgtEl>
                                          <p:spTgt spid="9233"/>
                                        </p:tgtEl>
                                        <p:attrNameLst>
                                          <p:attrName>ppt_h</p:attrName>
                                        </p:attrNameLst>
                                      </p:cBhvr>
                                      <p:tavLst>
                                        <p:tav tm="0">
                                          <p:val>
                                            <p:strVal val="#ppt_h"/>
                                          </p:val>
                                        </p:tav>
                                        <p:tav tm="100000">
                                          <p:val>
                                            <p:strVal val="#ppt_h"/>
                                          </p:val>
                                        </p:tav>
                                      </p:tavLst>
                                    </p:anim>
                                    <p:animEffect transition="in" filter="fade">
                                      <p:cBhvr>
                                        <p:cTn id="91" dur="1000"/>
                                        <p:tgtEl>
                                          <p:spTgt spid="9233"/>
                                        </p:tgtEl>
                                      </p:cBhvr>
                                    </p:animEffect>
                                  </p:childTnLst>
                                </p:cTn>
                              </p:par>
                              <p:par>
                                <p:cTn id="92" presetID="55" presetClass="entr" presetSubtype="0" fill="hold" grpId="0" nodeType="withEffect">
                                  <p:stCondLst>
                                    <p:cond delay="0"/>
                                  </p:stCondLst>
                                  <p:childTnLst>
                                    <p:set>
                                      <p:cBhvr>
                                        <p:cTn id="93" dur="1" fill="hold">
                                          <p:stCondLst>
                                            <p:cond delay="0"/>
                                          </p:stCondLst>
                                        </p:cTn>
                                        <p:tgtEl>
                                          <p:spTgt spid="5142"/>
                                        </p:tgtEl>
                                        <p:attrNameLst>
                                          <p:attrName>style.visibility</p:attrName>
                                        </p:attrNameLst>
                                      </p:cBhvr>
                                      <p:to>
                                        <p:strVal val="visible"/>
                                      </p:to>
                                    </p:set>
                                    <p:anim calcmode="lin" valueType="num">
                                      <p:cBhvr>
                                        <p:cTn id="94" dur="1000" fill="hold"/>
                                        <p:tgtEl>
                                          <p:spTgt spid="5142"/>
                                        </p:tgtEl>
                                        <p:attrNameLst>
                                          <p:attrName>ppt_w</p:attrName>
                                        </p:attrNameLst>
                                      </p:cBhvr>
                                      <p:tavLst>
                                        <p:tav tm="0">
                                          <p:val>
                                            <p:strVal val="#ppt_w*0.70"/>
                                          </p:val>
                                        </p:tav>
                                        <p:tav tm="100000">
                                          <p:val>
                                            <p:strVal val="#ppt_w"/>
                                          </p:val>
                                        </p:tav>
                                      </p:tavLst>
                                    </p:anim>
                                    <p:anim calcmode="lin" valueType="num">
                                      <p:cBhvr>
                                        <p:cTn id="95" dur="1000" fill="hold"/>
                                        <p:tgtEl>
                                          <p:spTgt spid="5142"/>
                                        </p:tgtEl>
                                        <p:attrNameLst>
                                          <p:attrName>ppt_h</p:attrName>
                                        </p:attrNameLst>
                                      </p:cBhvr>
                                      <p:tavLst>
                                        <p:tav tm="0">
                                          <p:val>
                                            <p:strVal val="#ppt_h"/>
                                          </p:val>
                                        </p:tav>
                                        <p:tav tm="100000">
                                          <p:val>
                                            <p:strVal val="#ppt_h"/>
                                          </p:val>
                                        </p:tav>
                                      </p:tavLst>
                                    </p:anim>
                                    <p:animEffect transition="in" filter="fade">
                                      <p:cBhvr>
                                        <p:cTn id="96" dur="1000"/>
                                        <p:tgtEl>
                                          <p:spTgt spid="5142"/>
                                        </p:tgtEl>
                                      </p:cBhvr>
                                    </p:animEffect>
                                  </p:childTnLst>
                                </p:cTn>
                              </p:par>
                              <p:par>
                                <p:cTn id="97" presetID="55" presetClass="entr" presetSubtype="0" fill="hold" grpId="0" nodeType="withEffect">
                                  <p:stCondLst>
                                    <p:cond delay="0"/>
                                  </p:stCondLst>
                                  <p:childTnLst>
                                    <p:set>
                                      <p:cBhvr>
                                        <p:cTn id="98" dur="1" fill="hold">
                                          <p:stCondLst>
                                            <p:cond delay="0"/>
                                          </p:stCondLst>
                                        </p:cTn>
                                        <p:tgtEl>
                                          <p:spTgt spid="5127"/>
                                        </p:tgtEl>
                                        <p:attrNameLst>
                                          <p:attrName>style.visibility</p:attrName>
                                        </p:attrNameLst>
                                      </p:cBhvr>
                                      <p:to>
                                        <p:strVal val="visible"/>
                                      </p:to>
                                    </p:set>
                                    <p:anim calcmode="lin" valueType="num">
                                      <p:cBhvr>
                                        <p:cTn id="99" dur="1000" fill="hold"/>
                                        <p:tgtEl>
                                          <p:spTgt spid="5127"/>
                                        </p:tgtEl>
                                        <p:attrNameLst>
                                          <p:attrName>ppt_w</p:attrName>
                                        </p:attrNameLst>
                                      </p:cBhvr>
                                      <p:tavLst>
                                        <p:tav tm="0">
                                          <p:val>
                                            <p:strVal val="#ppt_w*0.70"/>
                                          </p:val>
                                        </p:tav>
                                        <p:tav tm="100000">
                                          <p:val>
                                            <p:strVal val="#ppt_w"/>
                                          </p:val>
                                        </p:tav>
                                      </p:tavLst>
                                    </p:anim>
                                    <p:anim calcmode="lin" valueType="num">
                                      <p:cBhvr>
                                        <p:cTn id="100" dur="1000" fill="hold"/>
                                        <p:tgtEl>
                                          <p:spTgt spid="5127"/>
                                        </p:tgtEl>
                                        <p:attrNameLst>
                                          <p:attrName>ppt_h</p:attrName>
                                        </p:attrNameLst>
                                      </p:cBhvr>
                                      <p:tavLst>
                                        <p:tav tm="0">
                                          <p:val>
                                            <p:strVal val="#ppt_h"/>
                                          </p:val>
                                        </p:tav>
                                        <p:tav tm="100000">
                                          <p:val>
                                            <p:strVal val="#ppt_h"/>
                                          </p:val>
                                        </p:tav>
                                      </p:tavLst>
                                    </p:anim>
                                    <p:animEffect transition="in" filter="fade">
                                      <p:cBhvr>
                                        <p:cTn id="101" dur="1000"/>
                                        <p:tgtEl>
                                          <p:spTgt spid="5127"/>
                                        </p:tgtEl>
                                      </p:cBhvr>
                                    </p:animEffect>
                                  </p:childTnLst>
                                </p:cTn>
                              </p:par>
                              <p:par>
                                <p:cTn id="102" presetID="55" presetClass="entr" presetSubtype="0" fill="hold" grpId="0" nodeType="withEffect">
                                  <p:stCondLst>
                                    <p:cond delay="0"/>
                                  </p:stCondLst>
                                  <p:childTnLst>
                                    <p:set>
                                      <p:cBhvr>
                                        <p:cTn id="103" dur="1" fill="hold">
                                          <p:stCondLst>
                                            <p:cond delay="0"/>
                                          </p:stCondLst>
                                        </p:cTn>
                                        <p:tgtEl>
                                          <p:spTgt spid="9225"/>
                                        </p:tgtEl>
                                        <p:attrNameLst>
                                          <p:attrName>style.visibility</p:attrName>
                                        </p:attrNameLst>
                                      </p:cBhvr>
                                      <p:to>
                                        <p:strVal val="visible"/>
                                      </p:to>
                                    </p:set>
                                    <p:anim calcmode="lin" valueType="num">
                                      <p:cBhvr>
                                        <p:cTn id="104" dur="1000" fill="hold"/>
                                        <p:tgtEl>
                                          <p:spTgt spid="9225"/>
                                        </p:tgtEl>
                                        <p:attrNameLst>
                                          <p:attrName>ppt_w</p:attrName>
                                        </p:attrNameLst>
                                      </p:cBhvr>
                                      <p:tavLst>
                                        <p:tav tm="0">
                                          <p:val>
                                            <p:strVal val="#ppt_w*0.70"/>
                                          </p:val>
                                        </p:tav>
                                        <p:tav tm="100000">
                                          <p:val>
                                            <p:strVal val="#ppt_w"/>
                                          </p:val>
                                        </p:tav>
                                      </p:tavLst>
                                    </p:anim>
                                    <p:anim calcmode="lin" valueType="num">
                                      <p:cBhvr>
                                        <p:cTn id="105" dur="1000" fill="hold"/>
                                        <p:tgtEl>
                                          <p:spTgt spid="9225"/>
                                        </p:tgtEl>
                                        <p:attrNameLst>
                                          <p:attrName>ppt_h</p:attrName>
                                        </p:attrNameLst>
                                      </p:cBhvr>
                                      <p:tavLst>
                                        <p:tav tm="0">
                                          <p:val>
                                            <p:strVal val="#ppt_h"/>
                                          </p:val>
                                        </p:tav>
                                        <p:tav tm="100000">
                                          <p:val>
                                            <p:strVal val="#ppt_h"/>
                                          </p:val>
                                        </p:tav>
                                      </p:tavLst>
                                    </p:anim>
                                    <p:animEffect transition="in" filter="fade">
                                      <p:cBhvr>
                                        <p:cTn id="106" dur="1000"/>
                                        <p:tgtEl>
                                          <p:spTgt spid="9225"/>
                                        </p:tgtEl>
                                      </p:cBhvr>
                                    </p:animEffect>
                                  </p:childTnLst>
                                </p:cTn>
                              </p:par>
                              <p:par>
                                <p:cTn id="107" presetID="55" presetClass="entr" presetSubtype="0" fill="hold" grpId="0" nodeType="withEffect">
                                  <p:stCondLst>
                                    <p:cond delay="0"/>
                                  </p:stCondLst>
                                  <p:childTnLst>
                                    <p:set>
                                      <p:cBhvr>
                                        <p:cTn id="108" dur="1" fill="hold">
                                          <p:stCondLst>
                                            <p:cond delay="0"/>
                                          </p:stCondLst>
                                        </p:cTn>
                                        <p:tgtEl>
                                          <p:spTgt spid="5139"/>
                                        </p:tgtEl>
                                        <p:attrNameLst>
                                          <p:attrName>style.visibility</p:attrName>
                                        </p:attrNameLst>
                                      </p:cBhvr>
                                      <p:to>
                                        <p:strVal val="visible"/>
                                      </p:to>
                                    </p:set>
                                    <p:anim calcmode="lin" valueType="num">
                                      <p:cBhvr>
                                        <p:cTn id="109" dur="1000" fill="hold"/>
                                        <p:tgtEl>
                                          <p:spTgt spid="5139"/>
                                        </p:tgtEl>
                                        <p:attrNameLst>
                                          <p:attrName>ppt_w</p:attrName>
                                        </p:attrNameLst>
                                      </p:cBhvr>
                                      <p:tavLst>
                                        <p:tav tm="0">
                                          <p:val>
                                            <p:strVal val="#ppt_w*0.70"/>
                                          </p:val>
                                        </p:tav>
                                        <p:tav tm="100000">
                                          <p:val>
                                            <p:strVal val="#ppt_w"/>
                                          </p:val>
                                        </p:tav>
                                      </p:tavLst>
                                    </p:anim>
                                    <p:anim calcmode="lin" valueType="num">
                                      <p:cBhvr>
                                        <p:cTn id="110" dur="1000" fill="hold"/>
                                        <p:tgtEl>
                                          <p:spTgt spid="5139"/>
                                        </p:tgtEl>
                                        <p:attrNameLst>
                                          <p:attrName>ppt_h</p:attrName>
                                        </p:attrNameLst>
                                      </p:cBhvr>
                                      <p:tavLst>
                                        <p:tav tm="0">
                                          <p:val>
                                            <p:strVal val="#ppt_h"/>
                                          </p:val>
                                        </p:tav>
                                        <p:tav tm="100000">
                                          <p:val>
                                            <p:strVal val="#ppt_h"/>
                                          </p:val>
                                        </p:tav>
                                      </p:tavLst>
                                    </p:anim>
                                    <p:animEffect transition="in" filter="fade">
                                      <p:cBhvr>
                                        <p:cTn id="111" dur="1000"/>
                                        <p:tgtEl>
                                          <p:spTgt spid="5139"/>
                                        </p:tgtEl>
                                      </p:cBhvr>
                                    </p:animEffect>
                                  </p:childTnLst>
                                </p:cTn>
                              </p:par>
                              <p:par>
                                <p:cTn id="112" presetID="55" presetClass="entr" presetSubtype="0" fill="hold" nodeType="withEffect">
                                  <p:stCondLst>
                                    <p:cond delay="0"/>
                                  </p:stCondLst>
                                  <p:childTnLst>
                                    <p:set>
                                      <p:cBhvr>
                                        <p:cTn id="113" dur="1" fill="hold">
                                          <p:stCondLst>
                                            <p:cond delay="0"/>
                                          </p:stCondLst>
                                        </p:cTn>
                                        <p:tgtEl>
                                          <p:spTgt spid="9234"/>
                                        </p:tgtEl>
                                        <p:attrNameLst>
                                          <p:attrName>style.visibility</p:attrName>
                                        </p:attrNameLst>
                                      </p:cBhvr>
                                      <p:to>
                                        <p:strVal val="visible"/>
                                      </p:to>
                                    </p:set>
                                    <p:anim calcmode="lin" valueType="num">
                                      <p:cBhvr>
                                        <p:cTn id="114" dur="1000" fill="hold"/>
                                        <p:tgtEl>
                                          <p:spTgt spid="9234"/>
                                        </p:tgtEl>
                                        <p:attrNameLst>
                                          <p:attrName>ppt_w</p:attrName>
                                        </p:attrNameLst>
                                      </p:cBhvr>
                                      <p:tavLst>
                                        <p:tav tm="0">
                                          <p:val>
                                            <p:strVal val="#ppt_w*0.70"/>
                                          </p:val>
                                        </p:tav>
                                        <p:tav tm="100000">
                                          <p:val>
                                            <p:strVal val="#ppt_w"/>
                                          </p:val>
                                        </p:tav>
                                      </p:tavLst>
                                    </p:anim>
                                    <p:anim calcmode="lin" valueType="num">
                                      <p:cBhvr>
                                        <p:cTn id="115" dur="1000" fill="hold"/>
                                        <p:tgtEl>
                                          <p:spTgt spid="9234"/>
                                        </p:tgtEl>
                                        <p:attrNameLst>
                                          <p:attrName>ppt_h</p:attrName>
                                        </p:attrNameLst>
                                      </p:cBhvr>
                                      <p:tavLst>
                                        <p:tav tm="0">
                                          <p:val>
                                            <p:strVal val="#ppt_h"/>
                                          </p:val>
                                        </p:tav>
                                        <p:tav tm="100000">
                                          <p:val>
                                            <p:strVal val="#ppt_h"/>
                                          </p:val>
                                        </p:tav>
                                      </p:tavLst>
                                    </p:anim>
                                    <p:animEffect transition="in" filter="fade">
                                      <p:cBhvr>
                                        <p:cTn id="116" dur="1000"/>
                                        <p:tgtEl>
                                          <p:spTgt spid="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nimBg="1"/>
      <p:bldP spid="9225" grpId="0" animBg="1"/>
      <p:bldP spid="5127" grpId="0" animBg="1"/>
      <p:bldP spid="9227" grpId="0" animBg="1"/>
      <p:bldP spid="9229" grpId="0" animBg="1"/>
      <p:bldP spid="9231" grpId="0" animBg="1"/>
      <p:bldP spid="9233" grpId="0" animBg="1"/>
      <p:bldP spid="5137" grpId="0"/>
      <p:bldP spid="5138" grpId="0"/>
      <p:bldP spid="5139" grpId="0"/>
      <p:bldP spid="5140" grpId="0"/>
      <p:bldP spid="5141" grpId="0"/>
      <p:bldP spid="5142" grpId="0"/>
      <p:bldP spid="1026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Rectangle 2"/>
          <p:cNvSpPr>
            <a:spLocks noGrp="1" noRot="1"/>
          </p:cNvSpPr>
          <p:nvPr>
            <p:ph type="title"/>
          </p:nvPr>
        </p:nvSpPr>
        <p:spPr>
          <a:ln/>
        </p:spPr>
        <p:txBody>
          <a:bodyPr vert="horz" wrap="square" lIns="91440" tIns="45720" rIns="91440" bIns="45720" anchor="ctr"/>
          <a:p>
            <a:r>
              <a:rPr lang="en-US" altLang="zh-CN" b="1" dirty="0"/>
              <a:t>2. Text Analysis</a:t>
            </a:r>
            <a:endParaRPr lang="zh-CN" altLang="en-US" b="1" dirty="0"/>
          </a:p>
        </p:txBody>
      </p:sp>
      <p:sp>
        <p:nvSpPr>
          <p:cNvPr id="10243" name="Rectangle 3"/>
          <p:cNvSpPr>
            <a:spLocks noGrp="1" noRot="1"/>
          </p:cNvSpPr>
          <p:nvPr>
            <p:ph idx="1"/>
          </p:nvPr>
        </p:nvSpPr>
        <p:spPr>
          <a:xfrm>
            <a:off x="304800" y="1628775"/>
            <a:ext cx="8540750" cy="4895850"/>
          </a:xfrm>
          <a:ln/>
        </p:spPr>
        <p:txBody>
          <a:bodyPr vert="horz" wrap="square" lIns="91440" tIns="45720" rIns="91440" bIns="45720" anchor="t"/>
          <a:p>
            <a:pPr marL="609600" indent="-609600" eaLnBrk="1" hangingPunct="1">
              <a:lnSpc>
                <a:spcPct val="90000"/>
              </a:lnSpc>
              <a:buNone/>
            </a:pPr>
            <a:endParaRPr lang="en-US" altLang="zh-CN" sz="2800" b="1" dirty="0">
              <a:solidFill>
                <a:srgbClr val="FF0000"/>
              </a:solidFill>
            </a:endParaRPr>
          </a:p>
          <a:p>
            <a:pPr marL="609600" indent="-609600" eaLnBrk="1" hangingPunct="1">
              <a:lnSpc>
                <a:spcPct val="90000"/>
              </a:lnSpc>
              <a:buNone/>
            </a:pPr>
            <a:r>
              <a:rPr lang="en-US" altLang="zh-CN" sz="2800" b="1" dirty="0">
                <a:solidFill>
                  <a:srgbClr val="FF0000"/>
                </a:solidFill>
              </a:rPr>
              <a:t>1.   What was the young man’s dream? What kind of person was this man?</a:t>
            </a:r>
            <a:endParaRPr lang="en-US" altLang="zh-CN" sz="2800" b="1" dirty="0">
              <a:solidFill>
                <a:srgbClr val="FF0000"/>
              </a:solidFill>
            </a:endParaRPr>
          </a:p>
          <a:p>
            <a:pPr marL="609600" indent="-609600" eaLnBrk="1" hangingPunct="1">
              <a:lnSpc>
                <a:spcPct val="90000"/>
              </a:lnSpc>
              <a:buNone/>
            </a:pPr>
            <a:endParaRPr lang="en-US" altLang="zh-CN" sz="2800" b="1" dirty="0">
              <a:solidFill>
                <a:srgbClr val="FF0000"/>
              </a:solidFill>
            </a:endParaRPr>
          </a:p>
          <a:p>
            <a:pPr marL="609600" indent="-609600" eaLnBrk="1" hangingPunct="1">
              <a:lnSpc>
                <a:spcPct val="90000"/>
              </a:lnSpc>
              <a:buNone/>
            </a:pPr>
            <a:r>
              <a:rPr lang="en-US" altLang="zh-CN" sz="2800" b="1" dirty="0">
                <a:solidFill>
                  <a:srgbClr val="FF0000"/>
                </a:solidFill>
              </a:rPr>
              <a:t>2.   What kind of people are shown in the newspapers?</a:t>
            </a:r>
            <a:endParaRPr lang="en-US" altLang="zh-CN" sz="2800" b="1" dirty="0">
              <a:solidFill>
                <a:srgbClr val="FF0000"/>
              </a:solidFill>
            </a:endParaRPr>
          </a:p>
          <a:p>
            <a:pPr marL="609600" indent="-609600" eaLnBrk="1" hangingPunct="1">
              <a:lnSpc>
                <a:spcPct val="90000"/>
              </a:lnSpc>
              <a:buNone/>
            </a:pPr>
            <a:endParaRPr lang="en-US" altLang="zh-CN" sz="2800" b="1" dirty="0">
              <a:solidFill>
                <a:srgbClr val="FF0000"/>
              </a:solidFill>
            </a:endParaRPr>
          </a:p>
          <a:p>
            <a:pPr marL="609600" indent="-609600" eaLnBrk="1" hangingPunct="1">
              <a:lnSpc>
                <a:spcPct val="90000"/>
              </a:lnSpc>
              <a:buNone/>
            </a:pPr>
            <a:r>
              <a:rPr lang="en-US" altLang="zh-CN" sz="2800" b="1" dirty="0">
                <a:solidFill>
                  <a:srgbClr val="FF0000"/>
                </a:solidFill>
              </a:rPr>
              <a:t>3.  What were the man’s new plans?</a:t>
            </a:r>
            <a:endParaRPr lang="en-US" altLang="zh-CN" sz="2800" b="1" dirty="0">
              <a:solidFill>
                <a:srgbClr val="FF0000"/>
              </a:solidFill>
            </a:endParaRPr>
          </a:p>
          <a:p>
            <a:pPr marL="609600" indent="-609600" eaLnBrk="1" hangingPunct="1">
              <a:lnSpc>
                <a:spcPct val="90000"/>
              </a:lnSpc>
              <a:buNone/>
            </a:pPr>
            <a:endParaRPr lang="en-US" altLang="zh-CN" sz="2800" b="1" dirty="0">
              <a:solidFill>
                <a:srgbClr val="FF0000"/>
              </a:solidFill>
            </a:endParaRPr>
          </a:p>
          <a:p>
            <a:pPr marL="609600" indent="-609600" eaLnBrk="1" hangingPunct="1">
              <a:lnSpc>
                <a:spcPct val="90000"/>
              </a:lnSpc>
              <a:buNone/>
            </a:pPr>
            <a:r>
              <a:rPr lang="en-US" altLang="zh-CN" sz="2800" b="1" dirty="0">
                <a:solidFill>
                  <a:srgbClr val="FF0000"/>
                </a:solidFill>
              </a:rPr>
              <a:t>4.  Why was the man arrested?</a:t>
            </a:r>
            <a:endParaRPr lang="en-US" altLang="zh-CN" sz="2800" b="1" dirty="0">
              <a:solidFill>
                <a:srgbClr val="FF0000"/>
              </a:solidFill>
            </a:endParaRPr>
          </a:p>
          <a:p>
            <a:pPr marL="609600" indent="-609600" eaLnBrk="1" hangingPunct="1">
              <a:lnSpc>
                <a:spcPct val="90000"/>
              </a:lnSpc>
              <a:buNone/>
            </a:pPr>
            <a:endParaRPr lang="en-US" altLang="zh-CN" sz="2800" b="1" dirty="0">
              <a:solidFill>
                <a:srgbClr val="FF0000"/>
              </a:solidFill>
            </a:endParaRPr>
          </a:p>
          <a:p>
            <a:pPr marL="609600" indent="-609600" eaLnBrk="1" hangingPunct="1">
              <a:lnSpc>
                <a:spcPct val="90000"/>
              </a:lnSpc>
              <a:buNone/>
            </a:pPr>
            <a:endParaRPr lang="en-US" altLang="zh-CN" sz="2800" b="1" dirty="0">
              <a:solidFill>
                <a:srgbClr val="FF0000"/>
              </a:solidFill>
            </a:endParaRPr>
          </a:p>
          <a:p>
            <a:pPr marL="609600" indent="-609600" eaLnBrk="1" hangingPunct="1">
              <a:lnSpc>
                <a:spcPct val="90000"/>
              </a:lnSpc>
            </a:pPr>
            <a:endParaRPr lang="en-US" altLang="zh-CN" sz="2800" b="1" dirty="0">
              <a:solidFill>
                <a:srgbClr val="FF0000"/>
              </a:solidFill>
            </a:endParaRPr>
          </a:p>
          <a:p>
            <a:pPr marL="609600" indent="-609600">
              <a:lnSpc>
                <a:spcPct val="90000"/>
              </a:lnSpc>
            </a:pPr>
            <a:endParaRPr lang="zh-CN" altLang="en-US" dirty="0"/>
          </a:p>
        </p:txBody>
      </p:sp>
      <p:pic>
        <p:nvPicPr>
          <p:cNvPr id="10244" name="Picture 4" descr="u=1317523675,1301727395&amp;fm=90&amp;gp=0"/>
          <p:cNvPicPr>
            <a:picLocks noChangeAspect="1"/>
          </p:cNvPicPr>
          <p:nvPr/>
        </p:nvPicPr>
        <p:blipFill>
          <a:blip r:embed="rId1"/>
          <a:stretch>
            <a:fillRect/>
          </a:stretch>
        </p:blipFill>
        <p:spPr>
          <a:xfrm>
            <a:off x="0" y="0"/>
            <a:ext cx="1981200" cy="1989138"/>
          </a:xfrm>
          <a:prstGeom prst="rect">
            <a:avLst/>
          </a:prstGeom>
          <a:noFill/>
          <a:ln w="9525">
            <a:noFill/>
          </a:ln>
        </p:spPr>
      </p:pic>
      <p:sp>
        <p:nvSpPr>
          <p:cNvPr id="10245" name="Rectangle 5"/>
          <p:cNvSpPr/>
          <p:nvPr/>
        </p:nvSpPr>
        <p:spPr>
          <a:xfrm>
            <a:off x="0" y="1268413"/>
            <a:ext cx="1785938" cy="519112"/>
          </a:xfrm>
          <a:prstGeom prst="rect">
            <a:avLst/>
          </a:prstGeom>
          <a:noFill/>
          <a:ln w="9525">
            <a:noFill/>
          </a:ln>
        </p:spPr>
        <p:txBody>
          <a:bodyPr wrap="none" anchor="ctr">
            <a:spAutoFit/>
          </a:bodyPr>
          <a:p>
            <a:pPr algn="ctr"/>
            <a:r>
              <a:rPr lang="en-US" altLang="zh-CN" sz="2800" dirty="0">
                <a:latin typeface="Arial" panose="020B0604020202020204" pitchFamily="34" charset="0"/>
              </a:rPr>
              <a:t>Scanning</a:t>
            </a:r>
            <a:endParaRPr lang="en-US" altLang="zh-CN" sz="2800" dirty="0">
              <a:latin typeface="Arial" panose="020B0604020202020204" pitchFamily="34" charset="0"/>
            </a:endParaRP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Rectangle 2"/>
          <p:cNvSpPr>
            <a:spLocks noGrp="1" noRot="1"/>
          </p:cNvSpPr>
          <p:nvPr>
            <p:ph type="title"/>
          </p:nvPr>
        </p:nvSpPr>
        <p:spPr>
          <a:ln/>
        </p:spPr>
        <p:txBody>
          <a:bodyPr vert="horz" wrap="square" lIns="91440" tIns="45720" rIns="91440" bIns="45720" anchor="ctr"/>
          <a:p>
            <a:pPr eaLnBrk="1" hangingPunct="1"/>
            <a:r>
              <a:rPr lang="en-US" altLang="zh-CN" b="1" dirty="0"/>
              <a:t>2. Text Analysis</a:t>
            </a:r>
            <a:endParaRPr lang="en-US" altLang="zh-CN" b="1" dirty="0"/>
          </a:p>
        </p:txBody>
      </p:sp>
      <p:sp>
        <p:nvSpPr>
          <p:cNvPr id="10243" name="Rectangle 3"/>
          <p:cNvSpPr>
            <a:spLocks noGrp="1" noRot="1"/>
          </p:cNvSpPr>
          <p:nvPr>
            <p:ph idx="1"/>
          </p:nvPr>
        </p:nvSpPr>
        <p:spPr>
          <a:xfrm>
            <a:off x="304800" y="2276475"/>
            <a:ext cx="8540750" cy="3590925"/>
          </a:xfrm>
          <a:ln/>
        </p:spPr>
        <p:txBody>
          <a:bodyPr vert="horz" wrap="square" lIns="91440" tIns="45720" rIns="91440" bIns="45720" anchor="t"/>
          <a:p>
            <a:pPr marL="609600" indent="-609600" eaLnBrk="1" hangingPunct="1">
              <a:lnSpc>
                <a:spcPct val="80000"/>
              </a:lnSpc>
              <a:buNone/>
            </a:pPr>
            <a:r>
              <a:rPr lang="en-US" altLang="zh-CN" sz="2400" b="1" dirty="0">
                <a:solidFill>
                  <a:srgbClr val="FF0000"/>
                </a:solidFill>
              </a:rPr>
              <a:t>1.    What was the young man’s dream? What kind of person was this man?</a:t>
            </a:r>
            <a:endParaRPr lang="en-US" altLang="zh-CN" sz="2400" b="1" dirty="0">
              <a:solidFill>
                <a:srgbClr val="FF0000"/>
              </a:solidFill>
            </a:endParaRPr>
          </a:p>
          <a:p>
            <a:pPr marL="609600" indent="-609600" eaLnBrk="1" hangingPunct="1">
              <a:lnSpc>
                <a:spcPct val="80000"/>
              </a:lnSpc>
              <a:buNone/>
            </a:pPr>
            <a:r>
              <a:rPr lang="en-US" altLang="zh-CN" dirty="0"/>
              <a:t>     </a:t>
            </a:r>
            <a:r>
              <a:rPr lang="en-US" altLang="zh-CN" sz="2800" dirty="0"/>
              <a:t>Becoming a millionaire. </a:t>
            </a:r>
            <a:endParaRPr lang="en-US" altLang="zh-CN" sz="2800" dirty="0"/>
          </a:p>
          <a:p>
            <a:pPr marL="609600" indent="-609600" eaLnBrk="1" hangingPunct="1">
              <a:lnSpc>
                <a:spcPct val="80000"/>
              </a:lnSpc>
              <a:buNone/>
            </a:pPr>
            <a:r>
              <a:rPr lang="en-US" altLang="zh-CN" sz="2800" dirty="0"/>
              <a:t>      He was diligent and shrewd and, when he had to be, devious. </a:t>
            </a:r>
            <a:endParaRPr lang="en-US" altLang="zh-CN" sz="2800" dirty="0"/>
          </a:p>
          <a:p>
            <a:pPr marL="609600" indent="-609600" eaLnBrk="1" hangingPunct="1">
              <a:lnSpc>
                <a:spcPct val="80000"/>
              </a:lnSpc>
              <a:buNone/>
            </a:pPr>
            <a:r>
              <a:rPr lang="en-US" altLang="zh-CN" dirty="0">
                <a:solidFill>
                  <a:srgbClr val="FF0000"/>
                </a:solidFill>
              </a:rPr>
              <a:t>2.</a:t>
            </a:r>
            <a:r>
              <a:rPr lang="en-US" altLang="zh-CN" dirty="0"/>
              <a:t>  </a:t>
            </a:r>
            <a:r>
              <a:rPr lang="en-US" altLang="zh-CN" sz="2400" b="1" dirty="0">
                <a:solidFill>
                  <a:srgbClr val="FF0000"/>
                </a:solidFill>
              </a:rPr>
              <a:t>What kind of people are shown in the newspapers?</a:t>
            </a:r>
            <a:endParaRPr lang="en-US" altLang="zh-CN" sz="2400" b="1" dirty="0">
              <a:solidFill>
                <a:srgbClr val="FF0000"/>
              </a:solidFill>
            </a:endParaRPr>
          </a:p>
          <a:p>
            <a:pPr marL="609600" indent="-609600" eaLnBrk="1" hangingPunct="1">
              <a:lnSpc>
                <a:spcPct val="80000"/>
              </a:lnSpc>
              <a:buNone/>
            </a:pPr>
            <a:r>
              <a:rPr lang="en-US" altLang="zh-CN" sz="2800" dirty="0"/>
              <a:t>      Rich people are shown in the newspapers in the company of movie stars and famous novelists and distinguished dress designers.</a:t>
            </a:r>
            <a:r>
              <a:rPr lang="en-US" altLang="zh-CN" dirty="0"/>
              <a:t> </a:t>
            </a:r>
            <a:endParaRPr lang="en-US" altLang="zh-CN" dirty="0"/>
          </a:p>
        </p:txBody>
      </p:sp>
      <p:pic>
        <p:nvPicPr>
          <p:cNvPr id="11268" name="Picture 4" descr="u=1317523675,1301727395&amp;fm=90&amp;gp=0"/>
          <p:cNvPicPr>
            <a:picLocks noChangeAspect="1"/>
          </p:cNvPicPr>
          <p:nvPr/>
        </p:nvPicPr>
        <p:blipFill>
          <a:blip r:embed="rId1"/>
          <a:stretch>
            <a:fillRect/>
          </a:stretch>
        </p:blipFill>
        <p:spPr>
          <a:xfrm>
            <a:off x="0" y="0"/>
            <a:ext cx="2268538" cy="2276475"/>
          </a:xfrm>
          <a:prstGeom prst="rect">
            <a:avLst/>
          </a:prstGeom>
          <a:noFill/>
          <a:ln w="9525">
            <a:noFill/>
          </a:ln>
        </p:spPr>
      </p:pic>
      <p:sp>
        <p:nvSpPr>
          <p:cNvPr id="11269" name="Rectangle 5"/>
          <p:cNvSpPr/>
          <p:nvPr/>
        </p:nvSpPr>
        <p:spPr>
          <a:xfrm>
            <a:off x="266700" y="1479550"/>
            <a:ext cx="1785938" cy="519113"/>
          </a:xfrm>
          <a:prstGeom prst="rect">
            <a:avLst/>
          </a:prstGeom>
          <a:noFill/>
          <a:ln w="9525">
            <a:noFill/>
          </a:ln>
        </p:spPr>
        <p:txBody>
          <a:bodyPr wrap="none" anchor="ctr">
            <a:spAutoFit/>
          </a:bodyPr>
          <a:p>
            <a:pPr algn="ctr"/>
            <a:r>
              <a:rPr lang="en-US" altLang="zh-CN" sz="2800" dirty="0">
                <a:latin typeface="Arial" panose="020B0604020202020204" pitchFamily="34" charset="0"/>
              </a:rPr>
              <a:t>Scanning</a:t>
            </a:r>
            <a:endParaRPr lang="en-US" altLang="zh-CN" sz="2800" dirty="0">
              <a:latin typeface="Arial" panose="020B0604020202020204"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43">
                                            <p:txEl>
                                              <p:charRg st="72" end="102"/>
                                            </p:txEl>
                                          </p:spTgt>
                                        </p:tgtEl>
                                        <p:attrNameLst>
                                          <p:attrName>style.visibility</p:attrName>
                                        </p:attrNameLst>
                                      </p:cBhvr>
                                      <p:to>
                                        <p:strVal val="visible"/>
                                      </p:to>
                                    </p:set>
                                    <p:anim calcmode="lin" valueType="num">
                                      <p:cBhvr additive="base">
                                        <p:cTn id="7" dur="500" fill="hold"/>
                                        <p:tgtEl>
                                          <p:spTgt spid="10243">
                                            <p:txEl>
                                              <p:charRg st="72" end="10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3">
                                            <p:txEl>
                                              <p:charRg st="72" end="102"/>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243">
                                            <p:txEl>
                                              <p:charRg st="102" end="169"/>
                                            </p:txEl>
                                          </p:spTgt>
                                        </p:tgtEl>
                                        <p:attrNameLst>
                                          <p:attrName>style.visibility</p:attrName>
                                        </p:attrNameLst>
                                      </p:cBhvr>
                                      <p:to>
                                        <p:strVal val="visible"/>
                                      </p:to>
                                    </p:set>
                                    <p:anim calcmode="lin" valueType="num">
                                      <p:cBhvr additive="base">
                                        <p:cTn id="11" dur="500" fill="hold"/>
                                        <p:tgtEl>
                                          <p:spTgt spid="10243">
                                            <p:txEl>
                                              <p:charRg st="102" end="169"/>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10243">
                                            <p:txEl>
                                              <p:charRg st="102" end="169"/>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0243">
                                            <p:txEl>
                                              <p:charRg st="222" end="355"/>
                                            </p:txEl>
                                          </p:spTgt>
                                        </p:tgtEl>
                                        <p:attrNameLst>
                                          <p:attrName>style.visibility</p:attrName>
                                        </p:attrNameLst>
                                      </p:cBhvr>
                                      <p:to>
                                        <p:strVal val="visible"/>
                                      </p:to>
                                    </p:set>
                                    <p:anim calcmode="lin" valueType="num">
                                      <p:cBhvr additive="base">
                                        <p:cTn id="17" dur="500" fill="hold"/>
                                        <p:tgtEl>
                                          <p:spTgt spid="10243">
                                            <p:txEl>
                                              <p:charRg st="222" end="355"/>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43">
                                            <p:txEl>
                                              <p:charRg st="222" end="35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古瓶荷花">
  <a:themeElements>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fontScheme name="古瓶荷花">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spAutoFit/>
      </a:bodyPr>
      <a:lstStyle>
        <a:defPPr marL="0" marR="0" indent="0" algn="l" defTabSz="914400" rtl="0" eaLnBrk="1" fontAlgn="base" latinLnBrk="0" hangingPunct="1">
          <a:lnSpc>
            <a:spcPct val="100000"/>
          </a:lnSpc>
          <a:spcBef>
            <a:spcPct val="50000"/>
          </a:spcBef>
          <a:spcAft>
            <a:spcPct val="0"/>
          </a:spcAft>
          <a:buClrTx/>
          <a:buSzTx/>
          <a:buFontTx/>
          <a:buNone/>
          <a:defRPr kumimoji="0" lang="zh-CN" altLang="en-US" sz="1200" b="1" i="0" u="none" strike="noStrike" cap="none" normalizeH="0" baseline="0" smtClean="0">
            <a:ln>
              <a:noFill/>
            </a:ln>
            <a:solidFill>
              <a:schemeClr val="tx2"/>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spPr>
      <a:bodyPr vert="horz" wrap="square" lIns="91440" tIns="45720" rIns="91440" bIns="45720" numCol="1" anchor="t" anchorCtr="0" compatLnSpc="1">
        <a:spAutoFit/>
      </a:bodyPr>
      <a:lstStyle>
        <a:defPPr marL="0" marR="0" indent="0" algn="l" defTabSz="914400" rtl="0" eaLnBrk="1" fontAlgn="base" latinLnBrk="0" hangingPunct="1">
          <a:lnSpc>
            <a:spcPct val="100000"/>
          </a:lnSpc>
          <a:spcBef>
            <a:spcPct val="50000"/>
          </a:spcBef>
          <a:spcAft>
            <a:spcPct val="0"/>
          </a:spcAft>
          <a:buClrTx/>
          <a:buSzTx/>
          <a:buFontTx/>
          <a:buNone/>
          <a:defRPr kumimoji="0" lang="zh-CN" altLang="en-US" sz="1200" b="1" i="0" u="none" strike="noStrike" cap="none" normalizeH="0" baseline="0" smtClean="0">
            <a:ln>
              <a:noFill/>
            </a:ln>
            <a:solidFill>
              <a:schemeClr val="tx2"/>
            </a:solidFill>
            <a:effectLst/>
            <a:latin typeface="Arial" panose="020B0604020202020204" pitchFamily="34" charset="0"/>
            <a:ea typeface="宋体" panose="02010600030101010101" pitchFamily="2" charset="-122"/>
          </a:defRPr>
        </a:defPPr>
      </a:lstStyle>
    </a:lnDef>
  </a:objectDefaults>
  <a:extraClrSchemeLst>
    <a:extraClrScheme>
      <a:clrScheme name="古瓶荷花 1">
        <a:dk1>
          <a:srgbClr val="0033CC"/>
        </a:dk1>
        <a:lt1>
          <a:srgbClr val="FFFFFF"/>
        </a:lt1>
        <a:dk2>
          <a:srgbClr val="007572"/>
        </a:dk2>
        <a:lt2>
          <a:srgbClr val="C0C0C0"/>
        </a:lt2>
        <a:accent1>
          <a:srgbClr val="CCECFF"/>
        </a:accent1>
        <a:accent2>
          <a:srgbClr val="3399FF"/>
        </a:accent2>
        <a:accent3>
          <a:srgbClr val="FFFFFF"/>
        </a:accent3>
        <a:accent4>
          <a:srgbClr val="002AAE"/>
        </a:accent4>
        <a:accent5>
          <a:srgbClr val="E2F4FF"/>
        </a:accent5>
        <a:accent6>
          <a:srgbClr val="2D8AE7"/>
        </a:accent6>
        <a:hlink>
          <a:srgbClr val="CC0066"/>
        </a:hlink>
        <a:folHlink>
          <a:srgbClr val="7D7DA9"/>
        </a:folHlink>
      </a:clrScheme>
      <a:clrMap bg1="lt1" tx1="dk1" bg2="lt2" tx2="dk2" accent1="accent1" accent2="accent2" accent3="accent3" accent4="accent4" accent5="accent5" accent6="accent6" hlink="hlink" folHlink="folHlink"/>
    </a:extraClrScheme>
    <a:extraClrScheme>
      <a:clrScheme name="古瓶荷花 2">
        <a:dk1>
          <a:srgbClr val="007A77"/>
        </a:dk1>
        <a:lt1>
          <a:srgbClr val="EFF6EE"/>
        </a:lt1>
        <a:dk2>
          <a:srgbClr val="0066CC"/>
        </a:dk2>
        <a:lt2>
          <a:srgbClr val="C0C0C0"/>
        </a:lt2>
        <a:accent1>
          <a:srgbClr val="E7EEE6"/>
        </a:accent1>
        <a:accent2>
          <a:srgbClr val="FF9933"/>
        </a:accent2>
        <a:accent3>
          <a:srgbClr val="F6FAF5"/>
        </a:accent3>
        <a:accent4>
          <a:srgbClr val="006765"/>
        </a:accent4>
        <a:accent5>
          <a:srgbClr val="F1F5F0"/>
        </a:accent5>
        <a:accent6>
          <a:srgbClr val="E78A2D"/>
        </a:accent6>
        <a:hlink>
          <a:srgbClr val="636395"/>
        </a:hlink>
        <a:folHlink>
          <a:srgbClr val="CC3300"/>
        </a:folHlink>
      </a:clrScheme>
      <a:clrMap bg1="lt1" tx1="dk1" bg2="lt2" tx2="dk2" accent1="accent1" accent2="accent2" accent3="accent3" accent4="accent4" accent5="accent5" accent6="accent6" hlink="hlink" folHlink="folHlink"/>
    </a:extraClrScheme>
    <a:extraClrScheme>
      <a:clrScheme name="古瓶荷花 3">
        <a:dk1>
          <a:srgbClr val="000000"/>
        </a:dk1>
        <a:lt1>
          <a:srgbClr val="CCFFCC"/>
        </a:lt1>
        <a:dk2>
          <a:srgbClr val="E88A00"/>
        </a:dk2>
        <a:lt2>
          <a:srgbClr val="C0C0C0"/>
        </a:lt2>
        <a:accent1>
          <a:srgbClr val="CCECFF"/>
        </a:accent1>
        <a:accent2>
          <a:srgbClr val="336600"/>
        </a:accent2>
        <a:accent3>
          <a:srgbClr val="E2FFE2"/>
        </a:accent3>
        <a:accent4>
          <a:srgbClr val="000000"/>
        </a:accent4>
        <a:accent5>
          <a:srgbClr val="E2F4FF"/>
        </a:accent5>
        <a:accent6>
          <a:srgbClr val="2D5C00"/>
        </a:accent6>
        <a:hlink>
          <a:srgbClr val="3333CC"/>
        </a:hlink>
        <a:folHlink>
          <a:srgbClr val="3399FF"/>
        </a:folHlink>
      </a:clrScheme>
      <a:clrMap bg1="lt1" tx1="dk1" bg2="lt2" tx2="dk2" accent1="accent1" accent2="accent2" accent3="accent3" accent4="accent4" accent5="accent5" accent6="accent6" hlink="hlink" folHlink="folHlink"/>
    </a:extraClrScheme>
    <a:extraClrScheme>
      <a:clrScheme name="古瓶荷花 4">
        <a:dk1>
          <a:srgbClr val="000000"/>
        </a:dk1>
        <a:lt1>
          <a:srgbClr val="FFFFCC"/>
        </a:lt1>
        <a:dk2>
          <a:srgbClr val="CC3300"/>
        </a:dk2>
        <a:lt2>
          <a:srgbClr val="C0C0C0"/>
        </a:lt2>
        <a:accent1>
          <a:srgbClr val="FFFFCC"/>
        </a:accent1>
        <a:accent2>
          <a:srgbClr val="339933"/>
        </a:accent2>
        <a:accent3>
          <a:srgbClr val="FFFFE2"/>
        </a:accent3>
        <a:accent4>
          <a:srgbClr val="000000"/>
        </a:accent4>
        <a:accent5>
          <a:srgbClr val="FFFFE2"/>
        </a:accent5>
        <a:accent6>
          <a:srgbClr val="2D8A2D"/>
        </a:accent6>
        <a:hlink>
          <a:srgbClr val="0066FF"/>
        </a:hlink>
        <a:folHlink>
          <a:srgbClr val="6F6F9F"/>
        </a:folHlink>
      </a:clrScheme>
      <a:clrMap bg1="lt1" tx1="dk1" bg2="lt2" tx2="dk2" accent1="accent1" accent2="accent2" accent3="accent3" accent4="accent4" accent5="accent5" accent6="accent6" hlink="hlink" folHlink="folHlink"/>
    </a:extraClrScheme>
    <a:extraClrScheme>
      <a:clrScheme name="古瓶荷花 5">
        <a:dk1>
          <a:srgbClr val="636395"/>
        </a:dk1>
        <a:lt1>
          <a:srgbClr val="FFE2C5"/>
        </a:lt1>
        <a:dk2>
          <a:srgbClr val="000000"/>
        </a:dk2>
        <a:lt2>
          <a:srgbClr val="C0C0C0"/>
        </a:lt2>
        <a:accent1>
          <a:srgbClr val="FFE1E1"/>
        </a:accent1>
        <a:accent2>
          <a:srgbClr val="FF9933"/>
        </a:accent2>
        <a:accent3>
          <a:srgbClr val="FFEEDF"/>
        </a:accent3>
        <a:accent4>
          <a:srgbClr val="53537E"/>
        </a:accent4>
        <a:accent5>
          <a:srgbClr val="FFEEEE"/>
        </a:accent5>
        <a:accent6>
          <a:srgbClr val="E78A2D"/>
        </a:accent6>
        <a:hlink>
          <a:srgbClr val="008080"/>
        </a:hlink>
        <a:folHlink>
          <a:srgbClr val="3399FF"/>
        </a:folHlink>
      </a:clrScheme>
      <a:clrMap bg1="lt1" tx1="dk1" bg2="lt2" tx2="dk2" accent1="accent1" accent2="accent2" accent3="accent3" accent4="accent4" accent5="accent5" accent6="accent6" hlink="hlink" folHlink="folHlink"/>
    </a:extraClrScheme>
    <a:extraClrScheme>
      <a:clrScheme name="古瓶荷花 6">
        <a:dk1>
          <a:srgbClr val="626292"/>
        </a:dk1>
        <a:lt1>
          <a:srgbClr val="CCECFF"/>
        </a:lt1>
        <a:dk2>
          <a:srgbClr val="3333CC"/>
        </a:dk2>
        <a:lt2>
          <a:srgbClr val="C0C0C0"/>
        </a:lt2>
        <a:accent1>
          <a:srgbClr val="D9F1FF"/>
        </a:accent1>
        <a:accent2>
          <a:srgbClr val="FF9900"/>
        </a:accent2>
        <a:accent3>
          <a:srgbClr val="E2F4FF"/>
        </a:accent3>
        <a:accent4>
          <a:srgbClr val="53537C"/>
        </a:accent4>
        <a:accent5>
          <a:srgbClr val="E9F7FF"/>
        </a:accent5>
        <a:accent6>
          <a:srgbClr val="E78A00"/>
        </a:accent6>
        <a:hlink>
          <a:srgbClr val="CC0066"/>
        </a:hlink>
        <a:folHlink>
          <a:srgbClr val="009999"/>
        </a:folHlink>
      </a:clrScheme>
      <a:clrMap bg1="lt1" tx1="dk1" bg2="lt2" tx2="dk2" accent1="accent1" accent2="accent2" accent3="accent3" accent4="accent4" accent5="accent5" accent6="accent6" hlink="hlink" folHlink="folHlink"/>
    </a:extraClrScheme>
    <a:extraClrScheme>
      <a:clrScheme name="古瓶荷花 7">
        <a:dk1>
          <a:srgbClr val="0066CC"/>
        </a:dk1>
        <a:lt1>
          <a:srgbClr val="FFE1E1"/>
        </a:lt1>
        <a:dk2>
          <a:srgbClr val="006600"/>
        </a:dk2>
        <a:lt2>
          <a:srgbClr val="C0C0C0"/>
        </a:lt2>
        <a:accent1>
          <a:srgbClr val="FFFFCC"/>
        </a:accent1>
        <a:accent2>
          <a:srgbClr val="009999"/>
        </a:accent2>
        <a:accent3>
          <a:srgbClr val="FFEEEE"/>
        </a:accent3>
        <a:accent4>
          <a:srgbClr val="0056AE"/>
        </a:accent4>
        <a:accent5>
          <a:srgbClr val="FFFFE2"/>
        </a:accent5>
        <a:accent6>
          <a:srgbClr val="008A8A"/>
        </a:accent6>
        <a:hlink>
          <a:srgbClr val="EC0000"/>
        </a:hlink>
        <a:folHlink>
          <a:srgbClr val="0099FF"/>
        </a:folHlink>
      </a:clrScheme>
      <a:clrMap bg1="lt1" tx1="dk1" bg2="lt2" tx2="dk2" accent1="accent1" accent2="accent2" accent3="accent3" accent4="accent4" accent5="accent5" accent6="accent6" hlink="hlink" folHlink="folHlink"/>
    </a:extraClrScheme>
    <a:extraClrScheme>
      <a:clrScheme name="古瓶荷花 8">
        <a:dk1>
          <a:srgbClr val="292929"/>
        </a:dk1>
        <a:lt1>
          <a:srgbClr val="DDDDDD"/>
        </a:lt1>
        <a:dk2>
          <a:srgbClr val="0066CC"/>
        </a:dk2>
        <a:lt2>
          <a:srgbClr val="B2B2B2"/>
        </a:lt2>
        <a:accent1>
          <a:srgbClr val="CACADC"/>
        </a:accent1>
        <a:accent2>
          <a:srgbClr val="FFCC00"/>
        </a:accent2>
        <a:accent3>
          <a:srgbClr val="EBEBEB"/>
        </a:accent3>
        <a:accent4>
          <a:srgbClr val="212121"/>
        </a:accent4>
        <a:accent5>
          <a:srgbClr val="E1E1EB"/>
        </a:accent5>
        <a:accent6>
          <a:srgbClr val="E7B900"/>
        </a:accent6>
        <a:hlink>
          <a:srgbClr val="008080"/>
        </a:hlink>
        <a:folHlink>
          <a:srgbClr val="7D7DA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CDESIGNK</Template>
  <TotalTime>0</TotalTime>
  <Words>3792</Words>
  <Application>WPS 演示</Application>
  <PresentationFormat>全屏显示(4:3)</PresentationFormat>
  <Paragraphs>254</Paragraphs>
  <Slides>19</Slides>
  <Notes>1</Notes>
  <HiddenSlides>0</HiddenSlides>
  <MMClips>2</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19</vt:i4>
      </vt:variant>
    </vt:vector>
  </HeadingPairs>
  <TitlesOfParts>
    <vt:vector size="31" baseType="lpstr">
      <vt:lpstr>Arial</vt:lpstr>
      <vt:lpstr>宋体</vt:lpstr>
      <vt:lpstr>Wingdings</vt:lpstr>
      <vt:lpstr>Comic Sans MS</vt:lpstr>
      <vt:lpstr>Times New Roman Special G1</vt:lpstr>
      <vt:lpstr>Calibri</vt:lpstr>
      <vt:lpstr>Century Gothic</vt:lpstr>
      <vt:lpstr>楷体_GB2312</vt:lpstr>
      <vt:lpstr>微软雅黑</vt:lpstr>
      <vt:lpstr>Arial Unicode MS</vt:lpstr>
      <vt:lpstr>Times New Roman</vt:lpstr>
      <vt:lpstr>古瓶荷花</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Gavin</dc:creator>
  <cp:lastModifiedBy>Administrator</cp:lastModifiedBy>
  <cp:revision>54</cp:revision>
  <dcterms:created xsi:type="dcterms:W3CDTF">2013-10-31T17:33:31Z</dcterms:created>
  <dcterms:modified xsi:type="dcterms:W3CDTF">2019-04-03T02:58:47Z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