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0"/>
  </p:notesMasterIdLst>
  <p:sldIdLst>
    <p:sldId id="354" r:id="rId5"/>
    <p:sldId id="322" r:id="rId6"/>
    <p:sldId id="353" r:id="rId7"/>
    <p:sldId id="324" r:id="rId8"/>
    <p:sldId id="349" r:id="rId9"/>
    <p:sldId id="325" r:id="rId11"/>
    <p:sldId id="326" r:id="rId12"/>
    <p:sldId id="352" r:id="rId13"/>
    <p:sldId id="347" r:id="rId14"/>
    <p:sldId id="351" r:id="rId15"/>
    <p:sldId id="329" r:id="rId16"/>
    <p:sldId id="330" r:id="rId17"/>
    <p:sldId id="331" r:id="rId18"/>
    <p:sldId id="355" r:id="rId19"/>
    <p:sldId id="336" r:id="rId20"/>
  </p:sldIdLst>
  <p:sldSz cx="9144000" cy="5715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C55"/>
    <a:srgbClr val="47721C"/>
    <a:srgbClr val="333333"/>
    <a:srgbClr val="00B050"/>
    <a:srgbClr val="003A1A"/>
    <a:srgbClr val="FF0000"/>
    <a:srgbClr val="83C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8"/>
    <p:restoredTop sz="92224"/>
  </p:normalViewPr>
  <p:slideViewPr>
    <p:cSldViewPr showGuides="1">
      <p:cViewPr>
        <p:scale>
          <a:sx n="66" d="100"/>
          <a:sy n="66" d="100"/>
        </p:scale>
        <p:origin x="-636" y="-33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8F6D22-E913-4B3A-8D64-C2FCE56E16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E581E2-9879-46D5-A471-029AF5D98EE3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smtClean="0">
              <a:solidFill>
                <a:schemeClr val="tx2">
                  <a:lumMod val="75000"/>
                </a:schemeClr>
              </a:solidFill>
            </a:rPr>
            <a:t>Machines </a:t>
          </a: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provide</a:t>
          </a:r>
        </a:p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both brawn and brains.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4996C46E-0BA9-4FEC-AC27-868B2160E918}" cxnId="{7BED07C1-CFF0-44FB-8FD4-2DA8A5D4EEDB}" type="parTrans">
      <dgm:prSet/>
      <dgm:spPr/>
      <dgm:t>
        <a:bodyPr/>
        <a:lstStyle/>
        <a:p>
          <a:endParaRPr lang="zh-CN" altLang="en-US" b="1"/>
        </a:p>
      </dgm:t>
    </dgm:pt>
    <dgm:pt modelId="{E2A20415-9FFE-4CDF-B804-191217503138}" cxnId="{7BED07C1-CFF0-44FB-8FD4-2DA8A5D4EEDB}" type="sibTrans">
      <dgm:prSet/>
      <dgm:spPr/>
      <dgm:t>
        <a:bodyPr/>
        <a:lstStyle/>
        <a:p>
          <a:endParaRPr lang="zh-CN" altLang="en-US" b="1"/>
        </a:p>
      </dgm:t>
    </dgm:pt>
    <dgm:pt modelId="{64FF050E-078A-48F1-B65C-6F6BDC4DF0E1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prosper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14083FFB-017C-40B1-97F3-B2EFF5CE8F8E}" cxnId="{2DDF0B1D-FE56-4359-A6C4-CE585C1587AB}" type="parTrans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zh-CN" altLang="en-US" b="1"/>
        </a:p>
      </dgm:t>
    </dgm:pt>
    <dgm:pt modelId="{41CC5F5F-3A86-4C48-BDBD-8C569358D33C}" cxnId="{2DDF0B1D-FE56-4359-A6C4-CE585C1587AB}" type="sibTrans">
      <dgm:prSet/>
      <dgm:spPr/>
      <dgm:t>
        <a:bodyPr/>
        <a:lstStyle/>
        <a:p>
          <a:endParaRPr lang="zh-CN" altLang="en-US" b="1"/>
        </a:p>
      </dgm:t>
    </dgm:pt>
    <dgm:pt modelId="{6ABA71A2-D7EA-49FA-9B48-C346DAB061C8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suffer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B584602B-0BC5-4FC9-893F-07177D8DB170}" cxnId="{7DB0DAC4-C22E-41EF-8F2B-04CB88AA5523}" type="parTrans">
      <dgm:prSet>
        <dgm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dgm:style>
      </dgm:prSet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zh-CN" altLang="en-US" b="1"/>
        </a:p>
      </dgm:t>
    </dgm:pt>
    <dgm:pt modelId="{02EBB0A5-EAC3-4682-97A1-E5F62E941439}" cxnId="{7DB0DAC4-C22E-41EF-8F2B-04CB88AA5523}" type="sibTrans">
      <dgm:prSet/>
      <dgm:spPr/>
      <dgm:t>
        <a:bodyPr/>
        <a:lstStyle/>
        <a:p>
          <a:endParaRPr lang="zh-CN" altLang="en-US" b="1"/>
        </a:p>
      </dgm:t>
    </dgm:pt>
    <dgm:pt modelId="{909776E3-9417-46B8-8DBF-CD9CA2A58377}" type="pres">
      <dgm:prSet presAssocID="{F78F6D22-E913-4B3A-8D64-C2FCE56E16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B57DB960-7E85-45E7-B745-B6EDD9B97747}" type="pres">
      <dgm:prSet presAssocID="{C7E581E2-9879-46D5-A471-029AF5D98EE3}" presName="hierRoot1" presStyleCnt="0">
        <dgm:presLayoutVars>
          <dgm:hierBranch val="init"/>
        </dgm:presLayoutVars>
      </dgm:prSet>
      <dgm:spPr/>
    </dgm:pt>
    <dgm:pt modelId="{48F6688C-0443-4F96-AC8A-67C29AAF8901}" type="pres">
      <dgm:prSet presAssocID="{C7E581E2-9879-46D5-A471-029AF5D98EE3}" presName="rootComposite1" presStyleCnt="0"/>
      <dgm:spPr/>
    </dgm:pt>
    <dgm:pt modelId="{8863D4E3-4BBF-4761-90F5-EA90A960573A}" type="pres">
      <dgm:prSet presAssocID="{C7E581E2-9879-46D5-A471-029AF5D98EE3}" presName="rootText1" presStyleLbl="node0" presStyleIdx="0" presStyleCnt="1" custScaleX="173151" custScaleY="75913" custLinFactNeighborX="-139" custLinFactNeighborY="-166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AC99DD1-5401-4F13-9B7A-7C30C1E213D2}" type="pres">
      <dgm:prSet presAssocID="{C7E581E2-9879-46D5-A471-029AF5D98EE3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4CF2FF3C-0760-4B92-9450-B7C605481FC3}" type="pres">
      <dgm:prSet presAssocID="{C7E581E2-9879-46D5-A471-029AF5D98EE3}" presName="hierChild2" presStyleCnt="0"/>
      <dgm:spPr/>
    </dgm:pt>
    <dgm:pt modelId="{ED27696E-88BF-4A69-B2D1-F4230DA82BA2}" type="pres">
      <dgm:prSet presAssocID="{14083FFB-017C-40B1-97F3-B2EFF5CE8F8E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870E7CEB-0788-453E-8240-35A9AB10F77A}" type="pres">
      <dgm:prSet presAssocID="{64FF050E-078A-48F1-B65C-6F6BDC4DF0E1}" presName="hierRoot2" presStyleCnt="0">
        <dgm:presLayoutVars>
          <dgm:hierBranch val="init"/>
        </dgm:presLayoutVars>
      </dgm:prSet>
      <dgm:spPr/>
    </dgm:pt>
    <dgm:pt modelId="{8AF0F1F1-0BAF-4806-8FDB-8D642425F8B5}" type="pres">
      <dgm:prSet presAssocID="{64FF050E-078A-48F1-B65C-6F6BDC4DF0E1}" presName="rootComposite" presStyleCnt="0"/>
      <dgm:spPr/>
    </dgm:pt>
    <dgm:pt modelId="{2AD5C635-15C4-4DE7-8DB1-F8C3ECB8AE45}" type="pres">
      <dgm:prSet presAssocID="{64FF050E-078A-48F1-B65C-6F6BDC4DF0E1}" presName="rootText" presStyleLbl="node2" presStyleIdx="0" presStyleCnt="2" custScaleX="154556" custScaleY="6279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C4DFB4D-3454-4BEB-84E0-FD13090DB4BC}" type="pres">
      <dgm:prSet presAssocID="{64FF050E-078A-48F1-B65C-6F6BDC4DF0E1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ED303891-FB37-4CC5-BCE9-F49C140A3EDC}" type="pres">
      <dgm:prSet presAssocID="{64FF050E-078A-48F1-B65C-6F6BDC4DF0E1}" presName="hierChild4" presStyleCnt="0"/>
      <dgm:spPr/>
    </dgm:pt>
    <dgm:pt modelId="{4A59D02D-11EE-4C0E-8772-81CF03F44B5C}" type="pres">
      <dgm:prSet presAssocID="{64FF050E-078A-48F1-B65C-6F6BDC4DF0E1}" presName="hierChild5" presStyleCnt="0"/>
      <dgm:spPr/>
    </dgm:pt>
    <dgm:pt modelId="{C1E77F06-90A8-444A-8DFC-711A3C7F7497}" type="pres">
      <dgm:prSet presAssocID="{B584602B-0BC5-4FC9-893F-07177D8DB170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BBF1F162-2CA2-4042-9C67-9A118376B8E7}" type="pres">
      <dgm:prSet presAssocID="{6ABA71A2-D7EA-49FA-9B48-C346DAB061C8}" presName="hierRoot2" presStyleCnt="0">
        <dgm:presLayoutVars>
          <dgm:hierBranch val="init"/>
        </dgm:presLayoutVars>
      </dgm:prSet>
      <dgm:spPr/>
    </dgm:pt>
    <dgm:pt modelId="{B6CB6EBD-C812-4406-8E03-67AF1035234E}" type="pres">
      <dgm:prSet presAssocID="{6ABA71A2-D7EA-49FA-9B48-C346DAB061C8}" presName="rootComposite" presStyleCnt="0"/>
      <dgm:spPr/>
    </dgm:pt>
    <dgm:pt modelId="{3FF7399D-17BE-4ED0-A1EF-DBB5DB9C23D5}" type="pres">
      <dgm:prSet presAssocID="{6ABA71A2-D7EA-49FA-9B48-C346DAB061C8}" presName="rootText" presStyleLbl="node2" presStyleIdx="1" presStyleCnt="2" custScaleX="157004" custScaleY="6279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4C81611-383E-4E7D-8C23-8808BDCAB063}" type="pres">
      <dgm:prSet presAssocID="{6ABA71A2-D7EA-49FA-9B48-C346DAB061C8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D557D4BA-5084-44CF-A5B4-533034BF4136}" type="pres">
      <dgm:prSet presAssocID="{6ABA71A2-D7EA-49FA-9B48-C346DAB061C8}" presName="hierChild4" presStyleCnt="0"/>
      <dgm:spPr/>
    </dgm:pt>
    <dgm:pt modelId="{2F12607C-F025-4E99-A939-98F5B0A4F977}" type="pres">
      <dgm:prSet presAssocID="{6ABA71A2-D7EA-49FA-9B48-C346DAB061C8}" presName="hierChild5" presStyleCnt="0"/>
      <dgm:spPr/>
    </dgm:pt>
    <dgm:pt modelId="{B0E9A02E-3AC1-4B39-8ADB-D4D96D6D67A2}" type="pres">
      <dgm:prSet presAssocID="{C7E581E2-9879-46D5-A471-029AF5D98EE3}" presName="hierChild3" presStyleCnt="0"/>
      <dgm:spPr/>
    </dgm:pt>
  </dgm:ptLst>
  <dgm:cxnLst>
    <dgm:cxn modelId="{7DB0DAC4-C22E-41EF-8F2B-04CB88AA5523}" srcId="{C7E581E2-9879-46D5-A471-029AF5D98EE3}" destId="{6ABA71A2-D7EA-49FA-9B48-C346DAB061C8}" srcOrd="1" destOrd="0" parTransId="{B584602B-0BC5-4FC9-893F-07177D8DB170}" sibTransId="{02EBB0A5-EAC3-4682-97A1-E5F62E941439}"/>
    <dgm:cxn modelId="{BE3BD08A-ED72-46E0-9610-69EE391ADBEF}" type="presOf" srcId="{64FF050E-078A-48F1-B65C-6F6BDC4DF0E1}" destId="{2AD5C635-15C4-4DE7-8DB1-F8C3ECB8AE45}" srcOrd="0" destOrd="0" presId="urn:microsoft.com/office/officeart/2005/8/layout/orgChart1"/>
    <dgm:cxn modelId="{C15C5709-96F0-4E84-A952-FC1511FD7887}" type="presOf" srcId="{B584602B-0BC5-4FC9-893F-07177D8DB170}" destId="{C1E77F06-90A8-444A-8DFC-711A3C7F7497}" srcOrd="0" destOrd="0" presId="urn:microsoft.com/office/officeart/2005/8/layout/orgChart1"/>
    <dgm:cxn modelId="{CC149282-4B5F-4E4D-BCF0-755FB49B8F09}" type="presOf" srcId="{64FF050E-078A-48F1-B65C-6F6BDC4DF0E1}" destId="{8C4DFB4D-3454-4BEB-84E0-FD13090DB4BC}" srcOrd="1" destOrd="0" presId="urn:microsoft.com/office/officeart/2005/8/layout/orgChart1"/>
    <dgm:cxn modelId="{038C9184-9525-425D-9B2E-EA981AB8BD61}" type="presOf" srcId="{F78F6D22-E913-4B3A-8D64-C2FCE56E160E}" destId="{909776E3-9417-46B8-8DBF-CD9CA2A58377}" srcOrd="0" destOrd="0" presId="urn:microsoft.com/office/officeart/2005/8/layout/orgChart1"/>
    <dgm:cxn modelId="{C043F9AE-2EF2-44AB-B81E-A9B38176153D}" type="presOf" srcId="{6ABA71A2-D7EA-49FA-9B48-C346DAB061C8}" destId="{3FF7399D-17BE-4ED0-A1EF-DBB5DB9C23D5}" srcOrd="0" destOrd="0" presId="urn:microsoft.com/office/officeart/2005/8/layout/orgChart1"/>
    <dgm:cxn modelId="{AD5E1847-7273-4BEB-B4AC-0AEDC7F4EB56}" type="presOf" srcId="{6ABA71A2-D7EA-49FA-9B48-C346DAB061C8}" destId="{F4C81611-383E-4E7D-8C23-8808BDCAB063}" srcOrd="1" destOrd="0" presId="urn:microsoft.com/office/officeart/2005/8/layout/orgChart1"/>
    <dgm:cxn modelId="{7BED07C1-CFF0-44FB-8FD4-2DA8A5D4EEDB}" srcId="{F78F6D22-E913-4B3A-8D64-C2FCE56E160E}" destId="{C7E581E2-9879-46D5-A471-029AF5D98EE3}" srcOrd="0" destOrd="0" parTransId="{4996C46E-0BA9-4FEC-AC27-868B2160E918}" sibTransId="{E2A20415-9FFE-4CDF-B804-191217503138}"/>
    <dgm:cxn modelId="{71EA70B1-2961-4767-A30D-5784011BA832}" type="presOf" srcId="{C7E581E2-9879-46D5-A471-029AF5D98EE3}" destId="{8863D4E3-4BBF-4761-90F5-EA90A960573A}" srcOrd="0" destOrd="0" presId="urn:microsoft.com/office/officeart/2005/8/layout/orgChart1"/>
    <dgm:cxn modelId="{C0E6792D-55F5-472E-94A4-CBEE8EE00FD6}" type="presOf" srcId="{C7E581E2-9879-46D5-A471-029AF5D98EE3}" destId="{4AC99DD1-5401-4F13-9B7A-7C30C1E213D2}" srcOrd="1" destOrd="0" presId="urn:microsoft.com/office/officeart/2005/8/layout/orgChart1"/>
    <dgm:cxn modelId="{7C02E3F7-FA4A-4282-8F0B-B2F33ED861C3}" type="presOf" srcId="{14083FFB-017C-40B1-97F3-B2EFF5CE8F8E}" destId="{ED27696E-88BF-4A69-B2D1-F4230DA82BA2}" srcOrd="0" destOrd="0" presId="urn:microsoft.com/office/officeart/2005/8/layout/orgChart1"/>
    <dgm:cxn modelId="{2DDF0B1D-FE56-4359-A6C4-CE585C1587AB}" srcId="{C7E581E2-9879-46D5-A471-029AF5D98EE3}" destId="{64FF050E-078A-48F1-B65C-6F6BDC4DF0E1}" srcOrd="0" destOrd="0" parTransId="{14083FFB-017C-40B1-97F3-B2EFF5CE8F8E}" sibTransId="{41CC5F5F-3A86-4C48-BDBD-8C569358D33C}"/>
    <dgm:cxn modelId="{8B5F7962-9C49-4B0A-ADD3-A89245EC40D0}" type="presParOf" srcId="{909776E3-9417-46B8-8DBF-CD9CA2A58377}" destId="{B57DB960-7E85-45E7-B745-B6EDD9B97747}" srcOrd="0" destOrd="0" presId="urn:microsoft.com/office/officeart/2005/8/layout/orgChart1"/>
    <dgm:cxn modelId="{A42398CC-1EAB-4E0F-87FE-F6D8FFA4E0EF}" type="presParOf" srcId="{B57DB960-7E85-45E7-B745-B6EDD9B97747}" destId="{48F6688C-0443-4F96-AC8A-67C29AAF8901}" srcOrd="0" destOrd="0" presId="urn:microsoft.com/office/officeart/2005/8/layout/orgChart1"/>
    <dgm:cxn modelId="{B5522F57-FB39-4650-8378-CFCF4D88DF0A}" type="presParOf" srcId="{48F6688C-0443-4F96-AC8A-67C29AAF8901}" destId="{8863D4E3-4BBF-4761-90F5-EA90A960573A}" srcOrd="0" destOrd="0" presId="urn:microsoft.com/office/officeart/2005/8/layout/orgChart1"/>
    <dgm:cxn modelId="{A30BE481-5961-47C1-A8F4-FB046DE8B45F}" type="presParOf" srcId="{48F6688C-0443-4F96-AC8A-67C29AAF8901}" destId="{4AC99DD1-5401-4F13-9B7A-7C30C1E213D2}" srcOrd="1" destOrd="0" presId="urn:microsoft.com/office/officeart/2005/8/layout/orgChart1"/>
    <dgm:cxn modelId="{C7D1B31A-E4F0-405C-8FEE-0A4E9B6491EB}" type="presParOf" srcId="{B57DB960-7E85-45E7-B745-B6EDD9B97747}" destId="{4CF2FF3C-0760-4B92-9450-B7C605481FC3}" srcOrd="1" destOrd="0" presId="urn:microsoft.com/office/officeart/2005/8/layout/orgChart1"/>
    <dgm:cxn modelId="{0FB39CCF-A535-4997-AD47-E636BD0961B2}" type="presParOf" srcId="{4CF2FF3C-0760-4B92-9450-B7C605481FC3}" destId="{ED27696E-88BF-4A69-B2D1-F4230DA82BA2}" srcOrd="0" destOrd="0" presId="urn:microsoft.com/office/officeart/2005/8/layout/orgChart1"/>
    <dgm:cxn modelId="{0A57A635-CFD0-4338-B53F-AEBCA3C89AAC}" type="presParOf" srcId="{4CF2FF3C-0760-4B92-9450-B7C605481FC3}" destId="{870E7CEB-0788-453E-8240-35A9AB10F77A}" srcOrd="1" destOrd="0" presId="urn:microsoft.com/office/officeart/2005/8/layout/orgChart1"/>
    <dgm:cxn modelId="{7D1424ED-4048-4C52-98A4-7F71F242B199}" type="presParOf" srcId="{870E7CEB-0788-453E-8240-35A9AB10F77A}" destId="{8AF0F1F1-0BAF-4806-8FDB-8D642425F8B5}" srcOrd="0" destOrd="0" presId="urn:microsoft.com/office/officeart/2005/8/layout/orgChart1"/>
    <dgm:cxn modelId="{B7C7422D-5F3A-4B21-B0A6-4F05B4184EA8}" type="presParOf" srcId="{8AF0F1F1-0BAF-4806-8FDB-8D642425F8B5}" destId="{2AD5C635-15C4-4DE7-8DB1-F8C3ECB8AE45}" srcOrd="0" destOrd="0" presId="urn:microsoft.com/office/officeart/2005/8/layout/orgChart1"/>
    <dgm:cxn modelId="{B89C9347-D92A-4B69-AD04-CDFF1CE0447A}" type="presParOf" srcId="{8AF0F1F1-0BAF-4806-8FDB-8D642425F8B5}" destId="{8C4DFB4D-3454-4BEB-84E0-FD13090DB4BC}" srcOrd="1" destOrd="0" presId="urn:microsoft.com/office/officeart/2005/8/layout/orgChart1"/>
    <dgm:cxn modelId="{DF0D2D98-8D2B-4EBC-8E40-84F5700C1262}" type="presParOf" srcId="{870E7CEB-0788-453E-8240-35A9AB10F77A}" destId="{ED303891-FB37-4CC5-BCE9-F49C140A3EDC}" srcOrd="1" destOrd="0" presId="urn:microsoft.com/office/officeart/2005/8/layout/orgChart1"/>
    <dgm:cxn modelId="{8CC88949-3CFA-4E52-8D89-0C2A6CB6C5A7}" type="presParOf" srcId="{870E7CEB-0788-453E-8240-35A9AB10F77A}" destId="{4A59D02D-11EE-4C0E-8772-81CF03F44B5C}" srcOrd="2" destOrd="0" presId="urn:microsoft.com/office/officeart/2005/8/layout/orgChart1"/>
    <dgm:cxn modelId="{8BA34D1F-BDA7-4478-BE90-83E5F16EDEFF}" type="presParOf" srcId="{4CF2FF3C-0760-4B92-9450-B7C605481FC3}" destId="{C1E77F06-90A8-444A-8DFC-711A3C7F7497}" srcOrd="2" destOrd="0" presId="urn:microsoft.com/office/officeart/2005/8/layout/orgChart1"/>
    <dgm:cxn modelId="{0A7CE520-2583-4505-8724-A38A45585F57}" type="presParOf" srcId="{4CF2FF3C-0760-4B92-9450-B7C605481FC3}" destId="{BBF1F162-2CA2-4042-9C67-9A118376B8E7}" srcOrd="3" destOrd="0" presId="urn:microsoft.com/office/officeart/2005/8/layout/orgChart1"/>
    <dgm:cxn modelId="{087093D8-223D-46F7-9BC2-D08B89612D08}" type="presParOf" srcId="{BBF1F162-2CA2-4042-9C67-9A118376B8E7}" destId="{B6CB6EBD-C812-4406-8E03-67AF1035234E}" srcOrd="0" destOrd="0" presId="urn:microsoft.com/office/officeart/2005/8/layout/orgChart1"/>
    <dgm:cxn modelId="{2574D50F-1EE3-4DFB-8EBF-6C439C90A140}" type="presParOf" srcId="{B6CB6EBD-C812-4406-8E03-67AF1035234E}" destId="{3FF7399D-17BE-4ED0-A1EF-DBB5DB9C23D5}" srcOrd="0" destOrd="0" presId="urn:microsoft.com/office/officeart/2005/8/layout/orgChart1"/>
    <dgm:cxn modelId="{643C128A-D6D0-4E2A-897D-ACC3E65E523E}" type="presParOf" srcId="{B6CB6EBD-C812-4406-8E03-67AF1035234E}" destId="{F4C81611-383E-4E7D-8C23-8808BDCAB063}" srcOrd="1" destOrd="0" presId="urn:microsoft.com/office/officeart/2005/8/layout/orgChart1"/>
    <dgm:cxn modelId="{D46F9E64-EFFA-4F46-8BBD-490AA4A23720}" type="presParOf" srcId="{BBF1F162-2CA2-4042-9C67-9A118376B8E7}" destId="{D557D4BA-5084-44CF-A5B4-533034BF4136}" srcOrd="1" destOrd="0" presId="urn:microsoft.com/office/officeart/2005/8/layout/orgChart1"/>
    <dgm:cxn modelId="{FB2EF4A4-A874-422C-BBFF-7C1263E56405}" type="presParOf" srcId="{BBF1F162-2CA2-4042-9C67-9A118376B8E7}" destId="{2F12607C-F025-4E99-A939-98F5B0A4F977}" srcOrd="2" destOrd="0" presId="urn:microsoft.com/office/officeart/2005/8/layout/orgChart1"/>
    <dgm:cxn modelId="{EBD3413D-20FB-4C0B-A850-F5231FA13BC6}" type="presParOf" srcId="{B57DB960-7E85-45E7-B745-B6EDD9B97747}" destId="{B0E9A02E-3AC1-4B39-8ADB-D4D96D6D67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8F6D22-E913-4B3A-8D64-C2FCE56E16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E581E2-9879-46D5-A471-029AF5D98EE3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Machines provide</a:t>
          </a:r>
        </a:p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both </a:t>
          </a:r>
          <a:r>
            <a:rPr lang="en-US" altLang="zh-CN" sz="2400" b="1" dirty="0" smtClean="0">
              <a:solidFill>
                <a:srgbClr val="C00000"/>
              </a:solidFill>
            </a:rPr>
            <a:t>brawn</a:t>
          </a: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 and </a:t>
          </a:r>
          <a:r>
            <a:rPr lang="en-US" altLang="zh-CN" sz="2400" b="1" dirty="0" smtClean="0">
              <a:solidFill>
                <a:srgbClr val="C00000"/>
              </a:solidFill>
            </a:rPr>
            <a:t>brains</a:t>
          </a: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.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4996C46E-0BA9-4FEC-AC27-868B2160E918}" cxnId="{7BED07C1-CFF0-44FB-8FD4-2DA8A5D4EEDB}" type="parTrans">
      <dgm:prSet/>
      <dgm:spPr/>
      <dgm:t>
        <a:bodyPr/>
        <a:lstStyle/>
        <a:p>
          <a:endParaRPr lang="zh-CN" altLang="en-US" b="1"/>
        </a:p>
      </dgm:t>
    </dgm:pt>
    <dgm:pt modelId="{E2A20415-9FFE-4CDF-B804-191217503138}" cxnId="{7BED07C1-CFF0-44FB-8FD4-2DA8A5D4EEDB}" type="sibTrans">
      <dgm:prSet/>
      <dgm:spPr/>
      <dgm:t>
        <a:bodyPr/>
        <a:lstStyle/>
        <a:p>
          <a:endParaRPr lang="zh-CN" altLang="en-US" b="1"/>
        </a:p>
      </dgm:t>
    </dgm:pt>
    <dgm:pt modelId="{64FF050E-078A-48F1-B65C-6F6BDC4DF0E1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</a:t>
          </a:r>
          <a:r>
            <a:rPr lang="en-US" altLang="zh-CN" sz="2400" b="1" dirty="0" smtClean="0">
              <a:solidFill>
                <a:srgbClr val="C00000"/>
              </a:solidFill>
            </a:rPr>
            <a:t>prosper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14083FFB-017C-40B1-97F3-B2EFF5CE8F8E}" cxnId="{2DDF0B1D-FE56-4359-A6C4-CE585C1587AB}" type="parTrans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zh-CN" altLang="en-US" b="1"/>
        </a:p>
      </dgm:t>
    </dgm:pt>
    <dgm:pt modelId="{41CC5F5F-3A86-4C48-BDBD-8C569358D33C}" cxnId="{2DDF0B1D-FE56-4359-A6C4-CE585C1587AB}" type="sibTrans">
      <dgm:prSet/>
      <dgm:spPr/>
      <dgm:t>
        <a:bodyPr/>
        <a:lstStyle/>
        <a:p>
          <a:endParaRPr lang="zh-CN" altLang="en-US" b="1"/>
        </a:p>
      </dgm:t>
    </dgm:pt>
    <dgm:pt modelId="{6ABA71A2-D7EA-49FA-9B48-C346DAB061C8}">
      <dgm:prSet phldrT="[文本]"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</a:t>
          </a:r>
          <a:r>
            <a:rPr lang="en-US" altLang="zh-CN" sz="2400" b="1" dirty="0" smtClean="0">
              <a:solidFill>
                <a:srgbClr val="C00000"/>
              </a:solidFill>
            </a:rPr>
            <a:t>suffer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B584602B-0BC5-4FC9-893F-07177D8DB170}" cxnId="{7DB0DAC4-C22E-41EF-8F2B-04CB88AA5523}" type="parTrans">
      <dgm:prSet>
        <dgm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dgm:style>
      </dgm:prSet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zh-CN" altLang="en-US" b="1"/>
        </a:p>
      </dgm:t>
    </dgm:pt>
    <dgm:pt modelId="{02EBB0A5-EAC3-4682-97A1-E5F62E941439}" cxnId="{7DB0DAC4-C22E-41EF-8F2B-04CB88AA5523}" type="sibTrans">
      <dgm:prSet/>
      <dgm:spPr/>
      <dgm:t>
        <a:bodyPr/>
        <a:lstStyle/>
        <a:p>
          <a:endParaRPr lang="zh-CN" altLang="en-US" b="1"/>
        </a:p>
      </dgm:t>
    </dgm:pt>
    <dgm:pt modelId="{909776E3-9417-46B8-8DBF-CD9CA2A58377}" type="pres">
      <dgm:prSet presAssocID="{F78F6D22-E913-4B3A-8D64-C2FCE56E16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B57DB960-7E85-45E7-B745-B6EDD9B97747}" type="pres">
      <dgm:prSet presAssocID="{C7E581E2-9879-46D5-A471-029AF5D98EE3}" presName="hierRoot1" presStyleCnt="0">
        <dgm:presLayoutVars>
          <dgm:hierBranch val="init"/>
        </dgm:presLayoutVars>
      </dgm:prSet>
      <dgm:spPr/>
    </dgm:pt>
    <dgm:pt modelId="{48F6688C-0443-4F96-AC8A-67C29AAF8901}" type="pres">
      <dgm:prSet presAssocID="{C7E581E2-9879-46D5-A471-029AF5D98EE3}" presName="rootComposite1" presStyleCnt="0"/>
      <dgm:spPr/>
    </dgm:pt>
    <dgm:pt modelId="{8863D4E3-4BBF-4761-90F5-EA90A960573A}" type="pres">
      <dgm:prSet presAssocID="{C7E581E2-9879-46D5-A471-029AF5D98EE3}" presName="rootText1" presStyleLbl="node0" presStyleIdx="0" presStyleCnt="1" custScaleX="173151" custScaleY="75913" custLinFactNeighborX="-139" custLinFactNeighborY="-166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AC99DD1-5401-4F13-9B7A-7C30C1E213D2}" type="pres">
      <dgm:prSet presAssocID="{C7E581E2-9879-46D5-A471-029AF5D98EE3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4CF2FF3C-0760-4B92-9450-B7C605481FC3}" type="pres">
      <dgm:prSet presAssocID="{C7E581E2-9879-46D5-A471-029AF5D98EE3}" presName="hierChild2" presStyleCnt="0"/>
      <dgm:spPr/>
    </dgm:pt>
    <dgm:pt modelId="{ED27696E-88BF-4A69-B2D1-F4230DA82BA2}" type="pres">
      <dgm:prSet presAssocID="{14083FFB-017C-40B1-97F3-B2EFF5CE8F8E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870E7CEB-0788-453E-8240-35A9AB10F77A}" type="pres">
      <dgm:prSet presAssocID="{64FF050E-078A-48F1-B65C-6F6BDC4DF0E1}" presName="hierRoot2" presStyleCnt="0">
        <dgm:presLayoutVars>
          <dgm:hierBranch val="init"/>
        </dgm:presLayoutVars>
      </dgm:prSet>
      <dgm:spPr/>
    </dgm:pt>
    <dgm:pt modelId="{8AF0F1F1-0BAF-4806-8FDB-8D642425F8B5}" type="pres">
      <dgm:prSet presAssocID="{64FF050E-078A-48F1-B65C-6F6BDC4DF0E1}" presName="rootComposite" presStyleCnt="0"/>
      <dgm:spPr/>
    </dgm:pt>
    <dgm:pt modelId="{2AD5C635-15C4-4DE7-8DB1-F8C3ECB8AE45}" type="pres">
      <dgm:prSet presAssocID="{64FF050E-078A-48F1-B65C-6F6BDC4DF0E1}" presName="rootText" presStyleLbl="node2" presStyleIdx="0" presStyleCnt="2" custScaleX="154556" custScaleY="6279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C4DFB4D-3454-4BEB-84E0-FD13090DB4BC}" type="pres">
      <dgm:prSet presAssocID="{64FF050E-078A-48F1-B65C-6F6BDC4DF0E1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ED303891-FB37-4CC5-BCE9-F49C140A3EDC}" type="pres">
      <dgm:prSet presAssocID="{64FF050E-078A-48F1-B65C-6F6BDC4DF0E1}" presName="hierChild4" presStyleCnt="0"/>
      <dgm:spPr/>
    </dgm:pt>
    <dgm:pt modelId="{4A59D02D-11EE-4C0E-8772-81CF03F44B5C}" type="pres">
      <dgm:prSet presAssocID="{64FF050E-078A-48F1-B65C-6F6BDC4DF0E1}" presName="hierChild5" presStyleCnt="0"/>
      <dgm:spPr/>
    </dgm:pt>
    <dgm:pt modelId="{C1E77F06-90A8-444A-8DFC-711A3C7F7497}" type="pres">
      <dgm:prSet presAssocID="{B584602B-0BC5-4FC9-893F-07177D8DB170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BBF1F162-2CA2-4042-9C67-9A118376B8E7}" type="pres">
      <dgm:prSet presAssocID="{6ABA71A2-D7EA-49FA-9B48-C346DAB061C8}" presName="hierRoot2" presStyleCnt="0">
        <dgm:presLayoutVars>
          <dgm:hierBranch val="init"/>
        </dgm:presLayoutVars>
      </dgm:prSet>
      <dgm:spPr/>
    </dgm:pt>
    <dgm:pt modelId="{B6CB6EBD-C812-4406-8E03-67AF1035234E}" type="pres">
      <dgm:prSet presAssocID="{6ABA71A2-D7EA-49FA-9B48-C346DAB061C8}" presName="rootComposite" presStyleCnt="0"/>
      <dgm:spPr/>
    </dgm:pt>
    <dgm:pt modelId="{3FF7399D-17BE-4ED0-A1EF-DBB5DB9C23D5}" type="pres">
      <dgm:prSet presAssocID="{6ABA71A2-D7EA-49FA-9B48-C346DAB061C8}" presName="rootText" presStyleLbl="node2" presStyleIdx="1" presStyleCnt="2" custScaleX="157004" custScaleY="6279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4C81611-383E-4E7D-8C23-8808BDCAB063}" type="pres">
      <dgm:prSet presAssocID="{6ABA71A2-D7EA-49FA-9B48-C346DAB061C8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D557D4BA-5084-44CF-A5B4-533034BF4136}" type="pres">
      <dgm:prSet presAssocID="{6ABA71A2-D7EA-49FA-9B48-C346DAB061C8}" presName="hierChild4" presStyleCnt="0"/>
      <dgm:spPr/>
    </dgm:pt>
    <dgm:pt modelId="{2F12607C-F025-4E99-A939-98F5B0A4F977}" type="pres">
      <dgm:prSet presAssocID="{6ABA71A2-D7EA-49FA-9B48-C346DAB061C8}" presName="hierChild5" presStyleCnt="0"/>
      <dgm:spPr/>
    </dgm:pt>
    <dgm:pt modelId="{B0E9A02E-3AC1-4B39-8ADB-D4D96D6D67A2}" type="pres">
      <dgm:prSet presAssocID="{C7E581E2-9879-46D5-A471-029AF5D98EE3}" presName="hierChild3" presStyleCnt="0"/>
      <dgm:spPr/>
    </dgm:pt>
  </dgm:ptLst>
  <dgm:cxnLst>
    <dgm:cxn modelId="{7DB0DAC4-C22E-41EF-8F2B-04CB88AA5523}" srcId="{C7E581E2-9879-46D5-A471-029AF5D98EE3}" destId="{6ABA71A2-D7EA-49FA-9B48-C346DAB061C8}" srcOrd="1" destOrd="0" parTransId="{B584602B-0BC5-4FC9-893F-07177D8DB170}" sibTransId="{02EBB0A5-EAC3-4682-97A1-E5F62E941439}"/>
    <dgm:cxn modelId="{947068EC-9666-44EB-BBAE-AD5A565B0A15}" type="presOf" srcId="{C7E581E2-9879-46D5-A471-029AF5D98EE3}" destId="{8863D4E3-4BBF-4761-90F5-EA90A960573A}" srcOrd="0" destOrd="0" presId="urn:microsoft.com/office/officeart/2005/8/layout/orgChart1"/>
    <dgm:cxn modelId="{C5B49A9C-DACD-45D3-839F-247EA4500C52}" type="presOf" srcId="{B584602B-0BC5-4FC9-893F-07177D8DB170}" destId="{C1E77F06-90A8-444A-8DFC-711A3C7F7497}" srcOrd="0" destOrd="0" presId="urn:microsoft.com/office/officeart/2005/8/layout/orgChart1"/>
    <dgm:cxn modelId="{CA5B70D7-6B31-4A50-9DDE-95CD94B8A053}" type="presOf" srcId="{14083FFB-017C-40B1-97F3-B2EFF5CE8F8E}" destId="{ED27696E-88BF-4A69-B2D1-F4230DA82BA2}" srcOrd="0" destOrd="0" presId="urn:microsoft.com/office/officeart/2005/8/layout/orgChart1"/>
    <dgm:cxn modelId="{7BED07C1-CFF0-44FB-8FD4-2DA8A5D4EEDB}" srcId="{F78F6D22-E913-4B3A-8D64-C2FCE56E160E}" destId="{C7E581E2-9879-46D5-A471-029AF5D98EE3}" srcOrd="0" destOrd="0" parTransId="{4996C46E-0BA9-4FEC-AC27-868B2160E918}" sibTransId="{E2A20415-9FFE-4CDF-B804-191217503138}"/>
    <dgm:cxn modelId="{994D04F6-8269-411F-A45D-B44647F43616}" type="presOf" srcId="{6ABA71A2-D7EA-49FA-9B48-C346DAB061C8}" destId="{F4C81611-383E-4E7D-8C23-8808BDCAB063}" srcOrd="1" destOrd="0" presId="urn:microsoft.com/office/officeart/2005/8/layout/orgChart1"/>
    <dgm:cxn modelId="{A78A8042-1566-4BC3-95B3-2A22147AFCDF}" type="presOf" srcId="{6ABA71A2-D7EA-49FA-9B48-C346DAB061C8}" destId="{3FF7399D-17BE-4ED0-A1EF-DBB5DB9C23D5}" srcOrd="0" destOrd="0" presId="urn:microsoft.com/office/officeart/2005/8/layout/orgChart1"/>
    <dgm:cxn modelId="{AB4ACFA1-1938-4B31-9DF0-664192A1C649}" type="presOf" srcId="{C7E581E2-9879-46D5-A471-029AF5D98EE3}" destId="{4AC99DD1-5401-4F13-9B7A-7C30C1E213D2}" srcOrd="1" destOrd="0" presId="urn:microsoft.com/office/officeart/2005/8/layout/orgChart1"/>
    <dgm:cxn modelId="{56FBA170-3A49-4EA9-8F16-903671D57AD0}" type="presOf" srcId="{64FF050E-078A-48F1-B65C-6F6BDC4DF0E1}" destId="{2AD5C635-15C4-4DE7-8DB1-F8C3ECB8AE45}" srcOrd="0" destOrd="0" presId="urn:microsoft.com/office/officeart/2005/8/layout/orgChart1"/>
    <dgm:cxn modelId="{2DDF0B1D-FE56-4359-A6C4-CE585C1587AB}" srcId="{C7E581E2-9879-46D5-A471-029AF5D98EE3}" destId="{64FF050E-078A-48F1-B65C-6F6BDC4DF0E1}" srcOrd="0" destOrd="0" parTransId="{14083FFB-017C-40B1-97F3-B2EFF5CE8F8E}" sibTransId="{41CC5F5F-3A86-4C48-BDBD-8C569358D33C}"/>
    <dgm:cxn modelId="{8FA20E16-02A5-4C8F-8335-E2BF3E95977A}" type="presOf" srcId="{F78F6D22-E913-4B3A-8D64-C2FCE56E160E}" destId="{909776E3-9417-46B8-8DBF-CD9CA2A58377}" srcOrd="0" destOrd="0" presId="urn:microsoft.com/office/officeart/2005/8/layout/orgChart1"/>
    <dgm:cxn modelId="{9DB879B3-731C-42F7-BFCF-550056BBDB96}" type="presOf" srcId="{64FF050E-078A-48F1-B65C-6F6BDC4DF0E1}" destId="{8C4DFB4D-3454-4BEB-84E0-FD13090DB4BC}" srcOrd="1" destOrd="0" presId="urn:microsoft.com/office/officeart/2005/8/layout/orgChart1"/>
    <dgm:cxn modelId="{20D5D3F8-DC38-4809-867F-8D4F88D550C5}" type="presParOf" srcId="{909776E3-9417-46B8-8DBF-CD9CA2A58377}" destId="{B57DB960-7E85-45E7-B745-B6EDD9B97747}" srcOrd="0" destOrd="0" presId="urn:microsoft.com/office/officeart/2005/8/layout/orgChart1"/>
    <dgm:cxn modelId="{D47F02C9-74FB-49E5-959E-17E7EB741DC4}" type="presParOf" srcId="{B57DB960-7E85-45E7-B745-B6EDD9B97747}" destId="{48F6688C-0443-4F96-AC8A-67C29AAF8901}" srcOrd="0" destOrd="0" presId="urn:microsoft.com/office/officeart/2005/8/layout/orgChart1"/>
    <dgm:cxn modelId="{814BD97F-4CB8-4FA2-9A8E-63F8051C13DA}" type="presParOf" srcId="{48F6688C-0443-4F96-AC8A-67C29AAF8901}" destId="{8863D4E3-4BBF-4761-90F5-EA90A960573A}" srcOrd="0" destOrd="0" presId="urn:microsoft.com/office/officeart/2005/8/layout/orgChart1"/>
    <dgm:cxn modelId="{D7638321-E4F3-405B-A09C-E8AE19A89286}" type="presParOf" srcId="{48F6688C-0443-4F96-AC8A-67C29AAF8901}" destId="{4AC99DD1-5401-4F13-9B7A-7C30C1E213D2}" srcOrd="1" destOrd="0" presId="urn:microsoft.com/office/officeart/2005/8/layout/orgChart1"/>
    <dgm:cxn modelId="{896805F9-C092-44FE-A6D5-DEF8C7AB0F54}" type="presParOf" srcId="{B57DB960-7E85-45E7-B745-B6EDD9B97747}" destId="{4CF2FF3C-0760-4B92-9450-B7C605481FC3}" srcOrd="1" destOrd="0" presId="urn:microsoft.com/office/officeart/2005/8/layout/orgChart1"/>
    <dgm:cxn modelId="{D2E1A643-530F-4C36-B22B-33E1A1C78670}" type="presParOf" srcId="{4CF2FF3C-0760-4B92-9450-B7C605481FC3}" destId="{ED27696E-88BF-4A69-B2D1-F4230DA82BA2}" srcOrd="0" destOrd="0" presId="urn:microsoft.com/office/officeart/2005/8/layout/orgChart1"/>
    <dgm:cxn modelId="{323C0174-4005-4450-9127-F1569DB7AAC9}" type="presParOf" srcId="{4CF2FF3C-0760-4B92-9450-B7C605481FC3}" destId="{870E7CEB-0788-453E-8240-35A9AB10F77A}" srcOrd="1" destOrd="0" presId="urn:microsoft.com/office/officeart/2005/8/layout/orgChart1"/>
    <dgm:cxn modelId="{F6ACA814-FD89-48F5-A47F-B8129B85AA20}" type="presParOf" srcId="{870E7CEB-0788-453E-8240-35A9AB10F77A}" destId="{8AF0F1F1-0BAF-4806-8FDB-8D642425F8B5}" srcOrd="0" destOrd="0" presId="urn:microsoft.com/office/officeart/2005/8/layout/orgChart1"/>
    <dgm:cxn modelId="{0F4B2ED3-A80A-4552-9D00-F9B57449127E}" type="presParOf" srcId="{8AF0F1F1-0BAF-4806-8FDB-8D642425F8B5}" destId="{2AD5C635-15C4-4DE7-8DB1-F8C3ECB8AE45}" srcOrd="0" destOrd="0" presId="urn:microsoft.com/office/officeart/2005/8/layout/orgChart1"/>
    <dgm:cxn modelId="{0CF88146-5C56-43C7-A699-84F11918659D}" type="presParOf" srcId="{8AF0F1F1-0BAF-4806-8FDB-8D642425F8B5}" destId="{8C4DFB4D-3454-4BEB-84E0-FD13090DB4BC}" srcOrd="1" destOrd="0" presId="urn:microsoft.com/office/officeart/2005/8/layout/orgChart1"/>
    <dgm:cxn modelId="{0FFFB67F-BDD3-46E0-9029-11DF1980E23A}" type="presParOf" srcId="{870E7CEB-0788-453E-8240-35A9AB10F77A}" destId="{ED303891-FB37-4CC5-BCE9-F49C140A3EDC}" srcOrd="1" destOrd="0" presId="urn:microsoft.com/office/officeart/2005/8/layout/orgChart1"/>
    <dgm:cxn modelId="{045C55A9-A759-48EA-AC96-03FCB72271D9}" type="presParOf" srcId="{870E7CEB-0788-453E-8240-35A9AB10F77A}" destId="{4A59D02D-11EE-4C0E-8772-81CF03F44B5C}" srcOrd="2" destOrd="0" presId="urn:microsoft.com/office/officeart/2005/8/layout/orgChart1"/>
    <dgm:cxn modelId="{58310FA6-593C-4559-A141-2EE38D9EE85D}" type="presParOf" srcId="{4CF2FF3C-0760-4B92-9450-B7C605481FC3}" destId="{C1E77F06-90A8-444A-8DFC-711A3C7F7497}" srcOrd="2" destOrd="0" presId="urn:microsoft.com/office/officeart/2005/8/layout/orgChart1"/>
    <dgm:cxn modelId="{A667505B-4B00-49DA-A403-E9DD3AE7E71D}" type="presParOf" srcId="{4CF2FF3C-0760-4B92-9450-B7C605481FC3}" destId="{BBF1F162-2CA2-4042-9C67-9A118376B8E7}" srcOrd="3" destOrd="0" presId="urn:microsoft.com/office/officeart/2005/8/layout/orgChart1"/>
    <dgm:cxn modelId="{8955B78B-96AB-4FCC-B40F-39645D5F7D8A}" type="presParOf" srcId="{BBF1F162-2CA2-4042-9C67-9A118376B8E7}" destId="{B6CB6EBD-C812-4406-8E03-67AF1035234E}" srcOrd="0" destOrd="0" presId="urn:microsoft.com/office/officeart/2005/8/layout/orgChart1"/>
    <dgm:cxn modelId="{10363181-5256-49C0-9D13-A262F1C099FC}" type="presParOf" srcId="{B6CB6EBD-C812-4406-8E03-67AF1035234E}" destId="{3FF7399D-17BE-4ED0-A1EF-DBB5DB9C23D5}" srcOrd="0" destOrd="0" presId="urn:microsoft.com/office/officeart/2005/8/layout/orgChart1"/>
    <dgm:cxn modelId="{B1B584C8-46A3-4CF6-9A81-F621FB33475A}" type="presParOf" srcId="{B6CB6EBD-C812-4406-8E03-67AF1035234E}" destId="{F4C81611-383E-4E7D-8C23-8808BDCAB063}" srcOrd="1" destOrd="0" presId="urn:microsoft.com/office/officeart/2005/8/layout/orgChart1"/>
    <dgm:cxn modelId="{EFD54E9A-E06F-4C97-BDAA-377CB968299E}" type="presParOf" srcId="{BBF1F162-2CA2-4042-9C67-9A118376B8E7}" destId="{D557D4BA-5084-44CF-A5B4-533034BF4136}" srcOrd="1" destOrd="0" presId="urn:microsoft.com/office/officeart/2005/8/layout/orgChart1"/>
    <dgm:cxn modelId="{5B13D760-AF34-4A93-9251-6A58221EAB99}" type="presParOf" srcId="{BBF1F162-2CA2-4042-9C67-9A118376B8E7}" destId="{2F12607C-F025-4E99-A939-98F5B0A4F977}" srcOrd="2" destOrd="0" presId="urn:microsoft.com/office/officeart/2005/8/layout/orgChart1"/>
    <dgm:cxn modelId="{2B36751F-0E67-4DBC-8B1A-F1A34686904B}" type="presParOf" srcId="{B57DB960-7E85-45E7-B745-B6EDD9B97747}" destId="{B0E9A02E-3AC1-4B39-8ADB-D4D96D6D67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715125" cy="2428875"/>
        <a:chOff x="0" y="0"/>
        <a:chExt cx="6715125" cy="2428875"/>
      </a:xfrm>
    </dsp:grpSpPr>
    <dsp:sp modelId="{ED27696E-88BF-4A69-B2D1-F4230DA82BA2}">
      <dsp:nvSpPr>
        <dsp:cNvPr id="5" name="任意多边形 4"/>
        <dsp:cNvSpPr/>
      </dsp:nvSpPr>
      <dsp:spPr bwMode="white">
        <a:xfrm>
          <a:off x="1560414" y="1051870"/>
          <a:ext cx="1794341" cy="440816"/>
        </a:xfrm>
        <a:custGeom>
          <a:avLst/>
          <a:gdLst/>
          <a:ahLst/>
          <a:cxnLst/>
          <a:pathLst>
            <a:path w="2826" h="694">
              <a:moveTo>
                <a:pt x="2826" y="0"/>
              </a:moveTo>
              <a:lnTo>
                <a:pt x="2826" y="360"/>
              </a:lnTo>
              <a:lnTo>
                <a:pt x="0" y="360"/>
              </a:lnTo>
              <a:lnTo>
                <a:pt x="0" y="694"/>
              </a:lnTo>
            </a:path>
          </a:pathLst>
        </a:custGeom>
        <a:ln w="25400">
          <a:solidFill>
            <a:schemeClr val="tx2">
              <a:lumMod val="75000"/>
            </a:schemeClr>
          </a:solidFill>
        </a:ln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  <dsp:txXfrm>
        <a:off x="1560414" y="1051870"/>
        <a:ext cx="1794341" cy="440816"/>
      </dsp:txXfrm>
    </dsp:sp>
    <dsp:sp modelId="{C1E77F06-90A8-444A-8DFC-711A3C7F7497}">
      <dsp:nvSpPr>
        <dsp:cNvPr id="8" name="任意多边形 7"/>
        <dsp:cNvSpPr/>
      </dsp:nvSpPr>
      <dsp:spPr bwMode="white">
        <a:xfrm>
          <a:off x="3354756" y="1051870"/>
          <a:ext cx="1775239" cy="440816"/>
        </a:xfrm>
        <a:custGeom>
          <a:avLst/>
          <a:gdLst/>
          <a:ahLst/>
          <a:cxnLst/>
          <a:pathLst>
            <a:path w="2796" h="694">
              <a:moveTo>
                <a:pt x="0" y="0"/>
              </a:moveTo>
              <a:lnTo>
                <a:pt x="0" y="360"/>
              </a:lnTo>
              <a:lnTo>
                <a:pt x="2796" y="360"/>
              </a:lnTo>
              <a:lnTo>
                <a:pt x="2796" y="694"/>
              </a:lnTo>
            </a:path>
          </a:pathLst>
        </a:custGeom>
        <a:ln w="25400">
          <a:solidFill>
            <a:schemeClr val="tx2">
              <a:lumMod val="75000"/>
            </a:schemeClr>
          </a:solidFill>
        </a:ln>
      </dsp:spPr>
      <dsp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dsp:style>
      <dsp:txXfrm>
        <a:off x="3354756" y="1051870"/>
        <a:ext cx="1775239" cy="440816"/>
      </dsp:txXfrm>
    </dsp:sp>
    <dsp:sp modelId="{8863D4E3-4BBF-4761-90F5-EA90A960573A}">
      <dsp:nvSpPr>
        <dsp:cNvPr id="3" name="矩形 2"/>
        <dsp:cNvSpPr/>
      </dsp:nvSpPr>
      <dsp:spPr bwMode="white">
        <a:xfrm>
          <a:off x="1606604" y="285444"/>
          <a:ext cx="3496303" cy="766426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smtClean="0">
              <a:solidFill>
                <a:schemeClr val="tx2">
                  <a:lumMod val="75000"/>
                </a:schemeClr>
              </a:solidFill>
            </a:rPr>
            <a:t>Machines </a:t>
          </a: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provide</a:t>
          </a:r>
          <a:endParaRPr lang="en-US" altLang="zh-CN" sz="2400" b="1" dirty="0" smtClean="0">
            <a:solidFill>
              <a:schemeClr val="tx2">
                <a:lumMod val="75000"/>
              </a:schemeClr>
            </a:solidFill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both brawn and brains.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sp:txBody>
      <dsp:txXfrm>
        <a:off x="1606604" y="285444"/>
        <a:ext cx="3496303" cy="766426"/>
      </dsp:txXfrm>
    </dsp:sp>
    <dsp:sp modelId="{2AD5C635-15C4-4DE7-8DB1-F8C3ECB8AE45}">
      <dsp:nvSpPr>
        <dsp:cNvPr id="6" name="矩形 5"/>
        <dsp:cNvSpPr/>
      </dsp:nvSpPr>
      <dsp:spPr bwMode="white">
        <a:xfrm>
          <a:off x="0" y="1492686"/>
          <a:ext cx="3120829" cy="633965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prosper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sp:txBody>
      <dsp:txXfrm>
        <a:off x="0" y="1492686"/>
        <a:ext cx="3120829" cy="633965"/>
      </dsp:txXfrm>
    </dsp:sp>
    <dsp:sp modelId="{3FF7399D-17BE-4ED0-A1EF-DBB5DB9C23D5}">
      <dsp:nvSpPr>
        <dsp:cNvPr id="9" name="矩形 8"/>
        <dsp:cNvSpPr/>
      </dsp:nvSpPr>
      <dsp:spPr bwMode="white">
        <a:xfrm>
          <a:off x="3544865" y="1492686"/>
          <a:ext cx="3170259" cy="633965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dirty="0" smtClean="0">
              <a:solidFill>
                <a:schemeClr val="tx2">
                  <a:lumMod val="75000"/>
                </a:schemeClr>
              </a:solidFill>
            </a:rPr>
            <a:t>Who will suffer</a:t>
          </a:r>
          <a:r>
            <a:rPr lang="zh-CN" altLang="en-US" sz="2400" b="1" dirty="0" smtClean="0">
              <a:solidFill>
                <a:schemeClr val="tx2">
                  <a:lumMod val="75000"/>
                </a:schemeClr>
              </a:solidFill>
            </a:rPr>
            <a:t>？</a:t>
          </a:r>
          <a:endParaRPr lang="zh-CN" altLang="en-US" sz="2400" b="1" dirty="0">
            <a:solidFill>
              <a:schemeClr val="tx2">
                <a:lumMod val="75000"/>
              </a:schemeClr>
            </a:solidFill>
          </a:endParaRPr>
        </a:p>
      </dsp:txBody>
      <dsp:txXfrm>
        <a:off x="3544865" y="1492686"/>
        <a:ext cx="3170259" cy="633965"/>
      </dsp:txXfrm>
    </dsp:sp>
    <dsp:sp modelId="{4AC99DD1-5401-4F13-9B7A-7C30C1E213D2}">
      <dsp:nvSpPr>
        <dsp:cNvPr id="4" name="矩形 3" hidden="1"/>
        <dsp:cNvSpPr/>
      </dsp:nvSpPr>
      <dsp:spPr bwMode="white">
        <a:xfrm>
          <a:off x="1606604" y="285444"/>
          <a:ext cx="699261" cy="766426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606604" y="285444"/>
        <a:ext cx="699261" cy="766426"/>
      </dsp:txXfrm>
    </dsp:sp>
    <dsp:sp modelId="{8C4DFB4D-3454-4BEB-84E0-FD13090DB4BC}">
      <dsp:nvSpPr>
        <dsp:cNvPr id="7" name="矩形 6" hidden="1"/>
        <dsp:cNvSpPr/>
      </dsp:nvSpPr>
      <dsp:spPr bwMode="white">
        <a:xfrm>
          <a:off x="0" y="1492686"/>
          <a:ext cx="624166" cy="633965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1492686"/>
        <a:ext cx="624166" cy="633965"/>
      </dsp:txXfrm>
    </dsp:sp>
    <dsp:sp modelId="{F4C81611-383E-4E7D-8C23-8808BDCAB063}">
      <dsp:nvSpPr>
        <dsp:cNvPr id="10" name="矩形 9" hidden="1"/>
        <dsp:cNvSpPr/>
      </dsp:nvSpPr>
      <dsp:spPr bwMode="white">
        <a:xfrm>
          <a:off x="3544865" y="1492686"/>
          <a:ext cx="634052" cy="633965"/>
        </a:xfrm>
        <a:prstGeom prst="rect">
          <a:avLst/>
        </a:prstGeom>
        <a:solidFill>
          <a:schemeClr val="bg1"/>
        </a:solidFill>
        <a:ln>
          <a:solidFill>
            <a:schemeClr val="tx2">
              <a:lumMod val="75000"/>
            </a:schemeClr>
          </a:solidFill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3544865" y="1492686"/>
        <a:ext cx="634052" cy="633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0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buChar char="•"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jpeg"/><Relationship Id="rId2" Type="http://schemas.openxmlformats.org/officeDocument/2006/relationships/hyperlink" Target="http://www.factmonster.com/ipka/A0932440.html" TargetMode="External"/><Relationship Id="rId1" Type="http://schemas.openxmlformats.org/officeDocument/2006/relationships/hyperlink" Target="http://lifesciencesfuture.com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8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8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28"/>
          <p:cNvGrpSpPr/>
          <p:nvPr/>
        </p:nvGrpSpPr>
        <p:grpSpPr>
          <a:xfrm>
            <a:off x="2601913" y="2541588"/>
            <a:ext cx="6148387" cy="1828800"/>
            <a:chOff x="2601619" y="2541587"/>
            <a:chExt cx="6149255" cy="1828603"/>
          </a:xfrm>
        </p:grpSpPr>
        <p:grpSp>
          <p:nvGrpSpPr>
            <p:cNvPr id="4110" name="组合 27"/>
            <p:cNvGrpSpPr/>
            <p:nvPr/>
          </p:nvGrpSpPr>
          <p:grpSpPr>
            <a:xfrm>
              <a:off x="2602732" y="3760590"/>
              <a:ext cx="6148142" cy="609600"/>
              <a:chOff x="2602732" y="3760590"/>
              <a:chExt cx="6148142" cy="609600"/>
            </a:xfrm>
          </p:grpSpPr>
          <p:sp>
            <p:nvSpPr>
              <p:cNvPr id="4116" name="AutoShape 24"/>
              <p:cNvSpPr>
                <a:spLocks noChangeArrowheads="1"/>
              </p:cNvSpPr>
              <p:nvPr/>
            </p:nvSpPr>
            <p:spPr bwMode="gray">
              <a:xfrm>
                <a:off x="3490744" y="3760656"/>
                <a:ext cx="5260130" cy="6095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8F8F8"/>
                  </a:gs>
                  <a:gs pos="100000">
                    <a:srgbClr val="BEBEBE"/>
                  </a:gs>
                </a:gsLst>
                <a:lin ang="5400000" scaled="1"/>
              </a:gradFill>
              <a:ln w="19050">
                <a:solidFill>
                  <a:srgbClr val="C0C0C0"/>
                </a:solidFill>
                <a:rou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2400" dirty="0">
                    <a:solidFill>
                      <a:schemeClr val="hlink"/>
                    </a:solidFill>
                    <a:latin typeface="Arial" panose="020B0604020202020204" pitchFamily="34" charset="0"/>
                  </a:rPr>
                  <a:t> </a:t>
                </a:r>
                <a:endParaRPr lang="en-US" altLang="zh-CN" sz="2400" dirty="0">
                  <a:solidFill>
                    <a:schemeClr val="hlink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4117" name="组合 3"/>
              <p:cNvGrpSpPr/>
              <p:nvPr/>
            </p:nvGrpSpPr>
            <p:grpSpPr>
              <a:xfrm>
                <a:off x="2602732" y="3951090"/>
                <a:ext cx="823912" cy="228600"/>
                <a:chOff x="2434440" y="2943226"/>
                <a:chExt cx="823912" cy="228600"/>
              </a:xfrm>
            </p:grpSpPr>
            <p:sp>
              <p:nvSpPr>
                <p:cNvPr id="7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434914" y="3057558"/>
                  <a:ext cx="706537" cy="0"/>
                </a:xfrm>
                <a:prstGeom prst="line">
                  <a:avLst/>
                </a:prstGeom>
                <a:noFill/>
                <a:ln w="25400" cap="rnd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119" name="Oval 27"/>
                <p:cNvSpPr>
                  <a:spLocks noChangeArrowheads="1"/>
                </p:cNvSpPr>
                <p:nvPr/>
              </p:nvSpPr>
              <p:spPr bwMode="gray">
                <a:xfrm>
                  <a:off x="3023960" y="2943271"/>
                  <a:ext cx="234983" cy="2285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CDC48"/>
                    </a:gs>
                    <a:gs pos="100000">
                      <a:srgbClr val="939330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FFFFFF"/>
                  </a:solidFill>
                  <a:round/>
                </a:ln>
                <a:effectLst>
                  <a:outerShdw dist="63500" dir="2212194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4111" name="组合 21"/>
            <p:cNvGrpSpPr/>
            <p:nvPr/>
          </p:nvGrpSpPr>
          <p:grpSpPr>
            <a:xfrm>
              <a:off x="2601619" y="2541587"/>
              <a:ext cx="6143625" cy="631825"/>
              <a:chOff x="2601619" y="2541587"/>
              <a:chExt cx="6143625" cy="631825"/>
            </a:xfrm>
          </p:grpSpPr>
          <p:sp>
            <p:nvSpPr>
              <p:cNvPr id="4112" name="AutoShape 22"/>
              <p:cNvSpPr>
                <a:spLocks noChangeArrowheads="1"/>
              </p:cNvSpPr>
              <p:nvPr/>
            </p:nvSpPr>
            <p:spPr bwMode="gray">
              <a:xfrm>
                <a:off x="3484394" y="2541587"/>
                <a:ext cx="5260129" cy="63175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8F8F8"/>
                  </a:gs>
                  <a:gs pos="100000">
                    <a:srgbClr val="BEBEBE"/>
                  </a:gs>
                </a:gsLst>
                <a:lin ang="5400000" scaled="1"/>
              </a:gradFill>
              <a:ln w="19050">
                <a:solidFill>
                  <a:srgbClr val="C0C0C0"/>
                </a:solidFill>
                <a:rou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chemeClr val="hlin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113" name="组合 22"/>
              <p:cNvGrpSpPr/>
              <p:nvPr/>
            </p:nvGrpSpPr>
            <p:grpSpPr>
              <a:xfrm>
                <a:off x="2601619" y="2729815"/>
                <a:ext cx="823912" cy="228600"/>
                <a:chOff x="2438957" y="2943226"/>
                <a:chExt cx="823912" cy="228600"/>
              </a:xfrm>
            </p:grpSpPr>
            <p:sp>
              <p:nvSpPr>
                <p:cNvPr id="24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438957" y="3058177"/>
                  <a:ext cx="706536" cy="0"/>
                </a:xfrm>
                <a:prstGeom prst="line">
                  <a:avLst/>
                </a:prstGeom>
                <a:noFill/>
                <a:ln w="25400" cap="rnd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115" name="Oval 27"/>
                <p:cNvSpPr>
                  <a:spLocks noChangeArrowheads="1"/>
                </p:cNvSpPr>
                <p:nvPr/>
              </p:nvSpPr>
              <p:spPr bwMode="gray">
                <a:xfrm>
                  <a:off x="3028002" y="2943890"/>
                  <a:ext cx="234983" cy="2285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CDC48"/>
                    </a:gs>
                    <a:gs pos="100000">
                      <a:srgbClr val="939330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FFFFFF"/>
                  </a:solidFill>
                  <a:round/>
                </a:ln>
                <a:effectLst>
                  <a:outerShdw dist="63500" dir="2212194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3579813" y="3833813"/>
            <a:ext cx="50815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2.Who will prosper in such a world?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575050" y="2625725"/>
            <a:ext cx="50720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1.What  is “the new world” like?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AutoShape 8" descr="u=3157574688,3263794217&amp;fm=21&amp;gp=0"/>
          <p:cNvSpPr>
            <a:spLocks noChangeAspect="1"/>
          </p:cNvSpPr>
          <p:nvPr/>
        </p:nvSpPr>
        <p:spPr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AutoShape 10" descr="u=3157574688,3263794217&amp;fm=21&amp;gp=0"/>
          <p:cNvSpPr>
            <a:spLocks noChangeAspect="1"/>
          </p:cNvSpPr>
          <p:nvPr/>
        </p:nvSpPr>
        <p:spPr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3" name="AutoShape 12" descr="u=3157574688,3263794217&amp;fm=21&amp;gp=0"/>
          <p:cNvSpPr>
            <a:spLocks noChangeAspect="1"/>
          </p:cNvSpPr>
          <p:nvPr/>
        </p:nvSpPr>
        <p:spPr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1131864" y="277797"/>
            <a:ext cx="7010400" cy="1815882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Who Will Prosper 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in the New World 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C2F1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C2F1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Tyler Cowen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" name="组合 1"/>
          <p:cNvGrpSpPr/>
          <p:nvPr/>
        </p:nvGrpSpPr>
        <p:grpSpPr>
          <a:xfrm>
            <a:off x="3357563" y="2357438"/>
            <a:ext cx="2184400" cy="2109787"/>
            <a:chOff x="428625" y="2476500"/>
            <a:chExt cx="2185538" cy="2109787"/>
          </a:xfrm>
        </p:grpSpPr>
        <p:grpSp>
          <p:nvGrpSpPr>
            <p:cNvPr id="10" name="Group 10"/>
            <p:cNvGrpSpPr/>
            <p:nvPr/>
          </p:nvGrpSpPr>
          <p:grpSpPr bwMode="auto">
            <a:xfrm>
              <a:off x="428625" y="2476500"/>
              <a:ext cx="2185538" cy="2109787"/>
              <a:chOff x="163" y="1450"/>
              <a:chExt cx="1684" cy="1461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8" name="Oval 11"/>
              <p:cNvSpPr>
                <a:spLocks noChangeArrowheads="1"/>
              </p:cNvSpPr>
              <p:nvPr/>
            </p:nvSpPr>
            <p:spPr bwMode="gray">
              <a:xfrm>
                <a:off x="163" y="1800"/>
                <a:ext cx="1684" cy="360"/>
              </a:xfrm>
              <a:prstGeom prst="ellipse">
                <a:avLst/>
              </a:prstGeom>
              <a:solidFill>
                <a:schemeClr val="accent1"/>
              </a:soli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gray">
              <a:xfrm>
                <a:off x="251" y="1450"/>
                <a:ext cx="1461" cy="1461"/>
              </a:xfrm>
              <a:prstGeom prst="ellipse">
                <a:avLst/>
              </a:prstGeom>
              <a:solidFill>
                <a:schemeClr val="accent1"/>
              </a:soli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109" name="TextBox 38"/>
            <p:cNvSpPr txBox="1"/>
            <p:nvPr/>
          </p:nvSpPr>
          <p:spPr>
            <a:xfrm>
              <a:off x="922687" y="2746347"/>
              <a:ext cx="1130356" cy="1570091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9600" dirty="0">
                  <a:solidFill>
                    <a:schemeClr val="bg1"/>
                  </a:solidFill>
                  <a:latin typeface="Arial" panose="020B0604020202020204" pitchFamily="34" charset="0"/>
                </a:rPr>
                <a:t>Q</a:t>
              </a:r>
              <a:endParaRPr lang="zh-CN" altLang="en-US" sz="9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7696E-6 L -0.30712 1.47696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组合 3"/>
          <p:cNvGrpSpPr/>
          <p:nvPr/>
        </p:nvGrpSpPr>
        <p:grpSpPr>
          <a:xfrm>
            <a:off x="996950" y="2571750"/>
            <a:ext cx="7135813" cy="714375"/>
            <a:chOff x="997000" y="2571748"/>
            <a:chExt cx="7135290" cy="714377"/>
          </a:xfrm>
        </p:grpSpPr>
        <p:sp>
          <p:nvSpPr>
            <p:cNvPr id="8" name="圆角矩形 4"/>
            <p:cNvSpPr/>
            <p:nvPr/>
          </p:nvSpPr>
          <p:spPr bwMode="auto">
            <a:xfrm>
              <a:off x="997000" y="2571748"/>
              <a:ext cx="2142968" cy="7143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conscientious 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圆角矩形 6"/>
            <p:cNvSpPr/>
            <p:nvPr/>
          </p:nvSpPr>
          <p:spPr bwMode="auto">
            <a:xfrm>
              <a:off x="3244735" y="2571748"/>
              <a:ext cx="2647756" cy="7143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people who listen to computers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圆角矩形 8"/>
            <p:cNvSpPr/>
            <p:nvPr/>
          </p:nvSpPr>
          <p:spPr bwMode="auto">
            <a:xfrm>
              <a:off x="6011545" y="2571748"/>
              <a:ext cx="2120745" cy="7143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motivators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3315" name="组合 2"/>
          <p:cNvGrpSpPr/>
          <p:nvPr/>
        </p:nvGrpSpPr>
        <p:grpSpPr>
          <a:xfrm>
            <a:off x="2711450" y="1846263"/>
            <a:ext cx="3714750" cy="714375"/>
            <a:chOff x="2711376" y="1846262"/>
            <a:chExt cx="3715542" cy="714375"/>
          </a:xfrm>
        </p:grpSpPr>
        <p:grpSp>
          <p:nvGrpSpPr>
            <p:cNvPr id="13321" name="组合 1"/>
            <p:cNvGrpSpPr/>
            <p:nvPr/>
          </p:nvGrpSpPr>
          <p:grpSpPr>
            <a:xfrm>
              <a:off x="2711376" y="1846262"/>
              <a:ext cx="3714749" cy="714375"/>
              <a:chOff x="2660650" y="1857375"/>
              <a:chExt cx="3714749" cy="714375"/>
            </a:xfrm>
          </p:grpSpPr>
          <p:cxnSp>
            <p:nvCxnSpPr>
              <p:cNvPr id="7" name="直接连接符 6"/>
              <p:cNvCxnSpPr/>
              <p:nvPr/>
            </p:nvCxnSpPr>
            <p:spPr bwMode="auto">
              <a:xfrm rot="5400000">
                <a:off x="4291406" y="2071688"/>
                <a:ext cx="428625" cy="0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 bwMode="auto">
              <a:xfrm>
                <a:off x="2662238" y="2286000"/>
                <a:ext cx="3713954" cy="1587"/>
              </a:xfrm>
              <a:prstGeom prst="line">
                <a:avLst/>
              </a:prstGeom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 bwMode="auto">
              <a:xfrm rot="5400000">
                <a:off x="2518569" y="2428081"/>
                <a:ext cx="285750" cy="1588"/>
              </a:xfrm>
              <a:prstGeom prst="line">
                <a:avLst/>
              </a:prstGeom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直接连接符 29"/>
            <p:cNvCxnSpPr/>
            <p:nvPr/>
          </p:nvCxnSpPr>
          <p:spPr bwMode="auto">
            <a:xfrm rot="5400000">
              <a:off x="6283250" y="2416969"/>
              <a:ext cx="285750" cy="1587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6" name="组合 4"/>
          <p:cNvGrpSpPr/>
          <p:nvPr/>
        </p:nvGrpSpPr>
        <p:grpSpPr>
          <a:xfrm>
            <a:off x="996950" y="3429000"/>
            <a:ext cx="7153275" cy="714375"/>
            <a:chOff x="996999" y="3428999"/>
            <a:chExt cx="7152754" cy="714376"/>
          </a:xfrm>
        </p:grpSpPr>
        <p:sp>
          <p:nvSpPr>
            <p:cNvPr id="32" name="圆角矩形 4"/>
            <p:cNvSpPr/>
            <p:nvPr/>
          </p:nvSpPr>
          <p:spPr bwMode="auto">
            <a:xfrm>
              <a:off x="996999" y="3440112"/>
              <a:ext cx="2142969" cy="690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C02C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C02C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self-disciplined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圆角矩形 6"/>
            <p:cNvSpPr/>
            <p:nvPr/>
          </p:nvSpPr>
          <p:spPr bwMode="auto">
            <a:xfrm>
              <a:off x="3241561" y="3428999"/>
              <a:ext cx="2642995" cy="7143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C02C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C02C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computer-disciplined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圆角矩形 8"/>
            <p:cNvSpPr/>
            <p:nvPr/>
          </p:nvSpPr>
          <p:spPr bwMode="auto">
            <a:xfrm>
              <a:off x="5994085" y="3428999"/>
              <a:ext cx="2155668" cy="7143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disciplinarians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6" name="圆角矩形 6"/>
          <p:cNvSpPr/>
          <p:nvPr/>
        </p:nvSpPr>
        <p:spPr bwMode="auto">
          <a:xfrm>
            <a:off x="2960688" y="1196975"/>
            <a:ext cx="3214688" cy="64293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will prosper?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7"/>
          <p:cNvSpPr/>
          <p:nvPr/>
        </p:nvSpPr>
        <p:spPr>
          <a:xfrm>
            <a:off x="738188" y="3617913"/>
            <a:ext cx="8358187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51308"/>
                </a:solidFill>
                <a:latin typeface="Arial" panose="020B0604020202020204" pitchFamily="34" charset="0"/>
              </a:rPr>
              <a:t>Those who won’t listen will </a:t>
            </a:r>
            <a:r>
              <a:rPr lang="en-US" altLang="zh-CN" sz="2000" b="1" u="sng" dirty="0">
                <a:solidFill>
                  <a:srgbClr val="051308"/>
                </a:solidFill>
                <a:latin typeface="Arial" panose="020B0604020202020204" pitchFamily="34" charset="0"/>
              </a:rPr>
              <a:t>                                                 .</a:t>
            </a:r>
            <a:endParaRPr lang="en-US" altLang="zh-CN" sz="2000" b="1" u="sng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000" b="1" u="sng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51308"/>
                </a:solidFill>
                <a:latin typeface="Arial" panose="020B0604020202020204" pitchFamily="34" charset="0"/>
              </a:rPr>
              <a:t>Those who listen </a:t>
            </a:r>
            <a:r>
              <a:rPr lang="en-US" altLang="zh-CN" sz="2000" b="1" dirty="0">
                <a:latin typeface="Arial" panose="020B0604020202020204" pitchFamily="34" charset="0"/>
              </a:rPr>
              <a:t>may feel </a:t>
            </a:r>
            <a:r>
              <a:rPr lang="en-US" altLang="zh-CN" sz="2000" b="1" u="sng" dirty="0">
                <a:latin typeface="Arial" panose="020B0604020202020204" pitchFamily="34" charset="0"/>
              </a:rPr>
              <a:t>                                                          </a:t>
            </a:r>
            <a:r>
              <a:rPr lang="en-US" altLang="zh-CN" sz="2000" b="1" dirty="0">
                <a:latin typeface="Arial" panose="020B0604020202020204" pitchFamily="34" charset="0"/>
              </a:rPr>
              <a:t> .</a:t>
            </a:r>
            <a:endParaRPr lang="en-US" altLang="zh-CN" sz="2000" b="1" dirty="0">
              <a:latin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27475" y="4125913"/>
            <a:ext cx="43434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like  </a:t>
            </a:r>
            <a:r>
              <a:rPr lang="en-US" altLang="zh-CN" sz="2000" b="1" dirty="0">
                <a:solidFill>
                  <a:srgbClr val="0C02CE"/>
                </a:solidFill>
                <a:latin typeface="Arial" panose="020B0604020202020204" pitchFamily="34" charset="0"/>
              </a:rPr>
              <a:t>puppets  </a:t>
            </a: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with </a:t>
            </a:r>
            <a:r>
              <a:rPr lang="en-US" altLang="zh-CN" sz="2000" b="1" dirty="0">
                <a:solidFill>
                  <a:srgbClr val="0C02CE"/>
                </a:solidFill>
                <a:latin typeface="Arial" panose="020B0604020202020204" pitchFamily="34" charset="0"/>
              </a:rPr>
              <a:t>deflated pride</a:t>
            </a:r>
            <a:endParaRPr lang="zh-CN" altLang="en-US" sz="2000" b="1" dirty="0">
              <a:solidFill>
                <a:srgbClr val="0C02CE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Box 4"/>
          <p:cNvSpPr txBox="1"/>
          <p:nvPr/>
        </p:nvSpPr>
        <p:spPr>
          <a:xfrm>
            <a:off x="452438" y="785813"/>
            <a:ext cx="8763000" cy="2720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</a:rPr>
              <a:t>    </a:t>
            </a:r>
            <a:r>
              <a:rPr lang="en-US" altLang="zh-CN" sz="2200" dirty="0">
                <a:solidFill>
                  <a:srgbClr val="C00000"/>
                </a:solidFill>
                <a:latin typeface="Arial" panose="020B0604020202020204" pitchFamily="34" charset="0"/>
              </a:rPr>
              <a:t>Situation 1</a:t>
            </a: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   You want to buy some bread.</a:t>
            </a:r>
            <a:endParaRPr lang="en-US" altLang="zh-CN" sz="2000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        Instruction: </a:t>
            </a:r>
            <a:r>
              <a:rPr lang="en-US" altLang="zh-CN" sz="2000" u="sng" dirty="0">
                <a:solidFill>
                  <a:srgbClr val="051308"/>
                </a:solidFill>
                <a:latin typeface="Arial" panose="020B0604020202020204" pitchFamily="34" charset="0"/>
              </a:rPr>
              <a:t>                                                                             .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</a:rPr>
              <a:t>    </a:t>
            </a:r>
            <a:r>
              <a:rPr lang="en-US" altLang="zh-CN" sz="2200" dirty="0">
                <a:solidFill>
                  <a:srgbClr val="C00000"/>
                </a:solidFill>
                <a:latin typeface="Arial" panose="020B0604020202020204" pitchFamily="34" charset="0"/>
              </a:rPr>
              <a:t>Situation 2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</a:rPr>
              <a:t>   </a:t>
            </a: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You are about to argue with your wife. </a:t>
            </a:r>
            <a:endParaRPr lang="en-US" altLang="zh-CN" sz="2000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        Instruction:</a:t>
            </a:r>
            <a:r>
              <a:rPr lang="en-US" altLang="zh-CN" sz="2000" u="sng" dirty="0">
                <a:solidFill>
                  <a:srgbClr val="051308"/>
                </a:solidFill>
                <a:latin typeface="Arial" panose="020B0604020202020204" pitchFamily="34" charset="0"/>
              </a:rPr>
              <a:t>                                   .</a:t>
            </a: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 </a:t>
            </a:r>
            <a:endParaRPr lang="en-US" altLang="zh-CN" sz="2000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</a:rPr>
              <a:t>    </a:t>
            </a:r>
            <a:r>
              <a:rPr lang="en-US" altLang="zh-CN" sz="2200" dirty="0">
                <a:solidFill>
                  <a:srgbClr val="C00000"/>
                </a:solidFill>
                <a:latin typeface="Arial" panose="020B0604020202020204" pitchFamily="34" charset="0"/>
              </a:rPr>
              <a:t>Situation 3   </a:t>
            </a: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You are on a date.</a:t>
            </a:r>
            <a:endParaRPr lang="en-US" altLang="zh-CN" sz="2000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        Instruction: </a:t>
            </a:r>
            <a:r>
              <a:rPr lang="en-US" altLang="zh-CN" sz="2000" u="sng" dirty="0">
                <a:solidFill>
                  <a:srgbClr val="051308"/>
                </a:solidFill>
                <a:latin typeface="Arial" panose="020B0604020202020204" pitchFamily="34" charset="0"/>
              </a:rPr>
              <a:t>                         </a:t>
            </a:r>
            <a:r>
              <a:rPr lang="en-US" altLang="zh-CN" sz="2000" dirty="0">
                <a:solidFill>
                  <a:srgbClr val="051308"/>
                </a:solidFill>
                <a:latin typeface="Arial" panose="020B0604020202020204" pitchFamily="34" charset="0"/>
              </a:rPr>
              <a:t>.</a:t>
            </a:r>
            <a:endParaRPr lang="en-US" altLang="zh-CN" sz="2000" dirty="0">
              <a:solidFill>
                <a:srgbClr val="051308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2000" dirty="0">
              <a:latin typeface="Arial" panose="020B0604020202020204" pitchFamily="34" charset="0"/>
            </a:endParaRPr>
          </a:p>
        </p:txBody>
      </p:sp>
      <p:sp>
        <p:nvSpPr>
          <p:cNvPr id="10" name="标题 11"/>
          <p:cNvSpPr txBox="1"/>
          <p:nvPr/>
        </p:nvSpPr>
        <p:spPr>
          <a:xfrm>
            <a:off x="285750" y="142875"/>
            <a:ext cx="8215313" cy="654050"/>
          </a:xfrm>
          <a:prstGeom prst="rect">
            <a:avLst/>
          </a:prstGeom>
        </p:spPr>
        <p:txBody>
          <a:bodyPr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200" b="1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</a:rPr>
              <a:t>IV. Infer the author’s </a:t>
            </a:r>
            <a:r>
              <a:rPr kumimoji="0" lang="en-US" altLang="zh-CN" sz="3200" b="1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attitude</a:t>
            </a:r>
            <a:r>
              <a:rPr kumimoji="0" lang="zh-CN" altLang="en-US" sz="3200" b="1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：</a:t>
            </a:r>
            <a:r>
              <a:rPr kumimoji="0" lang="zh-CN" altLang="en-US" sz="2800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（</a:t>
            </a:r>
            <a:r>
              <a:rPr kumimoji="0" lang="en-US" altLang="zh-CN" sz="2800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para.4&amp;5</a:t>
            </a:r>
            <a:r>
              <a:rPr kumimoji="0" lang="zh-CN" altLang="en-US" sz="2800" kern="0" cap="none" spc="0" normalizeH="0" baseline="0" noProof="0" dirty="0">
                <a:solidFill>
                  <a:srgbClr val="C00000"/>
                </a:solidFill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）</a:t>
            </a:r>
            <a:endParaRPr kumimoji="0" lang="zh-CN" altLang="en-US" sz="2800" kern="0" cap="none" spc="0" normalizeH="0" baseline="0" noProof="0" dirty="0">
              <a:solidFill>
                <a:srgbClr val="C00000"/>
              </a:solidFill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11400" y="1171575"/>
            <a:ext cx="56388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Give it a pass since you’ve thrown it 3 times  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25688" y="1946275"/>
            <a:ext cx="2532062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Now is not the time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7913" y="2705100"/>
            <a:ext cx="24384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Kiss her now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4345" name="矩形 8"/>
          <p:cNvSpPr/>
          <p:nvPr/>
        </p:nvSpPr>
        <p:spPr>
          <a:xfrm>
            <a:off x="738188" y="3078163"/>
            <a:ext cx="1382712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rPr>
              <a:t>Results: 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71938" y="3571875"/>
            <a:ext cx="378618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miss the glittering prizes 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75" y="785813"/>
            <a:ext cx="7334250" cy="23082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deflate</a:t>
            </a:r>
            <a:r>
              <a:rPr kumimoji="0" lang="zh-CN" altLang="en-US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en-US" altLang="zh-CN" sz="2400" u="sng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reduce for letting out the air or gas</a:t>
            </a:r>
            <a:endParaRPr kumimoji="0" lang="en-US" altLang="zh-CN" sz="2400" u="sng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inflate</a:t>
            </a:r>
            <a:r>
              <a:rPr kumimoji="0" lang="zh-CN" altLang="en-US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：</a:t>
            </a:r>
            <a:r>
              <a:rPr kumimoji="0" lang="en-US" altLang="zh-CN" sz="2400" u="sng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fill with air or gas</a:t>
            </a:r>
            <a:endParaRPr kumimoji="0" lang="en-US" altLang="zh-CN" sz="2400" u="sng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e.g. an inflated/deflated balloon</a:t>
            </a:r>
            <a:endParaRPr kumimoji="0" lang="en-US" altLang="zh-CN" sz="2400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the inflated/deflated pride</a:t>
            </a:r>
            <a:endParaRPr kumimoji="0" lang="en-US" altLang="zh-CN" sz="2400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27475" y="4125913"/>
            <a:ext cx="434181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like 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 puppets  </a:t>
            </a: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</a:rPr>
              <a:t>with 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deflated pride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3" grpId="0"/>
      <p:bldP spid="4" grpId="0"/>
      <p:bldP spid="5" grpId="0"/>
      <p:bldP spid="11" grpId="0"/>
      <p:bldP spid="9" grpId="0" animBg="1"/>
      <p:bldP spid="9" grpId="1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Box 11"/>
          <p:cNvSpPr txBox="1"/>
          <p:nvPr/>
        </p:nvSpPr>
        <p:spPr>
          <a:xfrm>
            <a:off x="357188" y="342900"/>
            <a:ext cx="6286500" cy="862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V. Think critically: </a:t>
            </a:r>
            <a:endParaRPr lang="en-US" altLang="zh-CN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533400" y="1498600"/>
            <a:ext cx="7278688" cy="2166938"/>
            <a:chOff x="533400" y="1498600"/>
            <a:chExt cx="7278688" cy="2166938"/>
          </a:xfrm>
        </p:grpSpPr>
        <p:sp>
          <p:nvSpPr>
            <p:cNvPr id="15372" name="TextBox 31"/>
            <p:cNvSpPr txBox="1"/>
            <p:nvPr/>
          </p:nvSpPr>
          <p:spPr>
            <a:xfrm>
              <a:off x="533400" y="1498600"/>
              <a:ext cx="7278688" cy="5238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rgbClr val="051308"/>
                  </a:solidFill>
                  <a:latin typeface="Arial" panose="020B0604020202020204" pitchFamily="34" charset="0"/>
                </a:rPr>
                <a:t>1. Do humans prosper in a life thinking-free? </a:t>
              </a:r>
              <a:endParaRPr lang="zh-CN" altLang="en-US" sz="2800" dirty="0">
                <a:solidFill>
                  <a:srgbClr val="051308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373" name="矩形 32"/>
            <p:cNvSpPr/>
            <p:nvPr/>
          </p:nvSpPr>
          <p:spPr>
            <a:xfrm>
              <a:off x="533400" y="3143250"/>
              <a:ext cx="7278688" cy="522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rgbClr val="051308"/>
                  </a:solidFill>
                  <a:latin typeface="Arial" panose="020B0604020202020204" pitchFamily="34" charset="0"/>
                </a:rPr>
                <a:t>2. Do humans prosper in a life mistake-free? </a:t>
              </a:r>
              <a:endParaRPr lang="zh-CN" altLang="en-US" sz="2800" dirty="0">
                <a:latin typeface="Arial" panose="020B0604020202020204" pitchFamily="34" charset="0"/>
              </a:endParaRPr>
            </a:p>
          </p:txBody>
        </p:sp>
      </p:grpSp>
      <p:sp>
        <p:nvSpPr>
          <p:cNvPr id="4" name="TextBox 33"/>
          <p:cNvSpPr txBox="1">
            <a:spLocks noChangeArrowheads="1"/>
          </p:cNvSpPr>
          <p:nvPr/>
        </p:nvSpPr>
        <p:spPr bwMode="auto">
          <a:xfrm>
            <a:off x="1752600" y="2065338"/>
            <a:ext cx="5391150" cy="103981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 think therefore I am.</a:t>
            </a:r>
            <a:endParaRPr kumimoji="0" lang="en-US" altLang="zh-CN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-------Descartes</a:t>
            </a:r>
            <a:endParaRPr kumimoji="0" lang="zh-CN" altLang="en-US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37"/>
          <p:cNvSpPr txBox="1">
            <a:spLocks noChangeArrowheads="1"/>
          </p:cNvSpPr>
          <p:nvPr/>
        </p:nvSpPr>
        <p:spPr bwMode="auto">
          <a:xfrm>
            <a:off x="1752600" y="3714750"/>
            <a:ext cx="5391150" cy="103981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 err therefore I am.</a:t>
            </a:r>
            <a:endParaRPr kumimoji="0" lang="en-US" altLang="zh-CN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-------St. Austin</a:t>
            </a:r>
            <a:endParaRPr kumimoji="0" lang="zh-CN" altLang="en-US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9" name="TextBox 5"/>
          <p:cNvSpPr txBox="1">
            <a:spLocks noChangeArrowheads="1"/>
          </p:cNvSpPr>
          <p:nvPr/>
        </p:nvSpPr>
        <p:spPr bwMode="auto">
          <a:xfrm>
            <a:off x="881063" y="990600"/>
            <a:ext cx="7219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Life will be “thinking-free” and “mistake-free”.</a:t>
            </a:r>
            <a:endParaRPr kumimoji="0" lang="zh-CN" altLang="en-US" sz="2800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10"/>
          <p:cNvGrpSpPr/>
          <p:nvPr/>
        </p:nvGrpSpPr>
        <p:grpSpPr>
          <a:xfrm>
            <a:off x="2760663" y="500063"/>
            <a:ext cx="3571875" cy="4714875"/>
            <a:chOff x="2590800" y="265106"/>
            <a:chExt cx="3767138" cy="5164145"/>
          </a:xfrm>
        </p:grpSpPr>
        <p:grpSp>
          <p:nvGrpSpPr>
            <p:cNvPr id="15368" name="组合 10"/>
            <p:cNvGrpSpPr/>
            <p:nvPr/>
          </p:nvGrpSpPr>
          <p:grpSpPr>
            <a:xfrm>
              <a:off x="2590800" y="265106"/>
              <a:ext cx="3767138" cy="5164145"/>
              <a:chOff x="4800600" y="806052"/>
              <a:chExt cx="4195778" cy="5447150"/>
            </a:xfrm>
          </p:grpSpPr>
          <p:pic>
            <p:nvPicPr>
              <p:cNvPr id="18443" name="图片 8" descr="外星人.jpg"/>
              <p:cNvPicPr>
                <a:picLocks noChangeAspect="1"/>
              </p:cNvPicPr>
              <p:nvPr/>
            </p:nvPicPr>
            <p:blipFill>
              <a:blip r:embed="rId1"/>
              <a:srcRect/>
              <a:stretch>
                <a:fillRect/>
              </a:stretch>
            </p:blipFill>
            <p:spPr bwMode="auto">
              <a:xfrm>
                <a:off x="4800600" y="806052"/>
                <a:ext cx="4195778" cy="5447150"/>
              </a:xfrm>
              <a:prstGeom prst="rect">
                <a:avLst/>
              </a:prstGeom>
              <a:noFill/>
              <a:ln w="9525">
                <a:solidFill>
                  <a:schemeClr val="tx2">
                    <a:lumMod val="75000"/>
                  </a:schemeClr>
                </a:solidFill>
                <a:miter lim="800000"/>
                <a:headEnd/>
                <a:tailEnd/>
              </a:ln>
            </p:spPr>
          </p:pic>
          <p:sp>
            <p:nvSpPr>
              <p:cNvPr id="9" name="椭圆形标注 8"/>
              <p:cNvSpPr/>
              <p:nvPr/>
            </p:nvSpPr>
            <p:spPr>
              <a:xfrm>
                <a:off x="4858408" y="828061"/>
                <a:ext cx="1592531" cy="1355368"/>
              </a:xfrm>
              <a:prstGeom prst="wedgeEllipseCallout">
                <a:avLst>
                  <a:gd name="adj1" fmla="val 36237"/>
                  <a:gd name="adj2" fmla="val 65227"/>
                </a:avLst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5369" name="TextBox 9"/>
            <p:cNvSpPr txBox="1"/>
            <p:nvPr/>
          </p:nvSpPr>
          <p:spPr>
            <a:xfrm>
              <a:off x="2714612" y="343333"/>
              <a:ext cx="1357322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</a:rPr>
                <a:t>Hi! I’m from 1000 years later.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8"/>
          <p:cNvGrpSpPr/>
          <p:nvPr/>
        </p:nvGrpSpPr>
        <p:grpSpPr>
          <a:xfrm>
            <a:off x="4589463" y="514350"/>
            <a:ext cx="4000500" cy="4286250"/>
            <a:chOff x="4341302" y="1371600"/>
            <a:chExt cx="4876801" cy="5138487"/>
          </a:xfrm>
        </p:grpSpPr>
        <p:pic>
          <p:nvPicPr>
            <p:cNvPr id="3" name="图片 6" descr="愚人.jp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759831" y="2848439"/>
              <a:ext cx="2287452" cy="3661648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9464" name="TextBox 7"/>
            <p:cNvSpPr txBox="1">
              <a:spLocks noChangeArrowheads="1"/>
            </p:cNvSpPr>
            <p:nvPr/>
          </p:nvSpPr>
          <p:spPr bwMode="auto">
            <a:xfrm>
              <a:off x="4341302" y="1371600"/>
              <a:ext cx="4876801" cy="13797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algn="ctr" defTabSz="914400">
                <a:spcBef>
                  <a:spcPct val="2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4000" i="1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In Praise of Folly</a:t>
              </a:r>
              <a:endParaRPr kumimoji="0" lang="en-US" altLang="zh-CN" sz="4000" i="1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R="0" algn="ctr" defTabSz="914400">
                <a:spcBef>
                  <a:spcPct val="2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i="1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  Erasmus</a:t>
              </a:r>
              <a:endParaRPr kumimoji="0" lang="zh-CN" altLang="en-US" sz="2400" i="1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395288" y="1128713"/>
            <a:ext cx="3817938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by trial and error</a:t>
            </a:r>
            <a:endParaRPr kumimoji="0" lang="en-US" altLang="zh-CN" sz="3200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kern="1200" cap="none" spc="0" normalizeH="0" baseline="0" noProof="0" dirty="0">
                <a:solidFill>
                  <a:srgbClr val="0C02CE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32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反复试验以求最佳</a:t>
            </a:r>
            <a:r>
              <a:rPr kumimoji="0" lang="en-US" altLang="zh-CN" sz="3200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539750" y="2689225"/>
            <a:ext cx="360362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To err is human.</a:t>
            </a:r>
            <a:endParaRPr kumimoji="0" lang="en-US" altLang="zh-CN" sz="3200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人皆有错。</a:t>
            </a:r>
            <a:r>
              <a:rPr kumimoji="0" lang="en-US" altLang="zh-CN" sz="32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32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16200000" flipH="1">
            <a:off x="2178844" y="2964656"/>
            <a:ext cx="4786313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428625"/>
            <a:ext cx="8229600" cy="700088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VI. Assignment:   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writing  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500063" y="1285875"/>
            <a:ext cx="7881937" cy="4143375"/>
            <a:chOff x="500063" y="1285875"/>
            <a:chExt cx="7881937" cy="4143375"/>
          </a:xfrm>
        </p:grpSpPr>
        <p:sp>
          <p:nvSpPr>
            <p:cNvPr id="17413" name="Line 7"/>
            <p:cNvSpPr/>
            <p:nvPr/>
          </p:nvSpPr>
          <p:spPr>
            <a:xfrm flipH="1">
              <a:off x="666750" y="5153025"/>
              <a:ext cx="1055688" cy="276225"/>
            </a:xfrm>
            <a:prstGeom prst="line">
              <a:avLst/>
            </a:prstGeom>
            <a:ln w="9525" cap="flat" cmpd="sng">
              <a:solidFill>
                <a:srgbClr val="F8F8F8">
                  <a:alpha val="10196"/>
                </a:srgb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14" name="Line 8"/>
            <p:cNvSpPr/>
            <p:nvPr/>
          </p:nvSpPr>
          <p:spPr>
            <a:xfrm>
              <a:off x="7362825" y="4791075"/>
              <a:ext cx="1019175" cy="276225"/>
            </a:xfrm>
            <a:prstGeom prst="line">
              <a:avLst/>
            </a:prstGeom>
            <a:ln w="9525" cap="flat" cmpd="sng">
              <a:solidFill>
                <a:srgbClr val="F8F8F8">
                  <a:alpha val="10196"/>
                </a:srgb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15" name="Line 17"/>
            <p:cNvSpPr/>
            <p:nvPr/>
          </p:nvSpPr>
          <p:spPr>
            <a:xfrm>
              <a:off x="7362825" y="4741863"/>
              <a:ext cx="1019175" cy="277812"/>
            </a:xfrm>
            <a:prstGeom prst="line">
              <a:avLst/>
            </a:prstGeom>
            <a:ln w="9525" cap="flat" cmpd="sng">
              <a:solidFill>
                <a:srgbClr val="F8F8F8">
                  <a:alpha val="10196"/>
                </a:srgb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16" name="TextBox 42"/>
            <p:cNvSpPr txBox="1"/>
            <p:nvPr/>
          </p:nvSpPr>
          <p:spPr>
            <a:xfrm>
              <a:off x="500063" y="4119563"/>
              <a:ext cx="2071687" cy="3698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dirty="0">
                  <a:solidFill>
                    <a:srgbClr val="C00000"/>
                  </a:solidFill>
                  <a:latin typeface="Arial" panose="020B0604020202020204" pitchFamily="34" charset="0"/>
                </a:rPr>
                <a:t>Helpful resources: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17" name="矩形 8"/>
            <p:cNvSpPr/>
            <p:nvPr/>
          </p:nvSpPr>
          <p:spPr>
            <a:xfrm>
              <a:off x="642938" y="4500563"/>
              <a:ext cx="4357687" cy="3381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hlinkClick r:id="rId1"/>
                </a:rPr>
                <a:t>http://lifesciencesfuture.com/</a:t>
              </a:r>
              <a:endPara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18" name="矩形 10"/>
            <p:cNvSpPr/>
            <p:nvPr/>
          </p:nvSpPr>
          <p:spPr>
            <a:xfrm>
              <a:off x="642938" y="4786313"/>
              <a:ext cx="5286375" cy="3381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600" u="sng" dirty="0">
                  <a:latin typeface="Arial" panose="020B0604020202020204" pitchFamily="34" charset="0"/>
                  <a:hlinkClick r:id="rId2"/>
                </a:rPr>
                <a:t>http://www.factmonster.com/ipka/A0932440.html</a:t>
              </a:r>
              <a:endParaRPr lang="zh-CN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7419" name="TextBox 43"/>
            <p:cNvSpPr txBox="1"/>
            <p:nvPr/>
          </p:nvSpPr>
          <p:spPr>
            <a:xfrm>
              <a:off x="2143125" y="1285875"/>
              <a:ext cx="4857750" cy="5238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2800" dirty="0">
                  <a:solidFill>
                    <a:schemeClr val="tx2"/>
                  </a:solidFill>
                  <a:latin typeface="Arial" panose="020B0604020202020204" pitchFamily="34" charset="0"/>
                </a:rPr>
                <a:t>Rise with the Times</a:t>
              </a:r>
              <a:endParaRPr lang="zh-CN" altLang="en-US" sz="2800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0188" y="1928813"/>
              <a:ext cx="5929312" cy="2000250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en-US" altLang="zh-CN" sz="2000" u="sng" kern="1200" cap="none" spc="0" normalizeH="0" baseline="0" noProof="0" dirty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Your writing should include: </a:t>
              </a:r>
              <a:endParaRPr kumimoji="0" lang="en-US" altLang="zh-CN" sz="2000" u="sng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R="0" defTabSz="914400">
                <a:buClrTx/>
                <a:buSzTx/>
                <a:buFontTx/>
                <a:buNone/>
                <a:defRPr/>
              </a:pPr>
              <a:endParaRPr kumimoji="0" lang="en-US" altLang="zh-CN" sz="2000" u="sng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L="342900" marR="0" indent="-342900" defTabSz="914400">
                <a:buClrTx/>
                <a:buSzTx/>
                <a:buFontTx/>
                <a:buAutoNum type="arabicPeriod"/>
                <a:defRPr/>
              </a:pPr>
              <a:r>
                <a:rPr kumimoji="0" lang="en-US" altLang="zh-CN" sz="2800" kern="1200" cap="none" spc="0" normalizeH="0" baseline="0" noProof="0" dirty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The challenges in life you foresee</a:t>
              </a:r>
              <a:endPara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L="342900" marR="0" indent="-342900" defTabSz="914400">
                <a:buClrTx/>
                <a:buSzTx/>
                <a:buFontTx/>
                <a:buAutoNum type="arabicPeriod"/>
                <a:defRPr/>
              </a:pPr>
              <a:r>
                <a:rPr kumimoji="0" lang="en-US" altLang="zh-CN" sz="2800" kern="1200" cap="none" spc="0" normalizeH="0" baseline="0" noProof="0" dirty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Qualities needed in any times</a:t>
              </a:r>
              <a:endPara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L="342900" marR="0" indent="-342900" defTabSz="914400">
                <a:buClrTx/>
                <a:buSzTx/>
                <a:buFontTx/>
                <a:buAutoNum type="arabicPeriod"/>
                <a:defRPr/>
              </a:pPr>
              <a:r>
                <a:rPr kumimoji="0" lang="en-US" altLang="zh-CN" sz="2800" kern="1200" cap="none" spc="0" normalizeH="0" baseline="0" noProof="0" dirty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Adaptations to challenges</a:t>
              </a:r>
              <a:endParaRPr kumimoji="0" lang="zh-CN" altLang="en-US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Picture 2" descr="C:\Documents and Settings\Administrator\桌面\图片彩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88" y="1428750"/>
            <a:ext cx="6000750" cy="2643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WordArt 5"/>
          <p:cNvSpPr>
            <a:spLocks noTextEdit="1"/>
          </p:cNvSpPr>
          <p:nvPr/>
        </p:nvSpPr>
        <p:spPr>
          <a:xfrm>
            <a:off x="1371600" y="2000250"/>
            <a:ext cx="6551613" cy="1219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616"/>
              </a:avLst>
            </a:prstTxWarp>
            <a:normAutofit/>
          </a:bodyPr>
          <a:p>
            <a:pPr algn="ctr"/>
            <a:r>
              <a:rPr lang="zh-CN" altLang="en-US" sz="9600" b="1" spc="-9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F"/>
                </a:solidFill>
                <a:latin typeface="+mn-lt" charset="0"/>
                <a:ea typeface="+mn-lt" charset="0"/>
              </a:rPr>
              <a:t>Thank you!</a:t>
            </a:r>
            <a:endParaRPr lang="zh-CN" altLang="en-US" sz="9600" b="1" spc="-9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F"/>
              </a:solidFill>
              <a:latin typeface="+mn-lt" charset="0"/>
              <a:ea typeface="+mn-lt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4" name="Picture 7" descr="OK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338" y="214313"/>
            <a:ext cx="2527300" cy="3857625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125" name="Picture 8" descr="OK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925" y="214313"/>
            <a:ext cx="2640013" cy="3857625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0" name="Picture 4" descr="2O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313" y="214313"/>
            <a:ext cx="2593975" cy="3857625"/>
          </a:xfrm>
          <a:prstGeom prst="rect">
            <a:avLst/>
          </a:prstGeom>
          <a:noFill/>
          <a:ln w="9525" cap="flat" cmpd="sng">
            <a:solidFill>
              <a:srgbClr val="0C02CE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130" name="TextBox 4"/>
          <p:cNvSpPr txBox="1"/>
          <p:nvPr/>
        </p:nvSpPr>
        <p:spPr>
          <a:xfrm>
            <a:off x="3209925" y="4094163"/>
            <a:ext cx="2700338" cy="1039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C02CE"/>
                </a:solidFill>
                <a:latin typeface="Arial" panose="020B0604020202020204" pitchFamily="34" charset="0"/>
              </a:rPr>
              <a:t>fashion </a:t>
            </a:r>
            <a:endParaRPr lang="en-US" altLang="zh-CN" sz="2800" b="1" dirty="0">
              <a:solidFill>
                <a:srgbClr val="0C02CE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C02CE"/>
                </a:solidFill>
                <a:latin typeface="Arial" panose="020B0604020202020204" pitchFamily="34" charset="0"/>
              </a:rPr>
              <a:t>designer</a:t>
            </a:r>
            <a:endParaRPr lang="zh-CN" altLang="en-US" sz="2800" b="1" dirty="0">
              <a:solidFill>
                <a:srgbClr val="0C02CE"/>
              </a:solidFill>
              <a:latin typeface="Arial" panose="020B0604020202020204" pitchFamily="34" charset="0"/>
            </a:endParaRPr>
          </a:p>
        </p:txBody>
      </p:sp>
      <p:sp>
        <p:nvSpPr>
          <p:cNvPr id="5131" name="TextBox 4"/>
          <p:cNvSpPr txBox="1"/>
          <p:nvPr/>
        </p:nvSpPr>
        <p:spPr>
          <a:xfrm>
            <a:off x="885825" y="4300538"/>
            <a:ext cx="15446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C02CE"/>
                </a:solidFill>
                <a:latin typeface="Arial" panose="020B0604020202020204" pitchFamily="34" charset="0"/>
              </a:rPr>
              <a:t>barber</a:t>
            </a:r>
            <a:endParaRPr lang="zh-CN" altLang="en-US" sz="2800" b="1" dirty="0">
              <a:solidFill>
                <a:srgbClr val="0C02CE"/>
              </a:solidFill>
              <a:latin typeface="Arial" panose="020B0604020202020204" pitchFamily="34" charset="0"/>
            </a:endParaRPr>
          </a:p>
        </p:txBody>
      </p:sp>
      <p:sp>
        <p:nvSpPr>
          <p:cNvPr id="5132" name="TextBox 11"/>
          <p:cNvSpPr txBox="1"/>
          <p:nvPr/>
        </p:nvSpPr>
        <p:spPr>
          <a:xfrm>
            <a:off x="6510338" y="4300538"/>
            <a:ext cx="18811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C02CE"/>
                </a:solidFill>
                <a:latin typeface="Arial" panose="020B0604020202020204" pitchFamily="34" charset="0"/>
              </a:rPr>
              <a:t>nurse</a:t>
            </a:r>
            <a:endParaRPr lang="zh-CN" altLang="en-US" sz="2800" b="1" dirty="0">
              <a:solidFill>
                <a:srgbClr val="0C02CE"/>
              </a:solidFill>
              <a:latin typeface="Arial" panose="020B0604020202020204" pitchFamily="34" charset="0"/>
            </a:endParaRPr>
          </a:p>
        </p:txBody>
      </p:sp>
      <p:sp>
        <p:nvSpPr>
          <p:cNvPr id="9" name="乘号 8"/>
          <p:cNvSpPr/>
          <p:nvPr/>
        </p:nvSpPr>
        <p:spPr bwMode="auto">
          <a:xfrm>
            <a:off x="862013" y="3990975"/>
            <a:ext cx="1589088" cy="1143000"/>
          </a:xfrm>
          <a:prstGeom prst="mathMultiply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乘号 11"/>
          <p:cNvSpPr/>
          <p:nvPr/>
        </p:nvSpPr>
        <p:spPr bwMode="auto">
          <a:xfrm>
            <a:off x="6656388" y="3990975"/>
            <a:ext cx="1589088" cy="1143000"/>
          </a:xfrm>
          <a:prstGeom prst="mathMultiply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乘号 14"/>
          <p:cNvSpPr/>
          <p:nvPr/>
        </p:nvSpPr>
        <p:spPr bwMode="auto">
          <a:xfrm>
            <a:off x="3765550" y="4043363"/>
            <a:ext cx="1589088" cy="1143000"/>
          </a:xfrm>
          <a:prstGeom prst="mathMultiply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6"/>
          <p:cNvGrpSpPr/>
          <p:nvPr/>
        </p:nvGrpSpPr>
        <p:grpSpPr bwMode="auto">
          <a:xfrm>
            <a:off x="2592388" y="2065338"/>
            <a:ext cx="3929062" cy="2506674"/>
            <a:chOff x="2428476" y="2065412"/>
            <a:chExt cx="3929063" cy="2857500"/>
          </a:xfrm>
          <a:solidFill>
            <a:schemeClr val="tx2">
              <a:lumMod val="75000"/>
            </a:schemeClr>
          </a:solidFill>
        </p:grpSpPr>
        <p:sp>
          <p:nvSpPr>
            <p:cNvPr id="6156" name="Rectangle 3"/>
            <p:cNvSpPr>
              <a:spLocks noChangeArrowheads="1"/>
            </p:cNvSpPr>
            <p:nvPr/>
          </p:nvSpPr>
          <p:spPr bwMode="gray">
            <a:xfrm>
              <a:off x="2428476" y="2065412"/>
              <a:ext cx="3929063" cy="2857500"/>
            </a:xfrm>
            <a:prstGeom prst="rect">
              <a:avLst/>
            </a:prstGeom>
            <a:grpFill/>
            <a:ln w="9525">
              <a:miter lim="800000"/>
            </a:ln>
            <a:scene3d>
              <a:camera prst="legacyPerspectiveBottom"/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  <p:sp>
          <p:nvSpPr>
            <p:cNvPr id="6157" name="TextBox 13"/>
            <p:cNvSpPr txBox="1">
              <a:spLocks noChangeArrowheads="1"/>
            </p:cNvSpPr>
            <p:nvPr/>
          </p:nvSpPr>
          <p:spPr bwMode="auto">
            <a:xfrm>
              <a:off x="2914649" y="2482894"/>
              <a:ext cx="3286125" cy="1323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Who</a:t>
              </a:r>
              <a:r>
                <a:rPr kumimoji="0" lang="en-US" altLang="zh-CN" sz="40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 </a:t>
              </a:r>
              <a:endPara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will prosper? </a:t>
              </a:r>
              <a:endPara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47" name="AutoShape 2"/>
          <p:cNvSpPr/>
          <p:nvPr/>
        </p:nvSpPr>
        <p:spPr>
          <a:xfrm>
            <a:off x="1911350" y="1827213"/>
            <a:ext cx="5321300" cy="11017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0"/>
                </a:schemeClr>
              </a:gs>
            </a:gsLst>
            <a:lin ang="5400000" scaled="1"/>
            <a:tileRect/>
          </a:gradFill>
          <a:ln w="12700">
            <a:noFill/>
          </a:ln>
        </p:spPr>
        <p:txBody>
          <a:bodyPr wrap="none" anchor="ctr"/>
          <a:p>
            <a:pPr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614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642938"/>
            <a:ext cx="8358187" cy="1200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12"/>
          <p:cNvGrpSpPr/>
          <p:nvPr/>
        </p:nvGrpSpPr>
        <p:grpSpPr bwMode="auto">
          <a:xfrm>
            <a:off x="733428" y="2214563"/>
            <a:ext cx="7839101" cy="2071687"/>
            <a:chOff x="733429" y="2214558"/>
            <a:chExt cx="7839116" cy="2071702"/>
          </a:xfrm>
          <a:solidFill>
            <a:schemeClr val="tx2">
              <a:lumMod val="75000"/>
            </a:schemeClr>
          </a:solidFill>
        </p:grpSpPr>
        <p:sp>
          <p:nvSpPr>
            <p:cNvPr id="6150" name="Rectangle 4"/>
            <p:cNvSpPr>
              <a:spLocks noChangeArrowheads="1"/>
            </p:cNvSpPr>
            <p:nvPr/>
          </p:nvSpPr>
          <p:spPr bwMode="gray">
            <a:xfrm>
              <a:off x="5180072" y="2214558"/>
              <a:ext cx="3392473" cy="2054240"/>
            </a:xfrm>
            <a:prstGeom prst="rect">
              <a:avLst/>
            </a:prstGeom>
            <a:grpFill/>
            <a:ln w="9525">
              <a:miter lim="800000"/>
            </a:ln>
            <a:scene3d>
              <a:camera prst="legacyPerspectiveBottom">
                <a:rot lat="0" lon="1200000" rev="0"/>
              </a:camera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gray">
            <a:xfrm>
              <a:off x="733429" y="2285996"/>
              <a:ext cx="2909883" cy="2000264"/>
            </a:xfrm>
            <a:prstGeom prst="rect">
              <a:avLst/>
            </a:prstGeom>
            <a:grpFill/>
            <a:ln w="76200">
              <a:noFill/>
              <a:miter lim="800000"/>
            </a:ln>
            <a:effectLst>
              <a:softEdge rad="63500"/>
            </a:effectLst>
            <a:scene3d>
              <a:camera prst="legacyPerspectiveBottom">
                <a:rot lat="0" lon="20399999" rev="0"/>
              </a:camera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  <p:sp>
          <p:nvSpPr>
            <p:cNvPr id="6154" name="Text Box 12"/>
            <p:cNvSpPr txBox="1">
              <a:spLocks noChangeArrowheads="1"/>
            </p:cNvSpPr>
            <p:nvPr/>
          </p:nvSpPr>
          <p:spPr bwMode="gray">
            <a:xfrm>
              <a:off x="5465825" y="2786062"/>
              <a:ext cx="3000402" cy="52322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Gulim" panose="020B0600000101010101" pitchFamily="34" charset="-127"/>
                  <a:cs typeface="+mn-cs"/>
                </a:rPr>
                <a:t>few jobs for man!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+mn-cs"/>
              </a:endParaRPr>
            </a:p>
          </p:txBody>
        </p:sp>
        <p:sp>
          <p:nvSpPr>
            <p:cNvPr id="6155" name="TextBox 11"/>
            <p:cNvSpPr txBox="1">
              <a:spLocks noChangeArrowheads="1"/>
            </p:cNvSpPr>
            <p:nvPr/>
          </p:nvSpPr>
          <p:spPr bwMode="auto">
            <a:xfrm>
              <a:off x="928662" y="2834346"/>
              <a:ext cx="2286016" cy="52322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All machines,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Box 109"/>
          <p:cNvSpPr txBox="1"/>
          <p:nvPr/>
        </p:nvSpPr>
        <p:spPr>
          <a:xfrm>
            <a:off x="955675" y="808038"/>
            <a:ext cx="6451600" cy="1360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</a:rPr>
              <a:t>◆ </a:t>
            </a:r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rPr>
              <a:t>Reading skills:          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     </a:t>
            </a:r>
            <a:r>
              <a:rPr lang="en-US" altLang="zh-CN" sz="2400" dirty="0">
                <a:latin typeface="Arial" panose="020B0604020202020204" pitchFamily="34" charset="0"/>
              </a:rPr>
              <a:t>analyze patterns of organization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latin typeface="Arial" panose="020B0604020202020204" pitchFamily="34" charset="0"/>
              </a:rPr>
              <a:t>      make inferences and understand concepts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7171" name="TextBox 111"/>
          <p:cNvSpPr txBox="1"/>
          <p:nvPr/>
        </p:nvSpPr>
        <p:spPr>
          <a:xfrm>
            <a:off x="857250" y="2286000"/>
            <a:ext cx="6429375" cy="1360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</a:rPr>
              <a:t>◆ </a:t>
            </a:r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rPr>
              <a:t>Language points: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3366"/>
                </a:solidFill>
                <a:latin typeface="Arial" panose="020B0604020202020204" pitchFamily="34" charset="0"/>
              </a:rPr>
              <a:t>     </a:t>
            </a:r>
            <a:r>
              <a:rPr lang="en-US" altLang="zh-CN" sz="2400" dirty="0">
                <a:latin typeface="Arial" panose="020B0604020202020204" pitchFamily="34" charset="0"/>
              </a:rPr>
              <a:t>explore rhetorical features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latin typeface="Arial" panose="020B0604020202020204" pitchFamily="34" charset="0"/>
              </a:rPr>
              <a:t>      grasp key words and phrases                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7172" name="TextBox 111"/>
          <p:cNvSpPr txBox="1"/>
          <p:nvPr/>
        </p:nvSpPr>
        <p:spPr>
          <a:xfrm>
            <a:off x="903288" y="4102100"/>
            <a:ext cx="874077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  <a:endParaRPr lang="en-US" altLang="zh-CN" sz="2400" dirty="0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3366"/>
                </a:solidFill>
                <a:latin typeface="Arial" panose="020B0604020202020204" pitchFamily="34" charset="0"/>
              </a:rPr>
              <a:t>      </a:t>
            </a:r>
            <a:endParaRPr lang="en-US" altLang="zh-CN" sz="2400" dirty="0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33625" y="63500"/>
            <a:ext cx="4476750" cy="6969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chemeClr val="bg1"/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Learning  Objectives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4" name="矩形 9"/>
          <p:cNvSpPr/>
          <p:nvPr/>
        </p:nvSpPr>
        <p:spPr>
          <a:xfrm>
            <a:off x="928688" y="3806825"/>
            <a:ext cx="6015037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</a:rPr>
              <a:t>◆ </a:t>
            </a:r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rPr>
              <a:t>Critical thinking: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3366"/>
                </a:solidFill>
                <a:latin typeface="Arial" panose="020B0604020202020204" pitchFamily="34" charset="0"/>
              </a:rPr>
              <a:t>    </a:t>
            </a:r>
            <a:r>
              <a:rPr lang="en-US" altLang="zh-CN" sz="2400" dirty="0">
                <a:latin typeface="Arial" panose="020B0604020202020204" pitchFamily="34" charset="0"/>
              </a:rPr>
              <a:t>view in depth “technology VS humanity”  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8200" name="直接连接符 7"/>
          <p:cNvCxnSpPr>
            <a:cxnSpLocks noChangeShapeType="1"/>
          </p:cNvCxnSpPr>
          <p:nvPr/>
        </p:nvCxnSpPr>
        <p:spPr bwMode="auto">
          <a:xfrm rot="5400000">
            <a:off x="-1166019" y="2904331"/>
            <a:ext cx="4191000" cy="1588"/>
          </a:xfrm>
          <a:prstGeom prst="line">
            <a:avLst/>
          </a:prstGeom>
          <a:noFill/>
          <a:ln w="38100" algn="ctr">
            <a:solidFill>
              <a:schemeClr val="tx2">
                <a:lumMod val="75000"/>
              </a:schemeClr>
            </a:solidFill>
            <a:round/>
          </a:ln>
        </p:spPr>
      </p:cxn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34"/>
          <p:cNvGrpSpPr/>
          <p:nvPr/>
        </p:nvGrpSpPr>
        <p:grpSpPr>
          <a:xfrm>
            <a:off x="5586413" y="3716338"/>
            <a:ext cx="3071812" cy="1074737"/>
            <a:chOff x="5143514" y="4019101"/>
            <a:chExt cx="3214697" cy="1270448"/>
          </a:xfrm>
        </p:grpSpPr>
        <p:grpSp>
          <p:nvGrpSpPr>
            <p:cNvPr id="8222" name="组合 34"/>
            <p:cNvGrpSpPr/>
            <p:nvPr/>
          </p:nvGrpSpPr>
          <p:grpSpPr>
            <a:xfrm>
              <a:off x="5143514" y="4019101"/>
              <a:ext cx="3214697" cy="1270448"/>
              <a:chOff x="4893427" y="4505325"/>
              <a:chExt cx="3939314" cy="1209675"/>
            </a:xfrm>
          </p:grpSpPr>
          <p:cxnSp>
            <p:nvCxnSpPr>
              <p:cNvPr id="8224" name="直接连接符 41"/>
              <p:cNvCxnSpPr/>
              <p:nvPr/>
            </p:nvCxnSpPr>
            <p:spPr>
              <a:xfrm>
                <a:off x="4893427" y="4987769"/>
                <a:ext cx="1374192" cy="9"/>
              </a:xfrm>
              <a:prstGeom prst="line">
                <a:avLst/>
              </a:prstGeom>
              <a:ln w="9525" cap="flat" cmpd="sng">
                <a:solidFill>
                  <a:srgbClr val="C0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8225" name="椭圆 42"/>
              <p:cNvSpPr/>
              <p:nvPr/>
            </p:nvSpPr>
            <p:spPr>
              <a:xfrm>
                <a:off x="6165742" y="4505325"/>
                <a:ext cx="2666999" cy="1209675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C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 eaLnBrk="0" hangingPunct="0">
                  <a:buFont typeface="Arial" panose="020B0604020202020204" pitchFamily="34" charset="0"/>
                  <a:buNone/>
                </a:pPr>
                <a:endParaRPr lang="en-US" altLang="zh-CN" sz="2400" dirty="0">
                  <a:solidFill>
                    <a:srgbClr val="C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223" name="TextBox 33"/>
            <p:cNvSpPr txBox="1"/>
            <p:nvPr/>
          </p:nvSpPr>
          <p:spPr>
            <a:xfrm>
              <a:off x="6264932" y="4188003"/>
              <a:ext cx="2078377" cy="9823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rgbClr val="C00000"/>
                  </a:solidFill>
                  <a:latin typeface="Arial" panose="020B0604020202020204" pitchFamily="34" charset="0"/>
                </a:rPr>
                <a:t>list of items </a:t>
              </a:r>
              <a:endPara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rgbClr val="C00000"/>
                  </a:solidFill>
                  <a:latin typeface="Arial" panose="020B0604020202020204" pitchFamily="34" charset="0"/>
                </a:rPr>
                <a:t>pattern</a:t>
              </a:r>
              <a:endPara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4354513" y="2428875"/>
            <a:ext cx="4289425" cy="1214438"/>
            <a:chOff x="4354513" y="2428875"/>
            <a:chExt cx="4289425" cy="1214438"/>
          </a:xfrm>
        </p:grpSpPr>
        <p:cxnSp>
          <p:nvCxnSpPr>
            <p:cNvPr id="47" name="直接连接符 46"/>
            <p:cNvCxnSpPr/>
            <p:nvPr/>
          </p:nvCxnSpPr>
          <p:spPr bwMode="auto">
            <a:xfrm rot="5400000">
              <a:off x="4037013" y="2749551"/>
              <a:ext cx="642938" cy="158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 bwMode="auto">
            <a:xfrm>
              <a:off x="4354513" y="3065463"/>
              <a:ext cx="2333625" cy="158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21" name="椭圆 35"/>
            <p:cNvSpPr/>
            <p:nvPr/>
          </p:nvSpPr>
          <p:spPr>
            <a:xfrm>
              <a:off x="6613525" y="2714625"/>
              <a:ext cx="2030413" cy="928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rgbClr val="C0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rgbClr val="C00000"/>
                  </a:solidFill>
                  <a:latin typeface="Arial" panose="020B0604020202020204" pitchFamily="34" charset="0"/>
                </a:rPr>
                <a:t>contrast</a:t>
              </a:r>
              <a:endPara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endParaRPr>
            </a:p>
            <a:p>
              <a:pPr algn="ctr" eaLnBrk="0" hangingPunct="0"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rgbClr val="C00000"/>
                  </a:solidFill>
                  <a:latin typeface="Arial" panose="020B0604020202020204" pitchFamily="34" charset="0"/>
                </a:rPr>
                <a:t>pattern</a:t>
              </a:r>
              <a:endPara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36"/>
          <p:cNvGrpSpPr/>
          <p:nvPr/>
        </p:nvGrpSpPr>
        <p:grpSpPr>
          <a:xfrm>
            <a:off x="5575300" y="3725863"/>
            <a:ext cx="3079750" cy="1074737"/>
            <a:chOff x="5643570" y="3714750"/>
            <a:chExt cx="3079743" cy="1074738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643570" y="4143375"/>
              <a:ext cx="11128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16" name="组合 61"/>
            <p:cNvGrpSpPr/>
            <p:nvPr/>
          </p:nvGrpSpPr>
          <p:grpSpPr>
            <a:xfrm>
              <a:off x="6643688" y="3714750"/>
              <a:ext cx="2079625" cy="1074738"/>
              <a:chOff x="4643438" y="4357698"/>
              <a:chExt cx="2079689" cy="1074727"/>
            </a:xfrm>
          </p:grpSpPr>
          <p:sp>
            <p:nvSpPr>
              <p:cNvPr id="8217" name="椭圆 42"/>
              <p:cNvSpPr/>
              <p:nvPr/>
            </p:nvSpPr>
            <p:spPr>
              <a:xfrm>
                <a:off x="4643438" y="4357698"/>
                <a:ext cx="2079689" cy="1074727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 eaLnBrk="0" hangingPunct="0">
                  <a:buFont typeface="Arial" panose="020B0604020202020204" pitchFamily="34" charset="0"/>
                  <a:buNone/>
                </a:pPr>
                <a:endParaRPr lang="en-US" altLang="zh-CN" sz="2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8" name="TextBox 60"/>
              <p:cNvSpPr txBox="1"/>
              <p:nvPr/>
            </p:nvSpPr>
            <p:spPr>
              <a:xfrm>
                <a:off x="4714876" y="4572012"/>
                <a:ext cx="1928826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buFont typeface="Arial" panose="020B0604020202020204" pitchFamily="34" charset="0"/>
                  <a:buNone/>
                </a:pPr>
                <a:r>
                  <a:rPr lang="en-US" altLang="zh-CN" sz="2400" dirty="0">
                    <a:latin typeface="Arial" panose="020B0604020202020204" pitchFamily="34" charset="0"/>
                  </a:rPr>
                  <a:t>hidden order</a:t>
                </a:r>
                <a:endParaRPr lang="en-US" altLang="zh-CN" sz="2400" dirty="0">
                  <a:latin typeface="Arial" panose="020B0604020202020204" pitchFamily="34" charset="0"/>
                </a:endParaRPr>
              </a:p>
              <a:p>
                <a:pPr algn="ctr">
                  <a:buFont typeface="Arial" panose="020B0604020202020204" pitchFamily="34" charset="0"/>
                  <a:buNone/>
                </a:pPr>
                <a:r>
                  <a:rPr lang="en-US" altLang="zh-CN" sz="2400" dirty="0">
                    <a:latin typeface="Arial" panose="020B0604020202020204" pitchFamily="34" charset="0"/>
                  </a:rPr>
                  <a:t>of logic</a:t>
                </a:r>
                <a:endParaRPr lang="zh-CN" altLang="en-US" sz="24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26"/>
          <p:cNvGrpSpPr/>
          <p:nvPr/>
        </p:nvGrpSpPr>
        <p:grpSpPr>
          <a:xfrm>
            <a:off x="5795963" y="2617788"/>
            <a:ext cx="2073275" cy="1516062"/>
            <a:chOff x="6284937" y="2722548"/>
            <a:chExt cx="2073300" cy="1516097"/>
          </a:xfrm>
        </p:grpSpPr>
        <p:cxnSp>
          <p:nvCxnSpPr>
            <p:cNvPr id="43" name="直接连接符 42"/>
            <p:cNvCxnSpPr/>
            <p:nvPr/>
          </p:nvCxnSpPr>
          <p:spPr bwMode="auto">
            <a:xfrm>
              <a:off x="7143784" y="2722548"/>
              <a:ext cx="0" cy="801706"/>
            </a:xfrm>
            <a:prstGeom prst="lin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cxnSp>
        <p:sp>
          <p:nvSpPr>
            <p:cNvPr id="44" name="圆角矩形 8"/>
            <p:cNvSpPr/>
            <p:nvPr/>
          </p:nvSpPr>
          <p:spPr bwMode="auto">
            <a:xfrm>
              <a:off x="6284937" y="3524254"/>
              <a:ext cx="2073300" cy="714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people with delicate feelings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C02C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7" name="图示 16"/>
          <p:cNvGraphicFramePr/>
          <p:nvPr/>
        </p:nvGraphicFramePr>
        <p:xfrm>
          <a:off x="1000125" y="571500"/>
          <a:ext cx="6715125" cy="2428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cxnSp>
        <p:nvCxnSpPr>
          <p:cNvPr id="24" name="直接连接符 23"/>
          <p:cNvCxnSpPr/>
          <p:nvPr/>
        </p:nvCxnSpPr>
        <p:spPr bwMode="auto">
          <a:xfrm>
            <a:off x="4133850" y="2427288"/>
            <a:ext cx="396875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31"/>
          <p:cNvGrpSpPr/>
          <p:nvPr/>
        </p:nvGrpSpPr>
        <p:grpSpPr>
          <a:xfrm>
            <a:off x="857250" y="2698750"/>
            <a:ext cx="3857625" cy="715963"/>
            <a:chOff x="857250" y="2357441"/>
            <a:chExt cx="3857638" cy="715969"/>
          </a:xfrm>
        </p:grpSpPr>
        <p:cxnSp>
          <p:nvCxnSpPr>
            <p:cNvPr id="7" name="直接连接符 6"/>
            <p:cNvCxnSpPr/>
            <p:nvPr/>
          </p:nvCxnSpPr>
          <p:spPr bwMode="auto">
            <a:xfrm rot="5400000">
              <a:off x="2257430" y="2571756"/>
              <a:ext cx="428629" cy="0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57250" y="2786070"/>
              <a:ext cx="3857638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36" idx="0"/>
            </p:cNvCxnSpPr>
            <p:nvPr/>
          </p:nvCxnSpPr>
          <p:spPr>
            <a:xfrm flipH="1">
              <a:off x="862013" y="2771782"/>
              <a:ext cx="0" cy="301628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38" idx="0"/>
            </p:cNvCxnSpPr>
            <p:nvPr/>
          </p:nvCxnSpPr>
          <p:spPr>
            <a:xfrm>
              <a:off x="4713301" y="2773369"/>
              <a:ext cx="1587" cy="300041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4"/>
          <p:cNvGrpSpPr/>
          <p:nvPr/>
        </p:nvGrpSpPr>
        <p:grpSpPr>
          <a:xfrm>
            <a:off x="49213" y="4414838"/>
            <a:ext cx="5524500" cy="714375"/>
            <a:chOff x="49213" y="4414632"/>
            <a:chExt cx="5524726" cy="714375"/>
          </a:xfrm>
        </p:grpSpPr>
        <p:sp>
          <p:nvSpPr>
            <p:cNvPr id="32" name="圆角矩形 4"/>
            <p:cNvSpPr/>
            <p:nvPr/>
          </p:nvSpPr>
          <p:spPr bwMode="auto">
            <a:xfrm>
              <a:off x="49213" y="4425744"/>
              <a:ext cx="1608203" cy="692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C02C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self-disciplined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圆角矩形 6"/>
            <p:cNvSpPr/>
            <p:nvPr/>
          </p:nvSpPr>
          <p:spPr bwMode="auto">
            <a:xfrm>
              <a:off x="1760608" y="4414632"/>
              <a:ext cx="2000332" cy="714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C02C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computer-disciplined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圆角矩形 8"/>
            <p:cNvSpPr/>
            <p:nvPr/>
          </p:nvSpPr>
          <p:spPr bwMode="auto">
            <a:xfrm>
              <a:off x="3878420" y="4414632"/>
              <a:ext cx="1695519" cy="714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disciplinarians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202" name="TextBox 35"/>
          <p:cNvSpPr txBox="1"/>
          <p:nvPr/>
        </p:nvSpPr>
        <p:spPr>
          <a:xfrm>
            <a:off x="357188" y="214313"/>
            <a:ext cx="82867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</a:rPr>
              <a:t>I. Analyze patterns of organization:</a:t>
            </a:r>
            <a:endParaRPr lang="zh-CN" altLang="en-US" sz="3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36" name="圆角矩形 4"/>
          <p:cNvSpPr/>
          <p:nvPr/>
        </p:nvSpPr>
        <p:spPr bwMode="auto">
          <a:xfrm>
            <a:off x="39688" y="3414713"/>
            <a:ext cx="1643063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conscientious 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圆角矩形 6"/>
          <p:cNvSpPr/>
          <p:nvPr/>
        </p:nvSpPr>
        <p:spPr bwMode="auto">
          <a:xfrm>
            <a:off x="1762125" y="3419475"/>
            <a:ext cx="2000250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people who listen  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to  computers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圆角矩形 8"/>
          <p:cNvSpPr/>
          <p:nvPr/>
        </p:nvSpPr>
        <p:spPr bwMode="auto">
          <a:xfrm>
            <a:off x="3857625" y="3430588"/>
            <a:ext cx="1714500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0668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motivators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5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>
                                            <p:txEl>
                                              <p:charRg st="5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charRg st="2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>
                                            <p:txEl>
                                              <p:charRg st="21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charRg st="1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>
                                            <p:txEl>
                                              <p:charRg st="1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圆角矩形 4"/>
          <p:cNvSpPr/>
          <p:nvPr/>
        </p:nvSpPr>
        <p:spPr>
          <a:xfrm>
            <a:off x="285750" y="177800"/>
            <a:ext cx="7500938" cy="609600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/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</a:rPr>
              <a:t>II. Explore rhetorical features: </a:t>
            </a:r>
            <a:endParaRPr lang="zh-CN" altLang="en-US" sz="3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9219" name="组合 41"/>
          <p:cNvGrpSpPr/>
          <p:nvPr/>
        </p:nvGrpSpPr>
        <p:grpSpPr>
          <a:xfrm>
            <a:off x="1214438" y="1357313"/>
            <a:ext cx="6715125" cy="2428875"/>
            <a:chOff x="714348" y="571484"/>
            <a:chExt cx="6715172" cy="2428892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751256" y="2427284"/>
              <a:ext cx="534992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" name="图示 6"/>
            <p:cNvGraphicFramePr/>
            <p:nvPr/>
          </p:nvGraphicFramePr>
          <p:xfrm>
            <a:off x="714348" y="571484"/>
            <a:ext cx="6715172" cy="24288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TextBox 7"/>
          <p:cNvSpPr txBox="1">
            <a:spLocks noChangeArrowheads="1"/>
          </p:cNvSpPr>
          <p:nvPr/>
        </p:nvSpPr>
        <p:spPr bwMode="auto">
          <a:xfrm>
            <a:off x="5186363" y="904875"/>
            <a:ext cx="3200400" cy="523875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 anchor="ctr"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prosp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er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or suff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er</a:t>
            </a:r>
            <a:endParaRPr kumimoji="0" lang="zh-CN" altLang="en-US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TextBox 8"/>
          <p:cNvSpPr txBox="1">
            <a:spLocks noChangeArrowheads="1"/>
          </p:cNvSpPr>
          <p:nvPr/>
        </p:nvSpPr>
        <p:spPr bwMode="auto">
          <a:xfrm>
            <a:off x="963613" y="904875"/>
            <a:ext cx="3073400" cy="523875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 anchor="ctr"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br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awn and 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br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ains</a:t>
            </a:r>
            <a:endParaRPr kumimoji="0" lang="zh-CN" altLang="en-US" sz="2800" kern="1200" cap="none" spc="0" normalizeH="0" baseline="0" noProof="0" dirty="0">
              <a:solidFill>
                <a:srgbClr val="051308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214313" y="1905000"/>
            <a:ext cx="4429125" cy="523875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 anchor="ctr"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anual and the 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ental</a:t>
            </a:r>
            <a:endParaRPr kumimoji="0" lang="zh-CN" altLang="en-US" sz="2800" kern="1200" cap="none" spc="0" normalizeH="0" baseline="0" noProof="0" dirty="0">
              <a:solidFill>
                <a:srgbClr val="051308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4857750" y="1905000"/>
            <a:ext cx="3857625" cy="523875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 anchor="ctr">
            <a:spAutoFit/>
          </a:bodyPr>
          <a:lstStyle/>
          <a:p>
            <a:pPr marR="0" algn="ctr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thr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ive</a:t>
            </a:r>
            <a:r>
              <a:rPr kumimoji="0" lang="en-US" altLang="zh-CN" sz="2800" kern="1200" cap="none" spc="0" normalizeH="0" baseline="0" noProof="0" dirty="0">
                <a:solidFill>
                  <a:srgbClr val="051308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or surv</a:t>
            </a:r>
            <a:r>
              <a:rPr kumimoji="0" lang="en-US" altLang="zh-CN" sz="28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ive</a:t>
            </a:r>
            <a:endParaRPr kumimoji="0" lang="zh-CN" altLang="en-US" sz="28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2428875" y="1500188"/>
            <a:ext cx="142875" cy="35718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6715125" y="1500188"/>
            <a:ext cx="142875" cy="35718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8" name="圆角矩形 4"/>
          <p:cNvSpPr/>
          <p:nvPr/>
        </p:nvSpPr>
        <p:spPr>
          <a:xfrm>
            <a:off x="285750" y="177800"/>
            <a:ext cx="7500938" cy="609600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/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</a:rPr>
              <a:t>II. Explore rhetorical features: </a:t>
            </a:r>
            <a:endParaRPr lang="zh-CN" altLang="en-US" sz="3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组合 15"/>
          <p:cNvGrpSpPr/>
          <p:nvPr/>
        </p:nvGrpSpPr>
        <p:grpSpPr>
          <a:xfrm>
            <a:off x="714375" y="2500313"/>
            <a:ext cx="8286750" cy="2143125"/>
            <a:chOff x="713556" y="2500313"/>
            <a:chExt cx="8287569" cy="2143890"/>
          </a:xfrm>
        </p:grpSpPr>
        <p:sp>
          <p:nvSpPr>
            <p:cNvPr id="12299" name="TextBox 9"/>
            <p:cNvSpPr txBox="1">
              <a:spLocks noChangeArrowheads="1"/>
            </p:cNvSpPr>
            <p:nvPr/>
          </p:nvSpPr>
          <p:spPr bwMode="auto">
            <a:xfrm>
              <a:off x="4752555" y="4182075"/>
              <a:ext cx="4248570" cy="4621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>
                <a:spcBef>
                  <a:spcPct val="2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You</a:t>
              </a:r>
              <a:r>
                <a:rPr kumimoji="0" lang="en-US" altLang="zh-CN" sz="2400" kern="1200" cap="none" spc="0" normalizeH="0" baseline="0" noProof="0" dirty="0">
                  <a:solidFill>
                    <a:srgbClr val="0C02C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sn</a:t>
              </a:r>
              <a:r>
                <a:rPr kumimoji="0" lang="en-US" altLang="zh-CN" sz="2400" kern="1200" cap="none" spc="0" normalizeH="0" baseline="0" noProof="0" dirty="0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ooze</a:t>
              </a: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(</a:t>
              </a:r>
              <a:r>
                <a:rPr kumimoji="0" lang="zh-CN" altLang="en-US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打瞌睡</a:t>
              </a: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), you l</a:t>
              </a:r>
              <a:r>
                <a:rPr kumimoji="0" lang="en-US" altLang="zh-CN" sz="2400" kern="1200" cap="none" spc="0" normalizeH="0" baseline="0" noProof="0" dirty="0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ose</a:t>
              </a:r>
              <a:r>
                <a:rPr kumimoji="0" lang="en-US" altLang="zh-CN" sz="2400" kern="1200" cap="none" spc="0" normalizeH="0" baseline="0" noProof="0" dirty="0">
                  <a:solidFill>
                    <a:srgbClr val="0C02C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.</a:t>
              </a:r>
              <a:endParaRPr kumimoji="0" lang="en-US" altLang="zh-CN" sz="2400" kern="1200" cap="none" spc="0" normalizeH="0" baseline="0" noProof="0" dirty="0">
                <a:solidFill>
                  <a:srgbClr val="0C02CE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00" name="矩形 14"/>
            <p:cNvSpPr>
              <a:spLocks noChangeArrowheads="1"/>
            </p:cNvSpPr>
            <p:nvPr/>
          </p:nvSpPr>
          <p:spPr bwMode="auto">
            <a:xfrm>
              <a:off x="713556" y="4153490"/>
              <a:ext cx="3896110" cy="4621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e.g.: Pr</a:t>
              </a: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ide and </a:t>
              </a: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Pr</a:t>
              </a: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ejudice</a:t>
              </a: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C02CE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  </a:t>
              </a:r>
              <a:endParaRPr kumimoji="0" lang="en-US" altLang="zh-CN" sz="2400" b="0" i="1" u="none" strike="noStrike" kern="1200" cap="none" spc="0" normalizeH="0" baseline="0" noProof="0" dirty="0">
                <a:ln>
                  <a:noFill/>
                </a:ln>
                <a:solidFill>
                  <a:srgbClr val="0C02C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左箭头 12"/>
            <p:cNvSpPr/>
            <p:nvPr/>
          </p:nvSpPr>
          <p:spPr>
            <a:xfrm>
              <a:off x="1499447" y="2500313"/>
              <a:ext cx="3072116" cy="1500722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302" name="TextBox 13"/>
            <p:cNvSpPr txBox="1">
              <a:spLocks noChangeArrowheads="1"/>
            </p:cNvSpPr>
            <p:nvPr/>
          </p:nvSpPr>
          <p:spPr bwMode="auto">
            <a:xfrm>
              <a:off x="1856669" y="3000553"/>
              <a:ext cx="2714893" cy="4621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 marR="0" algn="ctr" defTabSz="914400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alliteration (</a:t>
              </a:r>
              <a:r>
                <a:rPr kumimoji="0" lang="zh-CN" altLang="en-US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头韵</a:t>
              </a: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)</a:t>
              </a:r>
              <a:endParaRPr kumimoji="0" lang="zh-CN" altLang="en-US" sz="24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右箭头 14"/>
            <p:cNvSpPr/>
            <p:nvPr/>
          </p:nvSpPr>
          <p:spPr>
            <a:xfrm>
              <a:off x="5000230" y="2571775"/>
              <a:ext cx="3000672" cy="1429260"/>
            </a:xfrm>
            <a:prstGeom prst="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304" name="TextBox 15"/>
            <p:cNvSpPr txBox="1">
              <a:spLocks noChangeArrowheads="1"/>
            </p:cNvSpPr>
            <p:nvPr/>
          </p:nvSpPr>
          <p:spPr bwMode="auto">
            <a:xfrm>
              <a:off x="5143119" y="3000553"/>
              <a:ext cx="2643449" cy="4621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 marR="0" algn="ctr" defTabSz="914400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rhyme </a:t>
              </a:r>
              <a:r>
                <a:rPr kumimoji="0" lang="zh-CN" altLang="en-US" sz="2400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（尾韵）</a:t>
              </a:r>
              <a:endParaRPr kumimoji="0" lang="zh-CN" altLang="en-US" sz="24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00250" y="2428875"/>
            <a:ext cx="5502275" cy="2124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7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en-US" altLang="zh-CN" sz="24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You snooze,  you lose. </a:t>
            </a:r>
            <a:endParaRPr kumimoji="0" lang="zh-CN" altLang="en-US" sz="2400" kern="1200" cap="none" spc="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一失足，千古恨。</a:t>
            </a:r>
            <a:endParaRPr kumimoji="0" lang="zh-CN" altLang="en-US" sz="2400" b="1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一招不慎，满盘皆输。</a:t>
            </a:r>
            <a:endParaRPr kumimoji="0" lang="zh-CN" altLang="en-US" sz="2400" b="1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纤芥之失，天下尽失。</a:t>
            </a:r>
            <a:endParaRPr kumimoji="0" lang="zh-CN" altLang="en-US" sz="2400" b="1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1" grpId="0" animBg="1"/>
      <p:bldP spid="12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组合 15"/>
          <p:cNvGrpSpPr/>
          <p:nvPr/>
        </p:nvGrpSpPr>
        <p:grpSpPr>
          <a:xfrm>
            <a:off x="982663" y="1911350"/>
            <a:ext cx="7177087" cy="571500"/>
            <a:chOff x="785785" y="1928806"/>
            <a:chExt cx="7177034" cy="571504"/>
          </a:xfrm>
        </p:grpSpPr>
        <p:grpSp>
          <p:nvGrpSpPr>
            <p:cNvPr id="11274" name="组合 9"/>
            <p:cNvGrpSpPr/>
            <p:nvPr/>
          </p:nvGrpSpPr>
          <p:grpSpPr>
            <a:xfrm>
              <a:off x="785785" y="1928806"/>
              <a:ext cx="3357587" cy="571504"/>
              <a:chOff x="0" y="2015899"/>
              <a:chExt cx="3308588" cy="54950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2015899"/>
                <a:ext cx="3308539" cy="5495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矩形 27"/>
              <p:cNvSpPr/>
              <p:nvPr/>
            </p:nvSpPr>
            <p:spPr>
              <a:xfrm>
                <a:off x="0" y="2015899"/>
                <a:ext cx="3308539" cy="5495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5240" tIns="15240" rIns="15240" bIns="15240" spcCol="1270" anchor="ctr"/>
              <a:lstStyle/>
              <a:p>
                <a:pPr marL="0" marR="0" lvl="0" indent="0" algn="ctr" defTabSz="10668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Who will prosper?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1275" name="组合 12"/>
            <p:cNvGrpSpPr/>
            <p:nvPr/>
          </p:nvGrpSpPr>
          <p:grpSpPr>
            <a:xfrm>
              <a:off x="4500562" y="1950810"/>
              <a:ext cx="3462257" cy="549500"/>
              <a:chOff x="3681542" y="2015899"/>
              <a:chExt cx="2747877" cy="54950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681499" y="2016120"/>
                <a:ext cx="2747920" cy="54927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矩形 24"/>
              <p:cNvSpPr/>
              <p:nvPr/>
            </p:nvSpPr>
            <p:spPr>
              <a:xfrm>
                <a:off x="3681499" y="2016120"/>
                <a:ext cx="2747920" cy="54927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5240" tIns="15240" rIns="15240" bIns="15240" spcCol="1270" anchor="ctr"/>
              <a:lstStyle/>
              <a:p>
                <a:pPr marL="0" marR="0" lvl="0" indent="0" algn="ctr" defTabSz="10668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Who will suffer?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" name="组合 14"/>
          <p:cNvGrpSpPr/>
          <p:nvPr/>
        </p:nvGrpSpPr>
        <p:grpSpPr>
          <a:xfrm>
            <a:off x="3165475" y="2457450"/>
            <a:ext cx="4929188" cy="2147888"/>
            <a:chOff x="3165475" y="2457450"/>
            <a:chExt cx="4929188" cy="2147888"/>
          </a:xfrm>
        </p:grpSpPr>
        <p:grpSp>
          <p:nvGrpSpPr>
            <p:cNvPr id="11268" name="组合 26"/>
            <p:cNvGrpSpPr/>
            <p:nvPr/>
          </p:nvGrpSpPr>
          <p:grpSpPr>
            <a:xfrm>
              <a:off x="5629275" y="2457450"/>
              <a:ext cx="2073275" cy="1095375"/>
              <a:chOff x="6284942" y="3214684"/>
              <a:chExt cx="2073290" cy="1095384"/>
            </a:xfrm>
          </p:grpSpPr>
          <p:cxnSp>
            <p:nvCxnSpPr>
              <p:cNvPr id="24" name="直接连接符 23"/>
              <p:cNvCxnSpPr/>
              <p:nvPr/>
            </p:nvCxnSpPr>
            <p:spPr bwMode="auto">
              <a:xfrm rot="5400000">
                <a:off x="7154898" y="3381373"/>
                <a:ext cx="333378" cy="0"/>
              </a:xfrm>
              <a:prstGeom prst="line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cxnSp>
          <p:sp>
            <p:nvSpPr>
              <p:cNvPr id="26" name="圆角矩形 8"/>
              <p:cNvSpPr/>
              <p:nvPr/>
            </p:nvSpPr>
            <p:spPr bwMode="auto">
              <a:xfrm>
                <a:off x="6284942" y="3548062"/>
                <a:ext cx="2073290" cy="7620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ctr" defTabSz="10668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people with delicate feelings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0" marR="0" lvl="0" indent="0" algn="ctr" defTabSz="10668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 bwMode="auto">
            <a:xfrm>
              <a:off x="5281613" y="2500313"/>
              <a:ext cx="2813050" cy="135731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 bwMode="auto">
            <a:xfrm rot="10800000" flipV="1">
              <a:off x="4951413" y="3857625"/>
              <a:ext cx="1571625" cy="28575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1" name="TextBox 37"/>
            <p:cNvSpPr txBox="1"/>
            <p:nvPr/>
          </p:nvSpPr>
          <p:spPr>
            <a:xfrm>
              <a:off x="3165475" y="4143375"/>
              <a:ext cx="3929063" cy="461963"/>
            </a:xfrm>
            <a:prstGeom prst="rect">
              <a:avLst/>
            </a:prstGeom>
            <a:noFill/>
            <a:ln w="25400" cap="flat" cmpd="sng">
              <a:solidFill>
                <a:srgbClr val="C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C00000"/>
                  </a:solidFill>
                  <a:latin typeface="Arial" panose="020B0604020202020204" pitchFamily="34" charset="0"/>
                </a:rPr>
                <a:t>concept &amp; conception</a:t>
              </a:r>
              <a:endPara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TextBox 13"/>
          <p:cNvSpPr txBox="1"/>
          <p:nvPr/>
        </p:nvSpPr>
        <p:spPr>
          <a:xfrm>
            <a:off x="6786563" y="2928938"/>
            <a:ext cx="1785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</a:rPr>
              <a:t>Big Data</a:t>
            </a:r>
            <a:endParaRPr lang="zh-CN" altLang="en-US" sz="2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组合 36"/>
          <p:cNvGrpSpPr/>
          <p:nvPr/>
        </p:nvGrpSpPr>
        <p:grpSpPr bwMode="auto">
          <a:xfrm>
            <a:off x="2857488" y="3714756"/>
            <a:ext cx="3929063" cy="1000131"/>
            <a:chOff x="1714475" y="1025623"/>
            <a:chExt cx="3929090" cy="1071570"/>
          </a:xfrm>
          <a:solidFill>
            <a:schemeClr val="tx2">
              <a:lumMod val="75000"/>
            </a:schemeClr>
          </a:solidFill>
        </p:grpSpPr>
        <p:sp>
          <p:nvSpPr>
            <p:cNvPr id="34" name="圆角矩形 33"/>
            <p:cNvSpPr/>
            <p:nvPr/>
          </p:nvSpPr>
          <p:spPr bwMode="auto">
            <a:xfrm>
              <a:off x="1714475" y="1025623"/>
              <a:ext cx="3929090" cy="1071570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347" name="TextBox 35"/>
            <p:cNvSpPr txBox="1">
              <a:spLocks noChangeArrowheads="1"/>
            </p:cNvSpPr>
            <p:nvPr/>
          </p:nvSpPr>
          <p:spPr bwMode="auto">
            <a:xfrm>
              <a:off x="2000228" y="1255245"/>
              <a:ext cx="3214710" cy="56059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forgive and forget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354" name="TextBox 33"/>
          <p:cNvSpPr txBox="1">
            <a:spLocks noChangeArrowheads="1"/>
          </p:cNvSpPr>
          <p:nvPr/>
        </p:nvSpPr>
        <p:spPr bwMode="auto">
          <a:xfrm>
            <a:off x="500063" y="1357313"/>
            <a:ext cx="8072438" cy="214788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Computing and software will make it easier </a:t>
            </a:r>
            <a:endParaRPr kumimoji="0" lang="en-US" altLang="zh-CN" sz="28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8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to </a:t>
            </a:r>
            <a:r>
              <a:rPr kumimoji="0" lang="en-US" altLang="zh-CN" sz="2800" u="sng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.</a:t>
            </a:r>
            <a:endParaRPr kumimoji="0" lang="en-US" altLang="zh-CN" sz="2800" u="sng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…</a:t>
            </a:r>
            <a:endParaRPr kumimoji="0" lang="en-US" altLang="zh-CN" sz="24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Many of us will start to hate the idea of </a:t>
            </a:r>
            <a:r>
              <a:rPr kumimoji="0" lang="en-US" altLang="zh-CN" sz="2800" u="sng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</a:t>
            </a: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28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0125" y="1928813"/>
            <a:ext cx="60007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measure performance and productivity</a:t>
            </a:r>
            <a:endParaRPr kumimoji="0" lang="zh-CN" altLang="en-US" sz="2400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4" name="矩形 10"/>
          <p:cNvSpPr/>
          <p:nvPr/>
        </p:nvSpPr>
        <p:spPr>
          <a:xfrm>
            <a:off x="357188" y="285750"/>
            <a:ext cx="7848600" cy="1101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</a:rPr>
              <a:t>III. Understand concepts: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</a:rPr>
              <a:t>(Para. 7-9)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    Why will people with delicate feelings suffer? 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grpSp>
        <p:nvGrpSpPr>
          <p:cNvPr id="3" name="组合 13"/>
          <p:cNvGrpSpPr/>
          <p:nvPr/>
        </p:nvGrpSpPr>
        <p:grpSpPr bwMode="auto">
          <a:xfrm>
            <a:off x="2714612" y="3714756"/>
            <a:ext cx="3959487" cy="1000132"/>
            <a:chOff x="2435" y="754379"/>
            <a:chExt cx="1418974" cy="1005840"/>
          </a:xfrm>
          <a:solidFill>
            <a:schemeClr val="tx2">
              <a:lumMod val="50000"/>
            </a:schemeClr>
          </a:solidFill>
        </p:grpSpPr>
        <p:sp>
          <p:nvSpPr>
            <p:cNvPr id="20" name="圆角矩形 19"/>
            <p:cNvSpPr/>
            <p:nvPr/>
          </p:nvSpPr>
          <p:spPr>
            <a:xfrm>
              <a:off x="2435" y="754379"/>
              <a:ext cx="1418974" cy="1005840"/>
            </a:xfrm>
            <a:prstGeom prst="round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/>
            <p:cNvSpPr/>
            <p:nvPr/>
          </p:nvSpPr>
          <p:spPr>
            <a:xfrm>
              <a:off x="51303" y="898070"/>
              <a:ext cx="1321239" cy="718457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marL="0" marR="0" lvl="0" indent="0" algn="ctr" defTabSz="8890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 tough-minded!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27"/>
          <p:cNvGrpSpPr/>
          <p:nvPr/>
        </p:nvGrpSpPr>
        <p:grpSpPr>
          <a:xfrm>
            <a:off x="2214563" y="714375"/>
            <a:ext cx="4813300" cy="4213225"/>
            <a:chOff x="1928794" y="4034631"/>
            <a:chExt cx="4813300" cy="3360738"/>
          </a:xfrm>
        </p:grpSpPr>
        <p:pic>
          <p:nvPicPr>
            <p:cNvPr id="12297" name="Picture 18" descr="C:\Documents and Settings\Administrator\桌面\到此游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28794" y="4034631"/>
              <a:ext cx="4813300" cy="3360738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12298" name="TextBox 24"/>
            <p:cNvSpPr txBox="1"/>
            <p:nvPr/>
          </p:nvSpPr>
          <p:spPr>
            <a:xfrm>
              <a:off x="5143470" y="4340483"/>
              <a:ext cx="1285901" cy="662856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1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孩子当时还小，请大家原谅</a:t>
              </a:r>
              <a:r>
                <a:rPr lang="en-US" altLang="zh-CN" sz="1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…</a:t>
              </a:r>
              <a:endParaRPr lang="zh-CN" altLang="en-US" sz="1600" b="1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9" grpId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ke">
  <a:themeElements>
    <a:clrScheme name="自定义 2">
      <a:dk1>
        <a:sysClr val="windowText" lastClr="000000"/>
      </a:dk1>
      <a:lt1>
        <a:srgbClr val="FFFFFF"/>
      </a:lt1>
      <a:dk2>
        <a:srgbClr val="0000BF"/>
      </a:dk2>
      <a:lt2>
        <a:srgbClr val="EEECE1"/>
      </a:lt2>
      <a:accent1>
        <a:srgbClr val="4F81BD"/>
      </a:accent1>
      <a:accent2>
        <a:srgbClr val="B8CCE4"/>
      </a:accent2>
      <a:accent3>
        <a:srgbClr val="DBE5F1"/>
      </a:accent3>
      <a:accent4>
        <a:srgbClr val="FBD5B5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Lak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3152</Words>
  <Application>WPS 演示</Application>
  <PresentationFormat>全屏显示(16:10)</PresentationFormat>
  <Paragraphs>221</Paragraphs>
  <Slides>15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华文新魏</vt:lpstr>
      <vt:lpstr>Gulim</vt:lpstr>
      <vt:lpstr>+mn-lt</vt:lpstr>
      <vt:lpstr>微软雅黑</vt:lpstr>
      <vt:lpstr>Arial Unicode MS</vt:lpstr>
      <vt:lpstr>Latha</vt:lpstr>
      <vt:lpstr>自定义设计方案</vt:lpstr>
      <vt:lpstr>Lake</vt:lpstr>
      <vt:lpstr>1_Lake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www.ruideppt.net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锐得PPT模板</dc:title>
  <dc:creator>北京锐得幻演广告有限公司</dc:creator>
  <cp:lastModifiedBy>Administrator</cp:lastModifiedBy>
  <cp:revision>840</cp:revision>
  <dcterms:created xsi:type="dcterms:W3CDTF">2013-05-24T02:36:16Z</dcterms:created>
  <dcterms:modified xsi:type="dcterms:W3CDTF">2019-04-03T02:59:41Z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