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504" r:id="rId3"/>
    <p:sldId id="497" r:id="rId4"/>
    <p:sldId id="518" r:id="rId5"/>
    <p:sldId id="500" r:id="rId6"/>
    <p:sldId id="501" r:id="rId7"/>
    <p:sldId id="456" r:id="rId8"/>
    <p:sldId id="507" r:id="rId9"/>
    <p:sldId id="508" r:id="rId10"/>
    <p:sldId id="509" r:id="rId11"/>
    <p:sldId id="510" r:id="rId12"/>
    <p:sldId id="520" r:id="rId13"/>
    <p:sldId id="516" r:id="rId14"/>
    <p:sldId id="517" r:id="rId15"/>
    <p:sldId id="521" r:id="rId16"/>
  </p:sldIdLst>
  <p:sldSz cx="9144000" cy="6858000" type="screen4x3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hlink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hlink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hlink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hlink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hlink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hlink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hlink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hlink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hlink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88DD"/>
    <a:srgbClr val="77956D"/>
    <a:srgbClr val="FF0000"/>
    <a:srgbClr val="000000"/>
    <a:srgbClr val="0000FF"/>
    <a:srgbClr val="FFFFFF"/>
    <a:srgbClr val="000066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30"/>
    <p:restoredTop sz="94651"/>
  </p:normalViewPr>
  <p:slideViewPr>
    <p:cSldViewPr showGuides="1">
      <p:cViewPr>
        <p:scale>
          <a:sx n="66" d="100"/>
          <a:sy n="66" d="100"/>
        </p:scale>
        <p:origin x="-1278" y="-234"/>
      </p:cViewPr>
      <p:guideLst>
        <p:guide orient="horz" pos="960"/>
        <p:guide pos="3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8546" name="页眉占位符 10854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endParaRPr lang="zh-CN" altLang="en-US" sz="1200" b="0" dirty="0">
              <a:ea typeface="宋体" panose="02010600030101010101" pitchFamily="2" charset="-122"/>
            </a:endParaRPr>
          </a:p>
        </p:txBody>
      </p:sp>
      <p:sp>
        <p:nvSpPr>
          <p:cNvPr id="108547" name="日期占位符 10854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endParaRPr lang="zh-CN" altLang="en-US" sz="1200" b="0" dirty="0">
              <a:ea typeface="宋体" panose="02010600030101010101" pitchFamily="2" charset="-122"/>
            </a:endParaRPr>
          </a:p>
        </p:txBody>
      </p:sp>
      <p:sp>
        <p:nvSpPr>
          <p:cNvPr id="108548" name="页脚占位符 10854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endParaRPr lang="zh-CN" altLang="en-US" sz="1200" b="0" dirty="0">
              <a:ea typeface="宋体" panose="02010600030101010101" pitchFamily="2" charset="-122"/>
            </a:endParaRPr>
          </a:p>
        </p:txBody>
      </p:sp>
      <p:sp>
        <p:nvSpPr>
          <p:cNvPr id="108549" name="灯片编号占位符 108548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b="0" dirty="0">
                <a:ea typeface="宋体" panose="02010600030101010101" pitchFamily="2" charset="-122"/>
              </a:rPr>
            </a:fld>
            <a:endParaRPr lang="zh-CN" altLang="en-US" sz="1200" b="0" dirty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2466" name="页眉占位符 6246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endParaRPr lang="ko-KR" altLang="en-US" sz="1200" b="0" dirty="0">
              <a:ea typeface="Gulim" panose="020B0600000101010101" pitchFamily="34" charset="-127"/>
            </a:endParaRPr>
          </a:p>
        </p:txBody>
      </p:sp>
      <p:sp>
        <p:nvSpPr>
          <p:cNvPr id="62467" name="日期占位符 62466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endParaRPr lang="ko-KR" altLang="en-US" sz="1200" b="0" dirty="0">
              <a:ea typeface="Gulim" panose="020B0600000101010101" pitchFamily="34" charset="-127"/>
            </a:endParaRPr>
          </a:p>
        </p:txBody>
      </p:sp>
      <p:sp>
        <p:nvSpPr>
          <p:cNvPr id="62468" name="幻灯片图像占位符 62467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62469" name="文本占位符 62468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ko-KR" dirty="0"/>
              <a:t>Click to edit Master text styles</a:t>
            </a:r>
            <a:endParaRPr lang="en-US" altLang="ko-KR" dirty="0"/>
          </a:p>
          <a:p>
            <a:pPr lvl="1"/>
            <a:r>
              <a:rPr lang="en-US" altLang="ko-KR" dirty="0"/>
              <a:t>Second level</a:t>
            </a:r>
            <a:endParaRPr lang="en-US" altLang="ko-KR" dirty="0"/>
          </a:p>
          <a:p>
            <a:pPr lvl="2"/>
            <a:r>
              <a:rPr lang="en-US" altLang="ko-KR" dirty="0"/>
              <a:t>Third level</a:t>
            </a:r>
            <a:endParaRPr lang="en-US" altLang="ko-KR" dirty="0"/>
          </a:p>
          <a:p>
            <a:pPr lvl="3"/>
            <a:r>
              <a:rPr lang="en-US" altLang="ko-KR" dirty="0"/>
              <a:t>Fourth level</a:t>
            </a:r>
            <a:endParaRPr lang="en-US" altLang="ko-KR" dirty="0"/>
          </a:p>
          <a:p>
            <a:pPr lvl="4"/>
            <a:r>
              <a:rPr lang="en-US" altLang="ko-KR" dirty="0"/>
              <a:t>Fifth level</a:t>
            </a:r>
            <a:endParaRPr lang="en-US" altLang="ko-KR" dirty="0"/>
          </a:p>
        </p:txBody>
      </p:sp>
      <p:sp>
        <p:nvSpPr>
          <p:cNvPr id="62470" name="页脚占位符 62469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endParaRPr lang="ko-KR" altLang="en-US" sz="1200" b="0" dirty="0">
              <a:ea typeface="Gulim" panose="020B0600000101010101" pitchFamily="34" charset="-127"/>
            </a:endParaRPr>
          </a:p>
        </p:txBody>
      </p:sp>
      <p:sp>
        <p:nvSpPr>
          <p:cNvPr id="62471" name="灯片编号占位符 62470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ko-KR" altLang="en-US" sz="1200" b="0" dirty="0">
                <a:ea typeface="Gulim" panose="020B0600000101010101" pitchFamily="34" charset="-127"/>
              </a:rPr>
            </a:fld>
            <a:endParaRPr lang="ko-KR" altLang="en-US" sz="1200" b="0" dirty="0">
              <a:ea typeface="Gulim" panose="020B0600000101010101" pitchFamily="34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lvl="0" indent="0" algn="l" defTabSz="914400" rtl="0" eaLnBrk="1" fontAlgn="base" latinLnBrk="1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Gulim" panose="020B0600000101010101" pitchFamily="34" charset="-127"/>
        <a:ea typeface="Gulim" panose="020B0600000101010101" pitchFamily="34" charset="-127"/>
      </a:defRPr>
    </a:lvl1pPr>
    <a:lvl2pPr marL="457200" lvl="1" indent="0" algn="l" defTabSz="914400" rtl="0" eaLnBrk="1" fontAlgn="base" latinLnBrk="1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Gulim" panose="020B0600000101010101" pitchFamily="34" charset="-127"/>
        <a:ea typeface="Gulim" panose="020B0600000101010101" pitchFamily="34" charset="-127"/>
      </a:defRPr>
    </a:lvl2pPr>
    <a:lvl3pPr marL="914400" lvl="2" indent="0" algn="l" defTabSz="914400" rtl="0" eaLnBrk="1" fontAlgn="base" latinLnBrk="1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Gulim" panose="020B0600000101010101" pitchFamily="34" charset="-127"/>
        <a:ea typeface="Gulim" panose="020B0600000101010101" pitchFamily="34" charset="-127"/>
      </a:defRPr>
    </a:lvl3pPr>
    <a:lvl4pPr marL="1371600" lvl="3" indent="0" algn="l" defTabSz="914400" rtl="0" eaLnBrk="1" fontAlgn="base" latinLnBrk="1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Gulim" panose="020B0600000101010101" pitchFamily="34" charset="-127"/>
        <a:ea typeface="Gulim" panose="020B0600000101010101" pitchFamily="34" charset="-127"/>
      </a:defRPr>
    </a:lvl4pPr>
    <a:lvl5pPr marL="1828800" lvl="4" indent="0" algn="l" defTabSz="914400" rtl="0" eaLnBrk="1" fontAlgn="base" latinLnBrk="1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Gulim" panose="020B0600000101010101" pitchFamily="34" charset="-127"/>
        <a:ea typeface="Gulim" panose="020B0600000101010101" pitchFamily="34" charset="-127"/>
      </a:defRPr>
    </a:lvl5pPr>
    <a:lvl6pPr marL="2286000" lvl="5" indent="0" algn="l" defTabSz="914400" rtl="0" eaLnBrk="1" fontAlgn="base" latinLnBrk="1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Gulim" panose="020B0600000101010101" pitchFamily="34" charset="-127"/>
        <a:ea typeface="Gulim" panose="020B0600000101010101" pitchFamily="34" charset="-127"/>
      </a:defRPr>
    </a:lvl6pPr>
    <a:lvl7pPr marL="2743200" lvl="6" indent="0" algn="l" defTabSz="914400" rtl="0" eaLnBrk="1" fontAlgn="base" latinLnBrk="1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Gulim" panose="020B0600000101010101" pitchFamily="34" charset="-127"/>
        <a:ea typeface="Gulim" panose="020B0600000101010101" pitchFamily="34" charset="-127"/>
      </a:defRPr>
    </a:lvl7pPr>
    <a:lvl8pPr marL="3200400" lvl="7" indent="0" algn="l" defTabSz="914400" rtl="0" eaLnBrk="1" fontAlgn="base" latinLnBrk="1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Gulim" panose="020B0600000101010101" pitchFamily="34" charset="-127"/>
        <a:ea typeface="Gulim" panose="020B0600000101010101" pitchFamily="34" charset="-127"/>
      </a:defRPr>
    </a:lvl8pPr>
    <a:lvl9pPr marL="3657600" lvl="8" indent="0" algn="l" defTabSz="914400" rtl="0" eaLnBrk="1" fontAlgn="base" latinLnBrk="1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Gulim" panose="020B0600000101010101" pitchFamily="34" charset="-127"/>
        <a:ea typeface="Gulim" panose="020B0600000101010101" pitchFamily="34" charset="-127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jpeg"/><Relationship Id="rId8" Type="http://schemas.openxmlformats.org/officeDocument/2006/relationships/image" Target="../media/image5.jpeg"/><Relationship Id="rId7" Type="http://schemas.openxmlformats.org/officeDocument/2006/relationships/image" Target="../media/image4.jpeg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Relationship Id="rId3" Type="http://schemas.microsoft.com/office/2007/relationships/media" Target="file:///F:\&#26032;&#26631;&#20934;\&#32508;&#21512;1&#35838;&#20214;\Book1-Unit7\U7\7.wav" TargetMode="External"/><Relationship Id="rId2" Type="http://schemas.openxmlformats.org/officeDocument/2006/relationships/audio" Target="file:///F:\&#26032;&#26631;&#20934;\&#32508;&#21512;1&#35838;&#20214;\Book1-Unit7\U7\7.wav" TargetMode="External"/><Relationship Id="rId16" Type="http://schemas.openxmlformats.org/officeDocument/2006/relationships/image" Target="../media/image13.png"/><Relationship Id="rId15" Type="http://schemas.openxmlformats.org/officeDocument/2006/relationships/image" Target="../media/image12.png"/><Relationship Id="rId14" Type="http://schemas.openxmlformats.org/officeDocument/2006/relationships/image" Target="../media/image11.jpeg"/><Relationship Id="rId13" Type="http://schemas.openxmlformats.org/officeDocument/2006/relationships/image" Target="../media/image10.jpeg"/><Relationship Id="rId12" Type="http://schemas.openxmlformats.org/officeDocument/2006/relationships/image" Target="../media/image9.png"/><Relationship Id="rId11" Type="http://schemas.openxmlformats.org/officeDocument/2006/relationships/image" Target="../media/image8.png"/><Relationship Id="rId10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1514" name="7.wav">
            <a:hlinkClick r:id="" action="ppaction://media"/>
          </p:cNvPr>
          <p:cNvPicPr>
            <a:picLocks noRot="1" noChangeAspect="1"/>
          </p:cNvPicPr>
          <p:nvPr userDrawn="1"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581400" y="2286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Freeform 27" descr="Dark upward diagonal"/>
          <p:cNvSpPr/>
          <p:nvPr/>
        </p:nvSpPr>
        <p:spPr bwMode="gray">
          <a:xfrm>
            <a:off x="85725" y="76200"/>
            <a:ext cx="8977313" cy="500063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5546" y="0"/>
              </a:cxn>
              <a:cxn ang="0">
                <a:pos x="5655" y="84"/>
              </a:cxn>
              <a:cxn ang="0">
                <a:pos x="5649" y="315"/>
              </a:cxn>
              <a:cxn ang="0">
                <a:pos x="1" y="314"/>
              </a:cxn>
              <a:cxn ang="0">
                <a:pos x="0" y="1"/>
              </a:cxn>
            </a:cxnLst>
            <a:rect l="0" t="0" r="r" b="b"/>
            <a:pathLst>
              <a:path w="5655" h="315">
                <a:moveTo>
                  <a:pt x="0" y="1"/>
                </a:moveTo>
                <a:lnTo>
                  <a:pt x="5546" y="0"/>
                </a:lnTo>
                <a:cubicBezTo>
                  <a:pt x="5652" y="0"/>
                  <a:pt x="5655" y="84"/>
                  <a:pt x="5655" y="84"/>
                </a:cubicBezTo>
                <a:lnTo>
                  <a:pt x="5649" y="315"/>
                </a:lnTo>
                <a:lnTo>
                  <a:pt x="1" y="314"/>
                </a:lnTo>
                <a:lnTo>
                  <a:pt x="0" y="1"/>
                </a:lnTo>
                <a:close/>
              </a:path>
            </a:pathLst>
          </a:custGeom>
          <a:pattFill prst="dkUpDiag">
            <a:fgClr>
              <a:schemeClr val="bg1">
                <a:alpha val="77000"/>
              </a:schemeClr>
            </a:fgClr>
            <a:bgClr>
              <a:schemeClr val="tx1">
                <a:alpha val="77000"/>
              </a:schemeClr>
            </a:bgClr>
          </a:pattFill>
          <a:ln w="9525">
            <a:noFill/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Rectangle 73"/>
          <p:cNvSpPr>
            <a:spLocks noChangeArrowheads="1"/>
          </p:cNvSpPr>
          <p:nvPr/>
        </p:nvSpPr>
        <p:spPr bwMode="gray">
          <a:xfrm>
            <a:off x="714375" y="3786188"/>
            <a:ext cx="742950" cy="74295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Rectangle 44" descr="3"/>
          <p:cNvSpPr>
            <a:spLocks noChangeArrowheads="1"/>
          </p:cNvSpPr>
          <p:nvPr/>
        </p:nvSpPr>
        <p:spPr bwMode="gray">
          <a:xfrm>
            <a:off x="2363788" y="4591050"/>
            <a:ext cx="742950" cy="744538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Rectangle 34" descr="5"/>
          <p:cNvSpPr>
            <a:spLocks noChangeArrowheads="1"/>
          </p:cNvSpPr>
          <p:nvPr/>
        </p:nvSpPr>
        <p:spPr bwMode="gray">
          <a:xfrm>
            <a:off x="787400" y="4591050"/>
            <a:ext cx="742950" cy="744538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Rectangle 59"/>
          <p:cNvSpPr>
            <a:spLocks noChangeArrowheads="1"/>
          </p:cNvSpPr>
          <p:nvPr/>
        </p:nvSpPr>
        <p:spPr bwMode="gray">
          <a:xfrm>
            <a:off x="1574800" y="5395913"/>
            <a:ext cx="742950" cy="7429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2" name="Group 75"/>
          <p:cNvGrpSpPr/>
          <p:nvPr userDrawn="1"/>
        </p:nvGrpSpPr>
        <p:grpSpPr>
          <a:xfrm>
            <a:off x="112713" y="5954713"/>
            <a:ext cx="8936037" cy="631825"/>
            <a:chOff x="71" y="3751"/>
            <a:chExt cx="5629" cy="398"/>
          </a:xfrm>
        </p:grpSpPr>
        <p:sp>
          <p:nvSpPr>
            <p:cNvPr id="23" name="Freeform 24"/>
            <p:cNvSpPr/>
            <p:nvPr/>
          </p:nvSpPr>
          <p:spPr bwMode="gray">
            <a:xfrm>
              <a:off x="71" y="3751"/>
              <a:ext cx="5626" cy="349"/>
            </a:xfrm>
            <a:custGeom>
              <a:avLst/>
              <a:gdLst/>
              <a:ahLst/>
              <a:cxnLst>
                <a:cxn ang="0">
                  <a:pos x="5626" y="349"/>
                </a:cxn>
                <a:cxn ang="0">
                  <a:pos x="0" y="349"/>
                </a:cxn>
                <a:cxn ang="0">
                  <a:pos x="0" y="187"/>
                </a:cxn>
                <a:cxn ang="0">
                  <a:pos x="0" y="114"/>
                </a:cxn>
                <a:cxn ang="0">
                  <a:pos x="4064" y="118"/>
                </a:cxn>
                <a:cxn ang="0">
                  <a:pos x="4329" y="0"/>
                </a:cxn>
                <a:cxn ang="0">
                  <a:pos x="5623" y="0"/>
                </a:cxn>
                <a:cxn ang="0">
                  <a:pos x="5626" y="349"/>
                </a:cxn>
              </a:cxnLst>
              <a:rect l="0" t="0" r="r" b="b"/>
              <a:pathLst>
                <a:path w="5626" h="349">
                  <a:moveTo>
                    <a:pt x="5626" y="349"/>
                  </a:moveTo>
                  <a:lnTo>
                    <a:pt x="0" y="349"/>
                  </a:lnTo>
                  <a:lnTo>
                    <a:pt x="0" y="187"/>
                  </a:lnTo>
                  <a:lnTo>
                    <a:pt x="0" y="114"/>
                  </a:lnTo>
                  <a:cubicBezTo>
                    <a:pt x="678" y="103"/>
                    <a:pt x="3343" y="137"/>
                    <a:pt x="4064" y="118"/>
                  </a:cubicBezTo>
                  <a:lnTo>
                    <a:pt x="4329" y="0"/>
                  </a:lnTo>
                  <a:lnTo>
                    <a:pt x="5623" y="0"/>
                  </a:lnTo>
                  <a:lnTo>
                    <a:pt x="5626" y="34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Freeform 25"/>
            <p:cNvSpPr/>
            <p:nvPr/>
          </p:nvSpPr>
          <p:spPr bwMode="gray">
            <a:xfrm>
              <a:off x="71" y="3800"/>
              <a:ext cx="5626" cy="349"/>
            </a:xfrm>
            <a:custGeom>
              <a:avLst/>
              <a:gdLst/>
              <a:ahLst/>
              <a:cxnLst>
                <a:cxn ang="0">
                  <a:pos x="5626" y="349"/>
                </a:cxn>
                <a:cxn ang="0">
                  <a:pos x="0" y="349"/>
                </a:cxn>
                <a:cxn ang="0">
                  <a:pos x="0" y="187"/>
                </a:cxn>
                <a:cxn ang="0">
                  <a:pos x="0" y="114"/>
                </a:cxn>
                <a:cxn ang="0">
                  <a:pos x="4082" y="118"/>
                </a:cxn>
                <a:cxn ang="0">
                  <a:pos x="4345" y="0"/>
                </a:cxn>
                <a:cxn ang="0">
                  <a:pos x="5623" y="6"/>
                </a:cxn>
                <a:cxn ang="0">
                  <a:pos x="5626" y="349"/>
                </a:cxn>
              </a:cxnLst>
              <a:rect l="0" t="0" r="r" b="b"/>
              <a:pathLst>
                <a:path w="5626" h="349">
                  <a:moveTo>
                    <a:pt x="5626" y="349"/>
                  </a:moveTo>
                  <a:lnTo>
                    <a:pt x="0" y="349"/>
                  </a:lnTo>
                  <a:lnTo>
                    <a:pt x="0" y="187"/>
                  </a:lnTo>
                  <a:lnTo>
                    <a:pt x="0" y="114"/>
                  </a:lnTo>
                  <a:cubicBezTo>
                    <a:pt x="680" y="103"/>
                    <a:pt x="3358" y="137"/>
                    <a:pt x="4082" y="118"/>
                  </a:cubicBezTo>
                  <a:lnTo>
                    <a:pt x="4345" y="0"/>
                  </a:lnTo>
                  <a:lnTo>
                    <a:pt x="5623" y="6"/>
                  </a:lnTo>
                  <a:lnTo>
                    <a:pt x="5626" y="34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Freeform 26"/>
            <p:cNvSpPr/>
            <p:nvPr/>
          </p:nvSpPr>
          <p:spPr bwMode="gray">
            <a:xfrm>
              <a:off x="4209" y="3833"/>
              <a:ext cx="1491" cy="88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223" y="0"/>
                </a:cxn>
                <a:cxn ang="0">
                  <a:pos x="1491" y="0"/>
                </a:cxn>
                <a:cxn ang="0">
                  <a:pos x="1488" y="60"/>
                </a:cxn>
                <a:cxn ang="0">
                  <a:pos x="383" y="59"/>
                </a:cxn>
                <a:cxn ang="0">
                  <a:pos x="273" y="88"/>
                </a:cxn>
                <a:cxn ang="0">
                  <a:pos x="0" y="84"/>
                </a:cxn>
              </a:cxnLst>
              <a:rect l="0" t="0" r="r" b="b"/>
              <a:pathLst>
                <a:path w="1491" h="88">
                  <a:moveTo>
                    <a:pt x="0" y="84"/>
                  </a:moveTo>
                  <a:lnTo>
                    <a:pt x="223" y="0"/>
                  </a:lnTo>
                  <a:lnTo>
                    <a:pt x="1491" y="0"/>
                  </a:lnTo>
                  <a:lnTo>
                    <a:pt x="1488" y="60"/>
                  </a:lnTo>
                  <a:lnTo>
                    <a:pt x="383" y="59"/>
                  </a:lnTo>
                  <a:lnTo>
                    <a:pt x="273" y="88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7" name="Rectangle 28"/>
          <p:cNvSpPr>
            <a:spLocks noChangeArrowheads="1"/>
          </p:cNvSpPr>
          <p:nvPr/>
        </p:nvSpPr>
        <p:spPr bwMode="gray">
          <a:xfrm>
            <a:off x="114300" y="6610350"/>
            <a:ext cx="8931275" cy="1635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8" name="Group 74"/>
          <p:cNvGrpSpPr/>
          <p:nvPr userDrawn="1"/>
        </p:nvGrpSpPr>
        <p:grpSpPr>
          <a:xfrm>
            <a:off x="85725" y="854075"/>
            <a:ext cx="8982075" cy="1131888"/>
            <a:chOff x="54" y="538"/>
            <a:chExt cx="5658" cy="713"/>
          </a:xfrm>
        </p:grpSpPr>
        <p:sp>
          <p:nvSpPr>
            <p:cNvPr id="29" name="Freeform 30"/>
            <p:cNvSpPr/>
            <p:nvPr/>
          </p:nvSpPr>
          <p:spPr bwMode="gray">
            <a:xfrm>
              <a:off x="54" y="736"/>
              <a:ext cx="5658" cy="5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46" y="0"/>
                </a:cxn>
                <a:cxn ang="0">
                  <a:pos x="5446" y="312"/>
                </a:cxn>
                <a:cxn ang="0">
                  <a:pos x="5446" y="451"/>
                </a:cxn>
                <a:cxn ang="0">
                  <a:pos x="1512" y="443"/>
                </a:cxn>
                <a:cxn ang="0">
                  <a:pos x="1288" y="584"/>
                </a:cxn>
                <a:cxn ang="0">
                  <a:pos x="0" y="590"/>
                </a:cxn>
                <a:cxn ang="0">
                  <a:pos x="0" y="0"/>
                </a:cxn>
              </a:cxnLst>
              <a:rect l="0" t="0" r="r" b="b"/>
              <a:pathLst>
                <a:path w="5446" h="590">
                  <a:moveTo>
                    <a:pt x="0" y="0"/>
                  </a:moveTo>
                  <a:lnTo>
                    <a:pt x="5446" y="0"/>
                  </a:lnTo>
                  <a:lnTo>
                    <a:pt x="5446" y="312"/>
                  </a:lnTo>
                  <a:lnTo>
                    <a:pt x="5446" y="451"/>
                  </a:lnTo>
                  <a:cubicBezTo>
                    <a:pt x="4790" y="473"/>
                    <a:pt x="2205" y="421"/>
                    <a:pt x="1512" y="443"/>
                  </a:cubicBezTo>
                  <a:lnTo>
                    <a:pt x="1288" y="584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Freeform 31"/>
            <p:cNvSpPr/>
            <p:nvPr/>
          </p:nvSpPr>
          <p:spPr bwMode="gray">
            <a:xfrm>
              <a:off x="54" y="538"/>
              <a:ext cx="5658" cy="65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5657" y="0"/>
                </a:cxn>
                <a:cxn ang="0">
                  <a:pos x="5658" y="534"/>
                </a:cxn>
                <a:cxn ang="0">
                  <a:pos x="1553" y="528"/>
                </a:cxn>
                <a:cxn ang="0">
                  <a:pos x="1317" y="651"/>
                </a:cxn>
                <a:cxn ang="0">
                  <a:pos x="0" y="655"/>
                </a:cxn>
                <a:cxn ang="0">
                  <a:pos x="1" y="0"/>
                </a:cxn>
              </a:cxnLst>
              <a:rect l="0" t="0" r="r" b="b"/>
              <a:pathLst>
                <a:path w="5658" h="655">
                  <a:moveTo>
                    <a:pt x="1" y="0"/>
                  </a:moveTo>
                  <a:lnTo>
                    <a:pt x="5657" y="0"/>
                  </a:lnTo>
                  <a:lnTo>
                    <a:pt x="5658" y="534"/>
                  </a:lnTo>
                  <a:lnTo>
                    <a:pt x="1553" y="528"/>
                  </a:lnTo>
                  <a:lnTo>
                    <a:pt x="1317" y="651"/>
                  </a:lnTo>
                  <a:lnTo>
                    <a:pt x="0" y="65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Freeform 32"/>
            <p:cNvSpPr/>
            <p:nvPr/>
          </p:nvSpPr>
          <p:spPr bwMode="gray">
            <a:xfrm>
              <a:off x="54" y="1062"/>
              <a:ext cx="1496" cy="98"/>
            </a:xfrm>
            <a:custGeom>
              <a:avLst/>
              <a:gdLst/>
              <a:ahLst/>
              <a:cxnLst>
                <a:cxn ang="0">
                  <a:pos x="1440" y="1"/>
                </a:cxn>
                <a:cxn ang="0">
                  <a:pos x="1261" y="112"/>
                </a:cxn>
                <a:cxn ang="0">
                  <a:pos x="0" y="110"/>
                </a:cxn>
                <a:cxn ang="0">
                  <a:pos x="0" y="49"/>
                </a:cxn>
                <a:cxn ang="0">
                  <a:pos x="1069" y="50"/>
                </a:cxn>
                <a:cxn ang="0">
                  <a:pos x="1142" y="0"/>
                </a:cxn>
                <a:cxn ang="0">
                  <a:pos x="1440" y="1"/>
                </a:cxn>
              </a:cxnLst>
              <a:rect l="0" t="0" r="r" b="b"/>
              <a:pathLst>
                <a:path w="1440" h="112">
                  <a:moveTo>
                    <a:pt x="1440" y="1"/>
                  </a:moveTo>
                  <a:lnTo>
                    <a:pt x="1261" y="112"/>
                  </a:lnTo>
                  <a:lnTo>
                    <a:pt x="0" y="110"/>
                  </a:lnTo>
                  <a:lnTo>
                    <a:pt x="0" y="49"/>
                  </a:lnTo>
                  <a:lnTo>
                    <a:pt x="1069" y="50"/>
                  </a:lnTo>
                  <a:lnTo>
                    <a:pt x="1142" y="0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2" name="Rectangle 33"/>
          <p:cNvSpPr>
            <a:spLocks noChangeArrowheads="1"/>
          </p:cNvSpPr>
          <p:nvPr/>
        </p:nvSpPr>
        <p:spPr bwMode="gray">
          <a:xfrm>
            <a:off x="85725" y="609600"/>
            <a:ext cx="8982075" cy="1857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" name="Rectangle 38" descr="1"/>
          <p:cNvSpPr>
            <a:spLocks noChangeArrowheads="1"/>
          </p:cNvSpPr>
          <p:nvPr/>
        </p:nvSpPr>
        <p:spPr bwMode="gray">
          <a:xfrm>
            <a:off x="3938588" y="4578350"/>
            <a:ext cx="741363" cy="742950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Rectangle 40" descr="7"/>
          <p:cNvSpPr>
            <a:spLocks noChangeArrowheads="1"/>
          </p:cNvSpPr>
          <p:nvPr/>
        </p:nvSpPr>
        <p:spPr bwMode="gray">
          <a:xfrm>
            <a:off x="3146425" y="5395913"/>
            <a:ext cx="742950" cy="742950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Rectangle 37" descr="6"/>
          <p:cNvSpPr>
            <a:spLocks noChangeArrowheads="1"/>
          </p:cNvSpPr>
          <p:nvPr/>
        </p:nvSpPr>
        <p:spPr bwMode="gray">
          <a:xfrm>
            <a:off x="1574800" y="5395913"/>
            <a:ext cx="742950" cy="742950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Rectangle 49"/>
          <p:cNvSpPr>
            <a:spLocks noChangeArrowheads="1"/>
          </p:cNvSpPr>
          <p:nvPr/>
        </p:nvSpPr>
        <p:spPr bwMode="gray">
          <a:xfrm>
            <a:off x="1574800" y="4592638"/>
            <a:ext cx="742950" cy="74295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" name="Rectangle 50"/>
          <p:cNvSpPr>
            <a:spLocks noChangeArrowheads="1"/>
          </p:cNvSpPr>
          <p:nvPr/>
        </p:nvSpPr>
        <p:spPr bwMode="gray">
          <a:xfrm>
            <a:off x="0" y="4592638"/>
            <a:ext cx="741363" cy="742950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" name="Rectangle 52"/>
          <p:cNvSpPr>
            <a:spLocks noChangeArrowheads="1"/>
          </p:cNvSpPr>
          <p:nvPr/>
        </p:nvSpPr>
        <p:spPr bwMode="gray">
          <a:xfrm>
            <a:off x="2363788" y="5395913"/>
            <a:ext cx="742950" cy="7429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" name="Rectangle 70" descr="2"/>
          <p:cNvSpPr>
            <a:spLocks noChangeArrowheads="1"/>
          </p:cNvSpPr>
          <p:nvPr/>
        </p:nvSpPr>
        <p:spPr bwMode="gray">
          <a:xfrm>
            <a:off x="717550" y="3786188"/>
            <a:ext cx="744538" cy="742950"/>
          </a:xfrm>
          <a:prstGeom prst="rect">
            <a:avLst/>
          </a:prstGeom>
          <a:blipFill dpi="0" rotWithShape="1">
            <a:blip r:embed="rId10" cstate="print"/>
            <a:srcRect/>
            <a:stretch>
              <a:fillRect/>
            </a:stretch>
          </a:blip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" name="Rectangle 56"/>
          <p:cNvSpPr>
            <a:spLocks noChangeArrowheads="1"/>
          </p:cNvSpPr>
          <p:nvPr/>
        </p:nvSpPr>
        <p:spPr bwMode="gray">
          <a:xfrm>
            <a:off x="1508125" y="3786188"/>
            <a:ext cx="742950" cy="7429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5" name="Rectangle 42"/>
          <p:cNvSpPr>
            <a:spLocks noChangeArrowheads="1"/>
          </p:cNvSpPr>
          <p:nvPr/>
        </p:nvSpPr>
        <p:spPr bwMode="gray">
          <a:xfrm>
            <a:off x="3154363" y="4591050"/>
            <a:ext cx="741363" cy="744538"/>
          </a:xfrm>
          <a:prstGeom prst="rect">
            <a:avLst/>
          </a:prstGeom>
          <a:solidFill>
            <a:srgbClr val="D7D7D7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" name="Rectangle 2055" descr="新图片"/>
          <p:cNvSpPr>
            <a:spLocks noChangeArrowheads="1"/>
          </p:cNvSpPr>
          <p:nvPr/>
        </p:nvSpPr>
        <p:spPr bwMode="gray">
          <a:xfrm>
            <a:off x="7643813" y="1785938"/>
            <a:ext cx="1428750" cy="4143375"/>
          </a:xfrm>
          <a:prstGeom prst="rect">
            <a:avLst/>
          </a:prstGeom>
          <a:blipFill dpi="0" rotWithShape="1">
            <a:blip r:embed="rId11">
              <a:alphaModFix amt="20000"/>
            </a:blip>
            <a:srcRect/>
            <a:stretch>
              <a:fillRect/>
            </a:stretch>
          </a:blip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7" name="AutoShape 2068" descr="新图片"/>
          <p:cNvSpPr>
            <a:spLocks noChangeArrowheads="1"/>
          </p:cNvSpPr>
          <p:nvPr/>
        </p:nvSpPr>
        <p:spPr bwMode="gray">
          <a:xfrm>
            <a:off x="1573213" y="3895725"/>
            <a:ext cx="587375" cy="536575"/>
          </a:xfrm>
          <a:prstGeom prst="hexagon">
            <a:avLst>
              <a:gd name="adj" fmla="val 27381"/>
              <a:gd name="vf" fmla="val 115470"/>
            </a:avLst>
          </a:prstGeom>
          <a:blipFill dpi="0" rotWithShape="1">
            <a:blip r:embed="rId12" cstate="print"/>
            <a:srcRect/>
            <a:stretch>
              <a:fillRect/>
            </a:stretch>
          </a:blipFill>
          <a:ln w="28575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Gulim" panose="020B0600000101010101" pitchFamily="34" charset="-127"/>
              <a:cs typeface="+mn-cs"/>
            </a:endParaRPr>
          </a:p>
        </p:txBody>
      </p:sp>
      <p:sp>
        <p:nvSpPr>
          <p:cNvPr id="48" name="AutoShape 2069" descr="01300000082697121091650774704"/>
          <p:cNvSpPr>
            <a:spLocks noChangeArrowheads="1"/>
          </p:cNvSpPr>
          <p:nvPr/>
        </p:nvSpPr>
        <p:spPr bwMode="gray">
          <a:xfrm>
            <a:off x="30163" y="4681538"/>
            <a:ext cx="612775" cy="536575"/>
          </a:xfrm>
          <a:prstGeom prst="hexagon">
            <a:avLst>
              <a:gd name="adj" fmla="val 28571"/>
              <a:gd name="vf" fmla="val 115470"/>
            </a:avLst>
          </a:prstGeom>
          <a:blipFill dpi="0" rotWithShape="1">
            <a:blip r:embed="rId13" cstate="print"/>
            <a:srcRect/>
            <a:stretch>
              <a:fillRect/>
            </a:stretch>
          </a:blipFill>
          <a:ln w="28575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990099"/>
              </a:solidFill>
              <a:effectLst/>
              <a:uLnTx/>
              <a:uFillTx/>
              <a:latin typeface="Arial" panose="020B0604020202020204" pitchFamily="34" charset="0"/>
              <a:ea typeface="Gulim" panose="020B0600000101010101" pitchFamily="34" charset="-127"/>
              <a:cs typeface="+mn-cs"/>
            </a:endParaRPr>
          </a:p>
        </p:txBody>
      </p:sp>
      <p:sp>
        <p:nvSpPr>
          <p:cNvPr id="49" name="AutoShape 2070" descr="01300000082697121091605054830"/>
          <p:cNvSpPr>
            <a:spLocks noChangeArrowheads="1"/>
          </p:cNvSpPr>
          <p:nvPr/>
        </p:nvSpPr>
        <p:spPr bwMode="gray">
          <a:xfrm>
            <a:off x="3214688" y="4681538"/>
            <a:ext cx="612775" cy="536575"/>
          </a:xfrm>
          <a:prstGeom prst="hexagon">
            <a:avLst>
              <a:gd name="adj" fmla="val 28571"/>
              <a:gd name="vf" fmla="val 115470"/>
            </a:avLst>
          </a:prstGeom>
          <a:blipFill dpi="0" rotWithShape="1">
            <a:blip r:embed="rId14" cstate="print"/>
            <a:srcRect/>
            <a:stretch>
              <a:fillRect/>
            </a:stretch>
          </a:blipFill>
          <a:ln w="28575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Gulim" panose="020B0600000101010101" pitchFamily="34" charset="-127"/>
              <a:cs typeface="+mn-cs"/>
            </a:endParaRPr>
          </a:p>
        </p:txBody>
      </p:sp>
      <p:pic>
        <p:nvPicPr>
          <p:cNvPr id="50" name="Picture 43" descr="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14313" y="857250"/>
            <a:ext cx="879475" cy="1000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" name="Rectangle 42"/>
          <p:cNvSpPr>
            <a:spLocks noChangeArrowheads="1"/>
          </p:cNvSpPr>
          <p:nvPr/>
        </p:nvSpPr>
        <p:spPr bwMode="gray">
          <a:xfrm>
            <a:off x="771525" y="5375275"/>
            <a:ext cx="741363" cy="744538"/>
          </a:xfrm>
          <a:prstGeom prst="rect">
            <a:avLst/>
          </a:prstGeom>
          <a:solidFill>
            <a:srgbClr val="D7D7D7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2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231775" y="6445250"/>
            <a:ext cx="2205038" cy="3175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574925" y="6445250"/>
            <a:ext cx="2990850" cy="3175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5700713" y="6445250"/>
            <a:ext cx="2205038" cy="3175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000" b="0">
                <a:solidFill>
                  <a:srgbClr val="000000"/>
                </a:solidFill>
                <a:ea typeface="宋体" panose="02010600030101010101" pitchFamily="2" charset="-122"/>
              </a:defRPr>
            </a:lvl1pPr>
          </a:lstStyle>
          <a:p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1509" name="图片 14" descr="新视野.png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71438" y="180975"/>
            <a:ext cx="342900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3929058" y="928670"/>
            <a:ext cx="5214942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  <a:scene3d>
              <a:camera prst="obliqueBottomLef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Eras Bold ITC" panose="020B0907030504020204" pitchFamily="34" charset="0"/>
                <a:ea typeface="+mn-ea"/>
                <a:cs typeface="+mn-cs"/>
              </a:rPr>
              <a:t> </a:t>
            </a:r>
            <a:r>
              <a:rPr kumimoji="0" lang="en-US" altLang="zh-CN" sz="2000" b="1" i="0" u="none" strike="noStrike" kern="1200" cap="none" spc="0" normalizeH="0" baseline="0" noProof="0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Eras Bold ITC" panose="020B0907030504020204" pitchFamily="34" charset="0"/>
                <a:ea typeface="+mn-ea"/>
                <a:cs typeface="+mn-cs"/>
              </a:rPr>
              <a:t>New </a:t>
            </a:r>
            <a:r>
              <a:rPr kumimoji="0" lang="en-US" altLang="zh-CN" sz="2000" b="1" i="0" u="none" strike="noStrike" kern="1200" cap="none" spc="0" normalizeH="0" baseline="0" noProof="0" dirty="0" smtClean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Eras Bold ITC" panose="020B0907030504020204" pitchFamily="34" charset="0"/>
                <a:ea typeface="+mn-ea"/>
                <a:cs typeface="+mn-cs"/>
              </a:rPr>
              <a:t>Standard College </a:t>
            </a:r>
            <a:r>
              <a:rPr kumimoji="0" lang="en-US" altLang="zh-CN" sz="2000" b="1" i="0" u="none" strike="noStrike" kern="1200" cap="none" spc="0" normalizeH="0" baseline="0" noProof="0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Eras Bold ITC" panose="020B0907030504020204" pitchFamily="34" charset="0"/>
                <a:ea typeface="+mn-ea"/>
                <a:cs typeface="+mn-cs"/>
              </a:rPr>
              <a:t>English</a:t>
            </a:r>
            <a:endParaRPr kumimoji="0" lang="zh-CN" altLang="en-US" sz="2000" b="1" i="0" u="none" strike="noStrike" kern="1200" cap="none" spc="0" normalizeH="0" baseline="0" noProof="0" dirty="0">
              <a:ln w="11430"/>
              <a:solidFill>
                <a:srgbClr val="92D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Eras Bold ITC" panose="020B0907030504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15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">
                <p:cTn id="3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14"/>
                </p:tgtEl>
              </p:cMediaNode>
            </p:audio>
          </p:childTnLst>
        </p:cTn>
      </p:par>
    </p:tnLst>
    <p:bldLst>
      <p:bldP spid="26" grpId="0" animBg="1"/>
      <p:bldP spid="19" grpId="0" animBg="1"/>
      <p:bldP spid="27" grpId="0" animBg="1"/>
      <p:bldP spid="32" grpId="0" animBg="1"/>
      <p:bldP spid="39" grpId="0" animBg="1"/>
      <p:bldP spid="43" grpId="0" animBg="1"/>
    </p:bld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457200"/>
            <a:ext cx="2133600" cy="60198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52400" y="457200"/>
            <a:ext cx="6277113" cy="60198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81000" y="1219200"/>
            <a:ext cx="4069842" cy="5257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6958" y="1219200"/>
            <a:ext cx="4069842" cy="5257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1.jpeg"/><Relationship Id="rId13" Type="http://schemas.openxmlformats.org/officeDocument/2006/relationships/image" Target="../media/image10.jpeg"/><Relationship Id="rId12" Type="http://schemas.openxmlformats.org/officeDocument/2006/relationships/image" Target="../media/image9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52" name="Freeform 28"/>
          <p:cNvSpPr/>
          <p:nvPr/>
        </p:nvSpPr>
        <p:spPr bwMode="gray">
          <a:xfrm>
            <a:off x="188913" y="228600"/>
            <a:ext cx="8955088" cy="938213"/>
          </a:xfrm>
          <a:custGeom>
            <a:avLst/>
            <a:gdLst/>
            <a:ahLst/>
            <a:cxnLst>
              <a:cxn ang="0">
                <a:pos x="5446" y="0"/>
              </a:cxn>
              <a:cxn ang="0">
                <a:pos x="0" y="0"/>
              </a:cxn>
              <a:cxn ang="0">
                <a:pos x="2" y="470"/>
              </a:cxn>
              <a:cxn ang="0">
                <a:pos x="4078" y="474"/>
              </a:cxn>
              <a:cxn ang="0">
                <a:pos x="4178" y="527"/>
              </a:cxn>
              <a:cxn ang="0">
                <a:pos x="5446" y="531"/>
              </a:cxn>
              <a:cxn ang="0">
                <a:pos x="5446" y="0"/>
              </a:cxn>
            </a:cxnLst>
            <a:rect l="0" t="0" r="r" b="b"/>
            <a:pathLst>
              <a:path w="5446" h="531">
                <a:moveTo>
                  <a:pt x="5446" y="0"/>
                </a:moveTo>
                <a:lnTo>
                  <a:pt x="0" y="0"/>
                </a:lnTo>
                <a:lnTo>
                  <a:pt x="2" y="470"/>
                </a:lnTo>
                <a:lnTo>
                  <a:pt x="4078" y="474"/>
                </a:lnTo>
                <a:lnTo>
                  <a:pt x="4178" y="527"/>
                </a:lnTo>
                <a:lnTo>
                  <a:pt x="5446" y="531"/>
                </a:lnTo>
                <a:lnTo>
                  <a:pt x="5446" y="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53" name="Freeform 29"/>
          <p:cNvSpPr/>
          <p:nvPr/>
        </p:nvSpPr>
        <p:spPr bwMode="gray">
          <a:xfrm>
            <a:off x="92075" y="306388"/>
            <a:ext cx="8955088" cy="836613"/>
          </a:xfrm>
          <a:custGeom>
            <a:avLst/>
            <a:gdLst/>
            <a:ahLst/>
            <a:cxnLst>
              <a:cxn ang="0">
                <a:pos x="5446" y="0"/>
              </a:cxn>
              <a:cxn ang="0">
                <a:pos x="0" y="0"/>
              </a:cxn>
              <a:cxn ang="0">
                <a:pos x="2" y="470"/>
              </a:cxn>
              <a:cxn ang="0">
                <a:pos x="4078" y="474"/>
              </a:cxn>
              <a:cxn ang="0">
                <a:pos x="4178" y="527"/>
              </a:cxn>
              <a:cxn ang="0">
                <a:pos x="5446" y="531"/>
              </a:cxn>
              <a:cxn ang="0">
                <a:pos x="5446" y="0"/>
              </a:cxn>
            </a:cxnLst>
            <a:rect l="0" t="0" r="r" b="b"/>
            <a:pathLst>
              <a:path w="5446" h="531">
                <a:moveTo>
                  <a:pt x="5446" y="0"/>
                </a:moveTo>
                <a:lnTo>
                  <a:pt x="0" y="0"/>
                </a:lnTo>
                <a:lnTo>
                  <a:pt x="2" y="470"/>
                </a:lnTo>
                <a:lnTo>
                  <a:pt x="4078" y="474"/>
                </a:lnTo>
                <a:lnTo>
                  <a:pt x="4178" y="527"/>
                </a:lnTo>
                <a:lnTo>
                  <a:pt x="5446" y="531"/>
                </a:lnTo>
                <a:lnTo>
                  <a:pt x="5446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tint val="66667"/>
                  <a:invGamma/>
                </a:schemeClr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310" name="文本占位符 12309"/>
          <p:cNvSpPr>
            <a:spLocks noGrp="1"/>
          </p:cNvSpPr>
          <p:nvPr>
            <p:ph type="body" idx="1"/>
          </p:nvPr>
        </p:nvSpPr>
        <p:spPr>
          <a:xfrm>
            <a:off x="381000" y="1219200"/>
            <a:ext cx="8305800" cy="5257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ko-KR" dirty="0"/>
              <a:t>Click to edit Master text styles</a:t>
            </a:r>
            <a:endParaRPr lang="en-US" altLang="ko-KR" dirty="0"/>
          </a:p>
          <a:p>
            <a:pPr lvl="1"/>
            <a:r>
              <a:rPr lang="en-US" altLang="ko-KR" dirty="0"/>
              <a:t>Second level</a:t>
            </a:r>
            <a:endParaRPr lang="en-US" altLang="ko-KR" dirty="0"/>
          </a:p>
          <a:p>
            <a:pPr lvl="2"/>
            <a:r>
              <a:rPr lang="en-US" altLang="ko-KR" dirty="0"/>
              <a:t>Third level</a:t>
            </a:r>
            <a:endParaRPr lang="en-US" altLang="ko-KR" dirty="0"/>
          </a:p>
          <a:p>
            <a:pPr lvl="3"/>
            <a:r>
              <a:rPr lang="en-US" altLang="ko-KR" dirty="0"/>
              <a:t>Fourth level</a:t>
            </a:r>
            <a:endParaRPr lang="en-US" altLang="ko-KR" dirty="0"/>
          </a:p>
          <a:p>
            <a:pPr lvl="4"/>
            <a:r>
              <a:rPr lang="en-US" altLang="ko-KR" dirty="0"/>
              <a:t>Fifth level</a:t>
            </a:r>
            <a:endParaRPr lang="en-US" altLang="ko-KR" dirty="0"/>
          </a:p>
        </p:txBody>
      </p:sp>
      <p:sp>
        <p:nvSpPr>
          <p:cNvPr id="12309" name="标题 12308"/>
          <p:cNvSpPr>
            <a:spLocks noGrp="1"/>
          </p:cNvSpPr>
          <p:nvPr>
            <p:ph type="title"/>
          </p:nvPr>
        </p:nvSpPr>
        <p:spPr>
          <a:xfrm>
            <a:off x="152400" y="457200"/>
            <a:ext cx="7772400" cy="5334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en-US" altLang="ko-KR" dirty="0"/>
              <a:t>Click to edit Master title style</a:t>
            </a:r>
            <a:endParaRPr lang="en-US" altLang="ko-KR" dirty="0"/>
          </a:p>
        </p:txBody>
      </p:sp>
      <p:sp>
        <p:nvSpPr>
          <p:cNvPr id="1059" name="Freeform 35"/>
          <p:cNvSpPr/>
          <p:nvPr/>
        </p:nvSpPr>
        <p:spPr bwMode="gray">
          <a:xfrm>
            <a:off x="6896100" y="1047750"/>
            <a:ext cx="2155825" cy="5238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358" y="0"/>
              </a:cxn>
              <a:cxn ang="0">
                <a:pos x="1356" y="32"/>
              </a:cxn>
              <a:cxn ang="0">
                <a:pos x="60" y="33"/>
              </a:cxn>
              <a:cxn ang="0">
                <a:pos x="0" y="2"/>
              </a:cxn>
            </a:cxnLst>
            <a:rect l="0" t="0" r="r" b="b"/>
            <a:pathLst>
              <a:path w="1358" h="33">
                <a:moveTo>
                  <a:pt x="0" y="2"/>
                </a:moveTo>
                <a:lnTo>
                  <a:pt x="1358" y="0"/>
                </a:lnTo>
                <a:lnTo>
                  <a:pt x="1356" y="32"/>
                </a:lnTo>
                <a:lnTo>
                  <a:pt x="60" y="33"/>
                </a:lnTo>
                <a:lnTo>
                  <a:pt x="0" y="2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 w="9525">
            <a:noFill/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AutoShape 2068" descr="新图片"/>
          <p:cNvSpPr>
            <a:spLocks noChangeArrowheads="1"/>
          </p:cNvSpPr>
          <p:nvPr/>
        </p:nvSpPr>
        <p:spPr bwMode="gray">
          <a:xfrm>
            <a:off x="7715250" y="428625"/>
            <a:ext cx="587375" cy="536575"/>
          </a:xfrm>
          <a:prstGeom prst="hexagon">
            <a:avLst>
              <a:gd name="adj" fmla="val 27381"/>
              <a:gd name="vf" fmla="val 115470"/>
            </a:avLst>
          </a:prstGeom>
          <a:blipFill dpi="0" rotWithShape="1">
            <a:blip r:embed="rId12" cstate="print"/>
            <a:srcRect/>
            <a:stretch>
              <a:fillRect/>
            </a:stretch>
          </a:blipFill>
          <a:ln w="28575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Gulim" panose="020B0600000101010101" pitchFamily="34" charset="-127"/>
              <a:cs typeface="+mn-cs"/>
            </a:endParaRPr>
          </a:p>
        </p:txBody>
      </p:sp>
      <p:sp>
        <p:nvSpPr>
          <p:cNvPr id="36" name="AutoShape 2069" descr="01300000082697121091650774704"/>
          <p:cNvSpPr>
            <a:spLocks noChangeArrowheads="1"/>
          </p:cNvSpPr>
          <p:nvPr/>
        </p:nvSpPr>
        <p:spPr bwMode="gray">
          <a:xfrm>
            <a:off x="7000875" y="428625"/>
            <a:ext cx="612775" cy="536575"/>
          </a:xfrm>
          <a:prstGeom prst="hexagon">
            <a:avLst>
              <a:gd name="adj" fmla="val 28571"/>
              <a:gd name="vf" fmla="val 115470"/>
            </a:avLst>
          </a:prstGeom>
          <a:blipFill dpi="0" rotWithShape="1">
            <a:blip r:embed="rId13" cstate="print"/>
            <a:srcRect/>
            <a:stretch>
              <a:fillRect/>
            </a:stretch>
          </a:blipFill>
          <a:ln w="28575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990099"/>
              </a:solidFill>
              <a:effectLst/>
              <a:uLnTx/>
              <a:uFillTx/>
              <a:latin typeface="Arial" panose="020B0604020202020204" pitchFamily="34" charset="0"/>
              <a:ea typeface="Gulim" panose="020B0600000101010101" pitchFamily="34" charset="-127"/>
              <a:cs typeface="+mn-cs"/>
            </a:endParaRPr>
          </a:p>
        </p:txBody>
      </p:sp>
      <p:sp>
        <p:nvSpPr>
          <p:cNvPr id="37" name="AutoShape 2070" descr="01300000082697121091605054830"/>
          <p:cNvSpPr>
            <a:spLocks noChangeArrowheads="1"/>
          </p:cNvSpPr>
          <p:nvPr/>
        </p:nvSpPr>
        <p:spPr bwMode="gray">
          <a:xfrm>
            <a:off x="8388350" y="428625"/>
            <a:ext cx="612775" cy="536575"/>
          </a:xfrm>
          <a:prstGeom prst="hexagon">
            <a:avLst>
              <a:gd name="adj" fmla="val 28571"/>
              <a:gd name="vf" fmla="val 115470"/>
            </a:avLst>
          </a:prstGeom>
          <a:blipFill dpi="0" rotWithShape="1">
            <a:blip r:embed="rId14" cstate="print"/>
            <a:srcRect/>
            <a:stretch>
              <a:fillRect/>
            </a:stretch>
          </a:blipFill>
          <a:ln w="28575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Gulim" panose="020B0600000101010101" pitchFamily="34" charset="-127"/>
              <a:cs typeface="+mn-cs"/>
            </a:endParaRPr>
          </a:p>
        </p:txBody>
      </p:sp>
      <p:sp>
        <p:nvSpPr>
          <p:cNvPr id="1051" name="Freeform 27" descr="Dark upward diagonal"/>
          <p:cNvSpPr/>
          <p:nvPr/>
        </p:nvSpPr>
        <p:spPr bwMode="gray">
          <a:xfrm>
            <a:off x="92075" y="98425"/>
            <a:ext cx="8956675" cy="1793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582" y="0"/>
              </a:cxn>
              <a:cxn ang="0">
                <a:pos x="5639" y="45"/>
              </a:cxn>
              <a:cxn ang="0">
                <a:pos x="5636" y="113"/>
              </a:cxn>
              <a:cxn ang="0">
                <a:pos x="0" y="113"/>
              </a:cxn>
              <a:cxn ang="0">
                <a:pos x="0" y="0"/>
              </a:cxn>
            </a:cxnLst>
            <a:rect l="0" t="0" r="r" b="b"/>
            <a:pathLst>
              <a:path w="5639" h="113">
                <a:moveTo>
                  <a:pt x="0" y="0"/>
                </a:moveTo>
                <a:lnTo>
                  <a:pt x="5582" y="0"/>
                </a:lnTo>
                <a:cubicBezTo>
                  <a:pt x="5630" y="3"/>
                  <a:pt x="5639" y="45"/>
                  <a:pt x="5639" y="45"/>
                </a:cubicBezTo>
                <a:lnTo>
                  <a:pt x="5636" y="113"/>
                </a:lnTo>
                <a:lnTo>
                  <a:pt x="0" y="113"/>
                </a:lnTo>
                <a:lnTo>
                  <a:pt x="0" y="0"/>
                </a:lnTo>
                <a:close/>
              </a:path>
            </a:pathLst>
          </a:cu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noFill/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9" name="Freeform 25"/>
          <p:cNvSpPr/>
          <p:nvPr/>
        </p:nvSpPr>
        <p:spPr bwMode="gray">
          <a:xfrm>
            <a:off x="95250" y="6446838"/>
            <a:ext cx="8970963" cy="314325"/>
          </a:xfrm>
          <a:custGeom>
            <a:avLst/>
            <a:gdLst/>
            <a:ahLst/>
            <a:cxnLst>
              <a:cxn ang="0">
                <a:pos x="4" y="198"/>
              </a:cxn>
              <a:cxn ang="0">
                <a:pos x="5651" y="198"/>
              </a:cxn>
              <a:cxn ang="0">
                <a:pos x="5646" y="94"/>
              </a:cxn>
              <a:cxn ang="0">
                <a:pos x="1491" y="94"/>
              </a:cxn>
              <a:cxn ang="0">
                <a:pos x="1343" y="2"/>
              </a:cxn>
              <a:cxn ang="0">
                <a:pos x="0" y="0"/>
              </a:cxn>
              <a:cxn ang="0">
                <a:pos x="4" y="198"/>
              </a:cxn>
            </a:cxnLst>
            <a:rect l="0" t="0" r="r" b="b"/>
            <a:pathLst>
              <a:path w="5651" h="198">
                <a:moveTo>
                  <a:pt x="4" y="198"/>
                </a:moveTo>
                <a:lnTo>
                  <a:pt x="5651" y="198"/>
                </a:lnTo>
                <a:lnTo>
                  <a:pt x="5646" y="94"/>
                </a:lnTo>
                <a:lnTo>
                  <a:pt x="1491" y="94"/>
                </a:lnTo>
                <a:lnTo>
                  <a:pt x="1343" y="2"/>
                </a:lnTo>
                <a:lnTo>
                  <a:pt x="0" y="0"/>
                </a:lnTo>
                <a:lnTo>
                  <a:pt x="4" y="19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50" name="Freeform 26"/>
          <p:cNvSpPr/>
          <p:nvPr/>
        </p:nvSpPr>
        <p:spPr bwMode="gray">
          <a:xfrm>
            <a:off x="95250" y="6491288"/>
            <a:ext cx="8975725" cy="279400"/>
          </a:xfrm>
          <a:custGeom>
            <a:avLst/>
            <a:gdLst/>
            <a:ahLst/>
            <a:cxnLst>
              <a:cxn ang="0">
                <a:pos x="0" y="176"/>
              </a:cxn>
              <a:cxn ang="0">
                <a:pos x="5650" y="169"/>
              </a:cxn>
              <a:cxn ang="0">
                <a:pos x="5646" y="95"/>
              </a:cxn>
              <a:cxn ang="0">
                <a:pos x="1478" y="95"/>
              </a:cxn>
              <a:cxn ang="0">
                <a:pos x="1317" y="3"/>
              </a:cxn>
              <a:cxn ang="0">
                <a:pos x="0" y="0"/>
              </a:cxn>
              <a:cxn ang="0">
                <a:pos x="0" y="176"/>
              </a:cxn>
            </a:cxnLst>
            <a:rect l="0" t="0" r="r" b="b"/>
            <a:pathLst>
              <a:path w="5650" h="176">
                <a:moveTo>
                  <a:pt x="0" y="176"/>
                </a:moveTo>
                <a:lnTo>
                  <a:pt x="5650" y="169"/>
                </a:lnTo>
                <a:lnTo>
                  <a:pt x="5646" y="95"/>
                </a:lnTo>
                <a:lnTo>
                  <a:pt x="1478" y="95"/>
                </a:lnTo>
                <a:lnTo>
                  <a:pt x="1317" y="3"/>
                </a:lnTo>
                <a:lnTo>
                  <a:pt x="0" y="0"/>
                </a:lnTo>
                <a:lnTo>
                  <a:pt x="0" y="17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 flipV="1">
            <a:off x="95250" y="6723063"/>
            <a:ext cx="8977313" cy="555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048000" y="6311900"/>
            <a:ext cx="1712913" cy="2905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000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4830763" y="6323013"/>
            <a:ext cx="2311400" cy="2905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000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7116763" y="6323013"/>
            <a:ext cx="1616075" cy="2905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000" b="0">
                <a:solidFill>
                  <a:srgbClr val="000000"/>
                </a:solidFill>
                <a:ea typeface="宋体" panose="02010600030101010101" pitchFamily="2" charset="-122"/>
              </a:defRPr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61" name="Text Box 37"/>
          <p:cNvSpPr txBox="1">
            <a:spLocks noChangeArrowheads="1"/>
          </p:cNvSpPr>
          <p:nvPr/>
        </p:nvSpPr>
        <p:spPr bwMode="gray">
          <a:xfrm>
            <a:off x="144463" y="6443663"/>
            <a:ext cx="184150" cy="260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1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zoom/>
  </p:transition>
  <p:hf sldNum="0" hdr="0" ftr="0" dt="0"/>
  <p:txStyles>
    <p:title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1" i="0" u="none" kern="120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Ø"/>
        <a:defRPr sz="2800" b="1" i="0" u="none" kern="1200" baseline="0">
          <a:solidFill>
            <a:schemeClr val="bg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Blip>
          <a:blip r:embed="rId15"/>
        </a:buBlip>
        <a:defRPr sz="2400" b="1" i="0" u="none" kern="1200" baseline="0">
          <a:solidFill>
            <a:schemeClr val="bg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Blip>
          <a:blip r:embed="rId16"/>
        </a:buBlip>
        <a:defRPr sz="2000" b="1" i="0" u="none" kern="1200" baseline="0">
          <a:solidFill>
            <a:schemeClr val="bg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FFFF00"/>
        </a:buClr>
        <a:buSzPct val="80000"/>
        <a:buFont typeface="Wingdings" panose="05000000000000000000" pitchFamily="2" charset="2"/>
        <a:buChar char="u"/>
        <a:defRPr sz="1800" b="1" i="0" u="none" kern="1200" baseline="0">
          <a:solidFill>
            <a:schemeClr val="bg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FF00FF"/>
        </a:buClr>
        <a:buFont typeface="Wingdings" panose="05000000000000000000" pitchFamily="2" charset="2"/>
        <a:buChar char="•"/>
        <a:defRPr sz="1600" b="1" i="0" u="none" kern="1200" baseline="0">
          <a:solidFill>
            <a:schemeClr val="bg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FF00FF"/>
        </a:buClr>
        <a:buFont typeface="Wingdings" panose="05000000000000000000" pitchFamily="2" charset="2"/>
        <a:buChar char="•"/>
        <a:defRPr sz="1600" b="1" i="0" u="none" kern="1200" baseline="0">
          <a:solidFill>
            <a:schemeClr val="bg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FF00FF"/>
        </a:buClr>
        <a:buFont typeface="Wingdings" panose="05000000000000000000" pitchFamily="2" charset="2"/>
        <a:buChar char="•"/>
        <a:defRPr sz="1600" b="1" i="0" u="none" kern="1200" baseline="0">
          <a:solidFill>
            <a:schemeClr val="bg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FF00FF"/>
        </a:buClr>
        <a:buFont typeface="Wingdings" panose="05000000000000000000" pitchFamily="2" charset="2"/>
        <a:buChar char="•"/>
        <a:defRPr sz="1600" b="1" i="0" u="none" kern="1200" baseline="0">
          <a:solidFill>
            <a:schemeClr val="bg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FF00FF"/>
        </a:buClr>
        <a:buFont typeface="Wingdings" panose="05000000000000000000" pitchFamily="2" charset="2"/>
        <a:buChar char="•"/>
        <a:defRPr sz="1600" b="1" i="0" u="none" kern="1200" baseline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000" b="1" i="0" u="none" kern="1200" baseline="0">
          <a:solidFill>
            <a:schemeClr val="hlink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000" b="1" i="0" u="none" kern="1200" baseline="0">
          <a:solidFill>
            <a:schemeClr val="hlink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000" b="1" i="0" u="none" kern="1200" baseline="0">
          <a:solidFill>
            <a:schemeClr val="hlink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000" b="1" i="0" u="none" kern="1200" baseline="0">
          <a:solidFill>
            <a:schemeClr val="hlink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000" b="1" i="0" u="none" kern="1200" baseline="0">
          <a:solidFill>
            <a:schemeClr val="hlink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000" b="1" i="0" u="none" kern="1200" baseline="0">
          <a:solidFill>
            <a:schemeClr val="hlink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000" b="1" i="0" u="none" kern="1200" baseline="0">
          <a:solidFill>
            <a:schemeClr val="hlink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000" b="1" i="0" u="none" kern="1200" baseline="0">
          <a:solidFill>
            <a:schemeClr val="hlink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jpeg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7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hyperlink" Target="hd/&#26700;&#38754;/&#32422;&#32752;&#20025;&#20315;%20-%20Take%20Me%20Home%20Country%20Road.mp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1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1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83331" name="文本占位符 483330"/>
          <p:cNvSpPr>
            <a:spLocks noGrp="1"/>
          </p:cNvSpPr>
          <p:nvPr>
            <p:ph type="body" idx="1"/>
          </p:nvPr>
        </p:nvSpPr>
        <p:spPr>
          <a:xfrm>
            <a:off x="381000" y="1600200"/>
            <a:ext cx="8305800" cy="3962400"/>
          </a:xfrm>
          <a:ln/>
        </p:spPr>
        <p:txBody>
          <a:bodyPr/>
          <a:p>
            <a:pPr>
              <a:buNone/>
            </a:pPr>
            <a:endParaRPr lang="en-US" altLang="zh-CN" sz="4800" b="0">
              <a:solidFill>
                <a:srgbClr val="0000FF"/>
              </a:solidFill>
              <a:ea typeface="宋体" panose="02010600030101010101" pitchFamily="2" charset="-122"/>
            </a:endParaRPr>
          </a:p>
          <a:p>
            <a:pPr>
              <a:buNone/>
            </a:pPr>
            <a:r>
              <a:rPr lang="en-US" altLang="zh-CN" sz="4800" b="0">
                <a:solidFill>
                  <a:srgbClr val="0000FF"/>
                </a:solidFill>
                <a:ea typeface="宋体" panose="02010600030101010101" pitchFamily="2" charset="-122"/>
              </a:rPr>
              <a:t>   Are We Raising a Generation</a:t>
            </a:r>
            <a:endParaRPr lang="en-US" altLang="zh-CN" sz="4800" b="0">
              <a:solidFill>
                <a:srgbClr val="0000FF"/>
              </a:solidFill>
              <a:ea typeface="宋体" panose="02010600030101010101" pitchFamily="2" charset="-122"/>
            </a:endParaRPr>
          </a:p>
          <a:p>
            <a:pPr>
              <a:buNone/>
            </a:pPr>
            <a:r>
              <a:rPr lang="en-US" altLang="zh-CN" sz="4800" b="0">
                <a:solidFill>
                  <a:srgbClr val="0000FF"/>
                </a:solidFill>
                <a:ea typeface="宋体" panose="02010600030101010101" pitchFamily="2" charset="-122"/>
              </a:rPr>
              <a:t>             of Spoilt Brats?</a:t>
            </a:r>
            <a:endParaRPr lang="en-US" altLang="zh-CN" sz="4800" b="0">
              <a:solidFill>
                <a:srgbClr val="0000FF"/>
              </a:solidFill>
              <a:ea typeface="宋体" panose="02010600030101010101" pitchFamily="2" charset="-122"/>
            </a:endParaRPr>
          </a:p>
          <a:p>
            <a:endParaRPr lang="zh-CN" altLang="en-US" sz="4800" b="0" dirty="0">
              <a:solidFill>
                <a:srgbClr val="0000FF"/>
              </a:solidFill>
              <a:ea typeface="宋体" panose="02010600030101010101" pitchFamily="2" charset="-122"/>
            </a:endParaRPr>
          </a:p>
        </p:txBody>
      </p:sp>
      <p:sp>
        <p:nvSpPr>
          <p:cNvPr id="483335" name="文本框 483334"/>
          <p:cNvSpPr txBox="1"/>
          <p:nvPr/>
        </p:nvSpPr>
        <p:spPr>
          <a:xfrm>
            <a:off x="2209800" y="3810000"/>
            <a:ext cx="45720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SzPct val="80000"/>
              <a:buFont typeface="Wingdings" panose="05000000000000000000" pitchFamily="2" charset="2"/>
              <a:buNone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Group 8"/>
          <p:cNvGrpSpPr/>
          <p:nvPr/>
        </p:nvGrpSpPr>
        <p:grpSpPr bwMode="auto">
          <a:xfrm>
            <a:off x="242641" y="5803452"/>
            <a:ext cx="5311775" cy="559406"/>
            <a:chOff x="720" y="1392"/>
            <a:chExt cx="4058" cy="500"/>
          </a:xfr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grpSpPr>
        <p:sp>
          <p:nvSpPr>
            <p:cNvPr id="77" name="AutoShape 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 scaled="0"/>
            </a:gradFill>
            <a:ln w="9525">
              <a:solidFill>
                <a:srgbClr val="FFC000"/>
              </a:solidFill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grpSp>
          <p:nvGrpSpPr>
            <p:cNvPr id="3" name="Group 10"/>
            <p:cNvGrpSpPr/>
            <p:nvPr/>
          </p:nvGrpSpPr>
          <p:grpSpPr bwMode="auto">
            <a:xfrm>
              <a:off x="730" y="1407"/>
              <a:ext cx="4043" cy="485"/>
              <a:chOff x="744" y="1407"/>
              <a:chExt cx="3988" cy="485"/>
            </a:xfrm>
            <a:grpFill/>
          </p:grpSpPr>
          <p:sp>
            <p:nvSpPr>
              <p:cNvPr id="79" name="AutoShape 11"/>
              <p:cNvSpPr>
                <a:spLocks noChangeArrowheads="1"/>
              </p:cNvSpPr>
              <p:nvPr/>
            </p:nvSpPr>
            <p:spPr bwMode="gray">
              <a:xfrm flipV="1">
                <a:off x="744" y="1851"/>
                <a:ext cx="3988" cy="4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EFD1"/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5400000" scaled="0"/>
              </a:gra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0" name="AutoShape 12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41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20000"/>
                  <a:lumOff val="80000"/>
                </a:schemeClr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83346" name="Group 3"/>
          <p:cNvGrpSpPr/>
          <p:nvPr/>
        </p:nvGrpSpPr>
        <p:grpSpPr>
          <a:xfrm>
            <a:off x="4038600" y="1219200"/>
            <a:ext cx="4953000" cy="536575"/>
            <a:chOff x="720" y="1392"/>
            <a:chExt cx="4058" cy="480"/>
          </a:xfrm>
        </p:grpSpPr>
        <p:sp>
          <p:nvSpPr>
            <p:cNvPr id="7172" name="AutoShape 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83348" name="Group 5"/>
            <p:cNvGrpSpPr/>
            <p:nvPr/>
          </p:nvGrpSpPr>
          <p:grpSpPr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7174" name="AutoShape 6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175" name="AutoShape 7"/>
              <p:cNvSpPr>
                <a:spLocks noChangeArrowheads="1"/>
              </p:cNvSpPr>
              <p:nvPr/>
            </p:nvSpPr>
            <p:spPr bwMode="gray">
              <a:xfrm>
                <a:off x="744" y="1408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483351" name="Group 155"/>
          <p:cNvGrpSpPr/>
          <p:nvPr/>
        </p:nvGrpSpPr>
        <p:grpSpPr>
          <a:xfrm>
            <a:off x="381000" y="990600"/>
            <a:ext cx="2209800" cy="1524000"/>
            <a:chOff x="4464" y="192"/>
            <a:chExt cx="1187" cy="1104"/>
          </a:xfrm>
        </p:grpSpPr>
        <p:grpSp>
          <p:nvGrpSpPr>
            <p:cNvPr id="483352" name="Group 62"/>
            <p:cNvGrpSpPr/>
            <p:nvPr/>
          </p:nvGrpSpPr>
          <p:grpSpPr>
            <a:xfrm rot="1159935" flipV="1">
              <a:off x="4815" y="642"/>
              <a:ext cx="129" cy="126"/>
              <a:chOff x="1204" y="2187"/>
              <a:chExt cx="364" cy="357"/>
            </a:xfrm>
          </p:grpSpPr>
          <p:grpSp>
            <p:nvGrpSpPr>
              <p:cNvPr id="483353" name="Group 63"/>
              <p:cNvGrpSpPr/>
              <p:nvPr/>
            </p:nvGrpSpPr>
            <p:grpSpPr>
              <a:xfrm rot="-310876" flipH="1">
                <a:off x="1384" y="2187"/>
                <a:ext cx="184" cy="336"/>
                <a:chOff x="928" y="430"/>
                <a:chExt cx="1925" cy="3521"/>
              </a:xfrm>
            </p:grpSpPr>
            <p:sp>
              <p:nvSpPr>
                <p:cNvPr id="483354" name="Freeform 64"/>
                <p:cNvSpPr/>
                <p:nvPr/>
              </p:nvSpPr>
              <p:spPr>
                <a:xfrm>
                  <a:off x="1621" y="430"/>
                  <a:ext cx="1232" cy="1697"/>
                </a:xfrm>
                <a:custGeom>
                  <a:avLst/>
                  <a:gdLst>
                    <a:gd name="txL" fmla="*/ 0 w 1232"/>
                    <a:gd name="txT" fmla="*/ 0 h 1697"/>
                    <a:gd name="txR" fmla="*/ 1232 w 1232"/>
                    <a:gd name="txB" fmla="*/ 1697 h 1697"/>
                  </a:gdLst>
                  <a:ahLst/>
                  <a:cxnLst>
                    <a:cxn ang="0">
                      <a:pos x="1212" y="1697"/>
                    </a:cxn>
                    <a:cxn ang="0">
                      <a:pos x="335" y="951"/>
                    </a:cxn>
                    <a:cxn ang="0">
                      <a:pos x="167" y="47"/>
                    </a:cxn>
                    <a:cxn ang="0">
                      <a:pos x="910" y="545"/>
                    </a:cxn>
                    <a:cxn ang="0">
                      <a:pos x="1212" y="1697"/>
                    </a:cxn>
                  </a:cxnLst>
                  <a:rect l="txL" t="txT" r="txR" b="txB"/>
                  <a:pathLst>
                    <a:path w="1232" h="1697">
                      <a:moveTo>
                        <a:pt x="1212" y="1697"/>
                      </a:moveTo>
                      <a:cubicBezTo>
                        <a:pt x="1024" y="1657"/>
                        <a:pt x="536" y="1219"/>
                        <a:pt x="335" y="951"/>
                      </a:cubicBezTo>
                      <a:cubicBezTo>
                        <a:pt x="228" y="817"/>
                        <a:pt x="0" y="389"/>
                        <a:pt x="167" y="47"/>
                      </a:cubicBezTo>
                      <a:cubicBezTo>
                        <a:pt x="488" y="0"/>
                        <a:pt x="762" y="306"/>
                        <a:pt x="910" y="545"/>
                      </a:cubicBezTo>
                      <a:cubicBezTo>
                        <a:pt x="1058" y="784"/>
                        <a:pt x="1232" y="1517"/>
                        <a:pt x="1212" y="1697"/>
                      </a:cubicBezTo>
                      <a:close/>
                    </a:path>
                  </a:pathLst>
                </a:custGeom>
                <a:solidFill>
                  <a:schemeClr val="tx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83355" name="Freeform 65"/>
                <p:cNvSpPr/>
                <p:nvPr/>
              </p:nvSpPr>
              <p:spPr>
                <a:xfrm rot="-3441481">
                  <a:off x="1160" y="1376"/>
                  <a:ext cx="1232" cy="1697"/>
                </a:xfrm>
                <a:custGeom>
                  <a:avLst/>
                  <a:gdLst>
                    <a:gd name="txL" fmla="*/ 0 w 1232"/>
                    <a:gd name="txT" fmla="*/ 0 h 1697"/>
                    <a:gd name="txR" fmla="*/ 1232 w 1232"/>
                    <a:gd name="txB" fmla="*/ 1697 h 1697"/>
                  </a:gdLst>
                  <a:ahLst/>
                  <a:cxnLst>
                    <a:cxn ang="0">
                      <a:pos x="1212" y="1697"/>
                    </a:cxn>
                    <a:cxn ang="0">
                      <a:pos x="335" y="951"/>
                    </a:cxn>
                    <a:cxn ang="0">
                      <a:pos x="167" y="47"/>
                    </a:cxn>
                    <a:cxn ang="0">
                      <a:pos x="910" y="545"/>
                    </a:cxn>
                    <a:cxn ang="0">
                      <a:pos x="1212" y="1697"/>
                    </a:cxn>
                  </a:cxnLst>
                  <a:rect l="txL" t="txT" r="txR" b="txB"/>
                  <a:pathLst>
                    <a:path w="1232" h="1697">
                      <a:moveTo>
                        <a:pt x="1212" y="1697"/>
                      </a:moveTo>
                      <a:cubicBezTo>
                        <a:pt x="1024" y="1657"/>
                        <a:pt x="536" y="1219"/>
                        <a:pt x="335" y="951"/>
                      </a:cubicBezTo>
                      <a:cubicBezTo>
                        <a:pt x="228" y="817"/>
                        <a:pt x="0" y="389"/>
                        <a:pt x="167" y="47"/>
                      </a:cubicBezTo>
                      <a:cubicBezTo>
                        <a:pt x="488" y="0"/>
                        <a:pt x="762" y="306"/>
                        <a:pt x="910" y="545"/>
                      </a:cubicBezTo>
                      <a:cubicBezTo>
                        <a:pt x="1058" y="784"/>
                        <a:pt x="1232" y="1517"/>
                        <a:pt x="1212" y="1697"/>
                      </a:cubicBezTo>
                      <a:close/>
                    </a:path>
                  </a:pathLst>
                </a:custGeom>
                <a:solidFill>
                  <a:schemeClr val="tx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83356" name="Freeform 66"/>
                <p:cNvSpPr/>
                <p:nvPr/>
              </p:nvSpPr>
              <p:spPr>
                <a:xfrm flipV="1">
                  <a:off x="1610" y="2254"/>
                  <a:ext cx="1232" cy="1697"/>
                </a:xfrm>
                <a:custGeom>
                  <a:avLst/>
                  <a:gdLst>
                    <a:gd name="txL" fmla="*/ 0 w 1232"/>
                    <a:gd name="txT" fmla="*/ 0 h 1697"/>
                    <a:gd name="txR" fmla="*/ 1232 w 1232"/>
                    <a:gd name="txB" fmla="*/ 1697 h 1697"/>
                  </a:gdLst>
                  <a:ahLst/>
                  <a:cxnLst>
                    <a:cxn ang="0">
                      <a:pos x="1212" y="1697"/>
                    </a:cxn>
                    <a:cxn ang="0">
                      <a:pos x="335" y="951"/>
                    </a:cxn>
                    <a:cxn ang="0">
                      <a:pos x="167" y="47"/>
                    </a:cxn>
                    <a:cxn ang="0">
                      <a:pos x="910" y="545"/>
                    </a:cxn>
                    <a:cxn ang="0">
                      <a:pos x="1212" y="1697"/>
                    </a:cxn>
                  </a:cxnLst>
                  <a:rect l="txL" t="txT" r="txR" b="txB"/>
                  <a:pathLst>
                    <a:path w="1232" h="1697">
                      <a:moveTo>
                        <a:pt x="1212" y="1697"/>
                      </a:moveTo>
                      <a:cubicBezTo>
                        <a:pt x="1024" y="1657"/>
                        <a:pt x="536" y="1219"/>
                        <a:pt x="335" y="951"/>
                      </a:cubicBezTo>
                      <a:cubicBezTo>
                        <a:pt x="228" y="817"/>
                        <a:pt x="0" y="389"/>
                        <a:pt x="167" y="47"/>
                      </a:cubicBezTo>
                      <a:cubicBezTo>
                        <a:pt x="488" y="0"/>
                        <a:pt x="762" y="306"/>
                        <a:pt x="910" y="545"/>
                      </a:cubicBezTo>
                      <a:cubicBezTo>
                        <a:pt x="1058" y="784"/>
                        <a:pt x="1232" y="1517"/>
                        <a:pt x="1212" y="1697"/>
                      </a:cubicBezTo>
                      <a:close/>
                    </a:path>
                  </a:pathLst>
                </a:custGeom>
                <a:solidFill>
                  <a:schemeClr val="tx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483357" name="Group 67"/>
              <p:cNvGrpSpPr/>
              <p:nvPr/>
            </p:nvGrpSpPr>
            <p:grpSpPr>
              <a:xfrm rot="-407695">
                <a:off x="1204" y="2208"/>
                <a:ext cx="184" cy="336"/>
                <a:chOff x="928" y="430"/>
                <a:chExt cx="1925" cy="3521"/>
              </a:xfrm>
            </p:grpSpPr>
            <p:sp>
              <p:nvSpPr>
                <p:cNvPr id="483358" name="Freeform 68"/>
                <p:cNvSpPr/>
                <p:nvPr/>
              </p:nvSpPr>
              <p:spPr>
                <a:xfrm>
                  <a:off x="1621" y="430"/>
                  <a:ext cx="1232" cy="1697"/>
                </a:xfrm>
                <a:custGeom>
                  <a:avLst/>
                  <a:gdLst>
                    <a:gd name="txL" fmla="*/ 0 w 1232"/>
                    <a:gd name="txT" fmla="*/ 0 h 1697"/>
                    <a:gd name="txR" fmla="*/ 1232 w 1232"/>
                    <a:gd name="txB" fmla="*/ 1697 h 1697"/>
                  </a:gdLst>
                  <a:ahLst/>
                  <a:cxnLst>
                    <a:cxn ang="0">
                      <a:pos x="1212" y="1697"/>
                    </a:cxn>
                    <a:cxn ang="0">
                      <a:pos x="335" y="951"/>
                    </a:cxn>
                    <a:cxn ang="0">
                      <a:pos x="167" y="47"/>
                    </a:cxn>
                    <a:cxn ang="0">
                      <a:pos x="910" y="545"/>
                    </a:cxn>
                    <a:cxn ang="0">
                      <a:pos x="1212" y="1697"/>
                    </a:cxn>
                  </a:cxnLst>
                  <a:rect l="txL" t="txT" r="txR" b="txB"/>
                  <a:pathLst>
                    <a:path w="1232" h="1697">
                      <a:moveTo>
                        <a:pt x="1212" y="1697"/>
                      </a:moveTo>
                      <a:cubicBezTo>
                        <a:pt x="1024" y="1657"/>
                        <a:pt x="536" y="1219"/>
                        <a:pt x="335" y="951"/>
                      </a:cubicBezTo>
                      <a:cubicBezTo>
                        <a:pt x="228" y="817"/>
                        <a:pt x="0" y="389"/>
                        <a:pt x="167" y="47"/>
                      </a:cubicBezTo>
                      <a:cubicBezTo>
                        <a:pt x="488" y="0"/>
                        <a:pt x="762" y="306"/>
                        <a:pt x="910" y="545"/>
                      </a:cubicBezTo>
                      <a:cubicBezTo>
                        <a:pt x="1058" y="784"/>
                        <a:pt x="1232" y="1517"/>
                        <a:pt x="1212" y="1697"/>
                      </a:cubicBezTo>
                      <a:close/>
                    </a:path>
                  </a:pathLst>
                </a:custGeom>
                <a:solidFill>
                  <a:schemeClr val="tx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83359" name="Freeform 69"/>
                <p:cNvSpPr/>
                <p:nvPr/>
              </p:nvSpPr>
              <p:spPr>
                <a:xfrm rot="-3441481">
                  <a:off x="1160" y="1376"/>
                  <a:ext cx="1232" cy="1697"/>
                </a:xfrm>
                <a:custGeom>
                  <a:avLst/>
                  <a:gdLst>
                    <a:gd name="txL" fmla="*/ 0 w 1232"/>
                    <a:gd name="txT" fmla="*/ 0 h 1697"/>
                    <a:gd name="txR" fmla="*/ 1232 w 1232"/>
                    <a:gd name="txB" fmla="*/ 1697 h 1697"/>
                  </a:gdLst>
                  <a:ahLst/>
                  <a:cxnLst>
                    <a:cxn ang="0">
                      <a:pos x="1212" y="1697"/>
                    </a:cxn>
                    <a:cxn ang="0">
                      <a:pos x="335" y="951"/>
                    </a:cxn>
                    <a:cxn ang="0">
                      <a:pos x="167" y="47"/>
                    </a:cxn>
                    <a:cxn ang="0">
                      <a:pos x="910" y="545"/>
                    </a:cxn>
                    <a:cxn ang="0">
                      <a:pos x="1212" y="1697"/>
                    </a:cxn>
                  </a:cxnLst>
                  <a:rect l="txL" t="txT" r="txR" b="txB"/>
                  <a:pathLst>
                    <a:path w="1232" h="1697">
                      <a:moveTo>
                        <a:pt x="1212" y="1697"/>
                      </a:moveTo>
                      <a:cubicBezTo>
                        <a:pt x="1024" y="1657"/>
                        <a:pt x="536" y="1219"/>
                        <a:pt x="335" y="951"/>
                      </a:cubicBezTo>
                      <a:cubicBezTo>
                        <a:pt x="228" y="817"/>
                        <a:pt x="0" y="389"/>
                        <a:pt x="167" y="47"/>
                      </a:cubicBezTo>
                      <a:cubicBezTo>
                        <a:pt x="488" y="0"/>
                        <a:pt x="762" y="306"/>
                        <a:pt x="910" y="545"/>
                      </a:cubicBezTo>
                      <a:cubicBezTo>
                        <a:pt x="1058" y="784"/>
                        <a:pt x="1232" y="1517"/>
                        <a:pt x="1212" y="1697"/>
                      </a:cubicBezTo>
                      <a:close/>
                    </a:path>
                  </a:pathLst>
                </a:custGeom>
                <a:solidFill>
                  <a:schemeClr val="tx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83360" name="Freeform 70"/>
                <p:cNvSpPr/>
                <p:nvPr/>
              </p:nvSpPr>
              <p:spPr>
                <a:xfrm flipV="1">
                  <a:off x="1610" y="2254"/>
                  <a:ext cx="1232" cy="1697"/>
                </a:xfrm>
                <a:custGeom>
                  <a:avLst/>
                  <a:gdLst>
                    <a:gd name="txL" fmla="*/ 0 w 1232"/>
                    <a:gd name="txT" fmla="*/ 0 h 1697"/>
                    <a:gd name="txR" fmla="*/ 1232 w 1232"/>
                    <a:gd name="txB" fmla="*/ 1697 h 1697"/>
                  </a:gdLst>
                  <a:ahLst/>
                  <a:cxnLst>
                    <a:cxn ang="0">
                      <a:pos x="1212" y="1697"/>
                    </a:cxn>
                    <a:cxn ang="0">
                      <a:pos x="335" y="951"/>
                    </a:cxn>
                    <a:cxn ang="0">
                      <a:pos x="167" y="47"/>
                    </a:cxn>
                    <a:cxn ang="0">
                      <a:pos x="910" y="545"/>
                    </a:cxn>
                    <a:cxn ang="0">
                      <a:pos x="1212" y="1697"/>
                    </a:cxn>
                  </a:cxnLst>
                  <a:rect l="txL" t="txT" r="txR" b="txB"/>
                  <a:pathLst>
                    <a:path w="1232" h="1697">
                      <a:moveTo>
                        <a:pt x="1212" y="1697"/>
                      </a:moveTo>
                      <a:cubicBezTo>
                        <a:pt x="1024" y="1657"/>
                        <a:pt x="536" y="1219"/>
                        <a:pt x="335" y="951"/>
                      </a:cubicBezTo>
                      <a:cubicBezTo>
                        <a:pt x="228" y="817"/>
                        <a:pt x="0" y="389"/>
                        <a:pt x="167" y="47"/>
                      </a:cubicBezTo>
                      <a:cubicBezTo>
                        <a:pt x="488" y="0"/>
                        <a:pt x="762" y="306"/>
                        <a:pt x="910" y="545"/>
                      </a:cubicBezTo>
                      <a:cubicBezTo>
                        <a:pt x="1058" y="784"/>
                        <a:pt x="1232" y="1517"/>
                        <a:pt x="1212" y="1697"/>
                      </a:cubicBezTo>
                      <a:close/>
                    </a:path>
                  </a:pathLst>
                </a:custGeom>
                <a:solidFill>
                  <a:schemeClr val="tx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grpSp>
          <p:nvGrpSpPr>
            <p:cNvPr id="483361" name="Group 71"/>
            <p:cNvGrpSpPr/>
            <p:nvPr/>
          </p:nvGrpSpPr>
          <p:grpSpPr>
            <a:xfrm rot="1159935" flipV="1">
              <a:off x="4752" y="192"/>
              <a:ext cx="172" cy="166"/>
              <a:chOff x="1204" y="2187"/>
              <a:chExt cx="364" cy="357"/>
            </a:xfrm>
          </p:grpSpPr>
          <p:grpSp>
            <p:nvGrpSpPr>
              <p:cNvPr id="483362" name="Group 72"/>
              <p:cNvGrpSpPr/>
              <p:nvPr/>
            </p:nvGrpSpPr>
            <p:grpSpPr>
              <a:xfrm rot="-310876" flipH="1">
                <a:off x="1384" y="2187"/>
                <a:ext cx="184" cy="336"/>
                <a:chOff x="928" y="430"/>
                <a:chExt cx="1925" cy="3521"/>
              </a:xfrm>
            </p:grpSpPr>
            <p:sp>
              <p:nvSpPr>
                <p:cNvPr id="483363" name="Freeform 73"/>
                <p:cNvSpPr/>
                <p:nvPr/>
              </p:nvSpPr>
              <p:spPr>
                <a:xfrm>
                  <a:off x="1621" y="430"/>
                  <a:ext cx="1232" cy="1697"/>
                </a:xfrm>
                <a:custGeom>
                  <a:avLst/>
                  <a:gdLst>
                    <a:gd name="txL" fmla="*/ 0 w 1232"/>
                    <a:gd name="txT" fmla="*/ 0 h 1697"/>
                    <a:gd name="txR" fmla="*/ 1232 w 1232"/>
                    <a:gd name="txB" fmla="*/ 1697 h 1697"/>
                  </a:gdLst>
                  <a:ahLst/>
                  <a:cxnLst>
                    <a:cxn ang="0">
                      <a:pos x="1212" y="1697"/>
                    </a:cxn>
                    <a:cxn ang="0">
                      <a:pos x="335" y="951"/>
                    </a:cxn>
                    <a:cxn ang="0">
                      <a:pos x="167" y="47"/>
                    </a:cxn>
                    <a:cxn ang="0">
                      <a:pos x="910" y="545"/>
                    </a:cxn>
                    <a:cxn ang="0">
                      <a:pos x="1212" y="1697"/>
                    </a:cxn>
                  </a:cxnLst>
                  <a:rect l="txL" t="txT" r="txR" b="txB"/>
                  <a:pathLst>
                    <a:path w="1232" h="1697">
                      <a:moveTo>
                        <a:pt x="1212" y="1697"/>
                      </a:moveTo>
                      <a:cubicBezTo>
                        <a:pt x="1024" y="1657"/>
                        <a:pt x="536" y="1219"/>
                        <a:pt x="335" y="951"/>
                      </a:cubicBezTo>
                      <a:cubicBezTo>
                        <a:pt x="228" y="817"/>
                        <a:pt x="0" y="389"/>
                        <a:pt x="167" y="47"/>
                      </a:cubicBezTo>
                      <a:cubicBezTo>
                        <a:pt x="488" y="0"/>
                        <a:pt x="762" y="306"/>
                        <a:pt x="910" y="545"/>
                      </a:cubicBezTo>
                      <a:cubicBezTo>
                        <a:pt x="1058" y="784"/>
                        <a:pt x="1232" y="1517"/>
                        <a:pt x="1212" y="1697"/>
                      </a:cubicBezTo>
                      <a:close/>
                    </a:path>
                  </a:pathLst>
                </a:custGeom>
                <a:solidFill>
                  <a:schemeClr val="tx2">
                    <a:alpha val="39999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83364" name="Freeform 74"/>
                <p:cNvSpPr/>
                <p:nvPr/>
              </p:nvSpPr>
              <p:spPr>
                <a:xfrm rot="-3441481">
                  <a:off x="1160" y="1376"/>
                  <a:ext cx="1232" cy="1697"/>
                </a:xfrm>
                <a:custGeom>
                  <a:avLst/>
                  <a:gdLst>
                    <a:gd name="txL" fmla="*/ 0 w 1232"/>
                    <a:gd name="txT" fmla="*/ 0 h 1697"/>
                    <a:gd name="txR" fmla="*/ 1232 w 1232"/>
                    <a:gd name="txB" fmla="*/ 1697 h 1697"/>
                  </a:gdLst>
                  <a:ahLst/>
                  <a:cxnLst>
                    <a:cxn ang="0">
                      <a:pos x="1212" y="1697"/>
                    </a:cxn>
                    <a:cxn ang="0">
                      <a:pos x="335" y="951"/>
                    </a:cxn>
                    <a:cxn ang="0">
                      <a:pos x="167" y="47"/>
                    </a:cxn>
                    <a:cxn ang="0">
                      <a:pos x="910" y="545"/>
                    </a:cxn>
                    <a:cxn ang="0">
                      <a:pos x="1212" y="1697"/>
                    </a:cxn>
                  </a:cxnLst>
                  <a:rect l="txL" t="txT" r="txR" b="txB"/>
                  <a:pathLst>
                    <a:path w="1232" h="1697">
                      <a:moveTo>
                        <a:pt x="1212" y="1697"/>
                      </a:moveTo>
                      <a:cubicBezTo>
                        <a:pt x="1024" y="1657"/>
                        <a:pt x="536" y="1219"/>
                        <a:pt x="335" y="951"/>
                      </a:cubicBezTo>
                      <a:cubicBezTo>
                        <a:pt x="228" y="817"/>
                        <a:pt x="0" y="389"/>
                        <a:pt x="167" y="47"/>
                      </a:cubicBezTo>
                      <a:cubicBezTo>
                        <a:pt x="488" y="0"/>
                        <a:pt x="762" y="306"/>
                        <a:pt x="910" y="545"/>
                      </a:cubicBezTo>
                      <a:cubicBezTo>
                        <a:pt x="1058" y="784"/>
                        <a:pt x="1232" y="1517"/>
                        <a:pt x="1212" y="1697"/>
                      </a:cubicBezTo>
                      <a:close/>
                    </a:path>
                  </a:pathLst>
                </a:custGeom>
                <a:solidFill>
                  <a:schemeClr val="tx2">
                    <a:alpha val="39999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83365" name="Freeform 75"/>
                <p:cNvSpPr/>
                <p:nvPr/>
              </p:nvSpPr>
              <p:spPr>
                <a:xfrm flipV="1">
                  <a:off x="1610" y="2254"/>
                  <a:ext cx="1232" cy="1697"/>
                </a:xfrm>
                <a:custGeom>
                  <a:avLst/>
                  <a:gdLst>
                    <a:gd name="txL" fmla="*/ 0 w 1232"/>
                    <a:gd name="txT" fmla="*/ 0 h 1697"/>
                    <a:gd name="txR" fmla="*/ 1232 w 1232"/>
                    <a:gd name="txB" fmla="*/ 1697 h 1697"/>
                  </a:gdLst>
                  <a:ahLst/>
                  <a:cxnLst>
                    <a:cxn ang="0">
                      <a:pos x="1212" y="1697"/>
                    </a:cxn>
                    <a:cxn ang="0">
                      <a:pos x="335" y="951"/>
                    </a:cxn>
                    <a:cxn ang="0">
                      <a:pos x="167" y="47"/>
                    </a:cxn>
                    <a:cxn ang="0">
                      <a:pos x="910" y="545"/>
                    </a:cxn>
                    <a:cxn ang="0">
                      <a:pos x="1212" y="1697"/>
                    </a:cxn>
                  </a:cxnLst>
                  <a:rect l="txL" t="txT" r="txR" b="txB"/>
                  <a:pathLst>
                    <a:path w="1232" h="1697">
                      <a:moveTo>
                        <a:pt x="1212" y="1697"/>
                      </a:moveTo>
                      <a:cubicBezTo>
                        <a:pt x="1024" y="1657"/>
                        <a:pt x="536" y="1219"/>
                        <a:pt x="335" y="951"/>
                      </a:cubicBezTo>
                      <a:cubicBezTo>
                        <a:pt x="228" y="817"/>
                        <a:pt x="0" y="389"/>
                        <a:pt x="167" y="47"/>
                      </a:cubicBezTo>
                      <a:cubicBezTo>
                        <a:pt x="488" y="0"/>
                        <a:pt x="762" y="306"/>
                        <a:pt x="910" y="545"/>
                      </a:cubicBezTo>
                      <a:cubicBezTo>
                        <a:pt x="1058" y="784"/>
                        <a:pt x="1232" y="1517"/>
                        <a:pt x="1212" y="1697"/>
                      </a:cubicBezTo>
                      <a:close/>
                    </a:path>
                  </a:pathLst>
                </a:custGeom>
                <a:solidFill>
                  <a:schemeClr val="tx2">
                    <a:alpha val="39999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483366" name="Group 76"/>
              <p:cNvGrpSpPr/>
              <p:nvPr/>
            </p:nvGrpSpPr>
            <p:grpSpPr>
              <a:xfrm rot="-407695">
                <a:off x="1204" y="2208"/>
                <a:ext cx="184" cy="336"/>
                <a:chOff x="928" y="430"/>
                <a:chExt cx="1925" cy="3521"/>
              </a:xfrm>
            </p:grpSpPr>
            <p:sp>
              <p:nvSpPr>
                <p:cNvPr id="483367" name="Freeform 77"/>
                <p:cNvSpPr/>
                <p:nvPr/>
              </p:nvSpPr>
              <p:spPr>
                <a:xfrm>
                  <a:off x="1621" y="430"/>
                  <a:ext cx="1232" cy="1697"/>
                </a:xfrm>
                <a:custGeom>
                  <a:avLst/>
                  <a:gdLst>
                    <a:gd name="txL" fmla="*/ 0 w 1232"/>
                    <a:gd name="txT" fmla="*/ 0 h 1697"/>
                    <a:gd name="txR" fmla="*/ 1232 w 1232"/>
                    <a:gd name="txB" fmla="*/ 1697 h 1697"/>
                  </a:gdLst>
                  <a:ahLst/>
                  <a:cxnLst>
                    <a:cxn ang="0">
                      <a:pos x="1212" y="1697"/>
                    </a:cxn>
                    <a:cxn ang="0">
                      <a:pos x="335" y="951"/>
                    </a:cxn>
                    <a:cxn ang="0">
                      <a:pos x="167" y="47"/>
                    </a:cxn>
                    <a:cxn ang="0">
                      <a:pos x="910" y="545"/>
                    </a:cxn>
                    <a:cxn ang="0">
                      <a:pos x="1212" y="1697"/>
                    </a:cxn>
                  </a:cxnLst>
                  <a:rect l="txL" t="txT" r="txR" b="txB"/>
                  <a:pathLst>
                    <a:path w="1232" h="1697">
                      <a:moveTo>
                        <a:pt x="1212" y="1697"/>
                      </a:moveTo>
                      <a:cubicBezTo>
                        <a:pt x="1024" y="1657"/>
                        <a:pt x="536" y="1219"/>
                        <a:pt x="335" y="951"/>
                      </a:cubicBezTo>
                      <a:cubicBezTo>
                        <a:pt x="228" y="817"/>
                        <a:pt x="0" y="389"/>
                        <a:pt x="167" y="47"/>
                      </a:cubicBezTo>
                      <a:cubicBezTo>
                        <a:pt x="488" y="0"/>
                        <a:pt x="762" y="306"/>
                        <a:pt x="910" y="545"/>
                      </a:cubicBezTo>
                      <a:cubicBezTo>
                        <a:pt x="1058" y="784"/>
                        <a:pt x="1232" y="1517"/>
                        <a:pt x="1212" y="1697"/>
                      </a:cubicBezTo>
                      <a:close/>
                    </a:path>
                  </a:pathLst>
                </a:custGeom>
                <a:solidFill>
                  <a:schemeClr val="tx2">
                    <a:alpha val="39999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83368" name="Freeform 78"/>
                <p:cNvSpPr/>
                <p:nvPr/>
              </p:nvSpPr>
              <p:spPr>
                <a:xfrm rot="-3441481">
                  <a:off x="1160" y="1376"/>
                  <a:ext cx="1232" cy="1697"/>
                </a:xfrm>
                <a:custGeom>
                  <a:avLst/>
                  <a:gdLst>
                    <a:gd name="txL" fmla="*/ 0 w 1232"/>
                    <a:gd name="txT" fmla="*/ 0 h 1697"/>
                    <a:gd name="txR" fmla="*/ 1232 w 1232"/>
                    <a:gd name="txB" fmla="*/ 1697 h 1697"/>
                  </a:gdLst>
                  <a:ahLst/>
                  <a:cxnLst>
                    <a:cxn ang="0">
                      <a:pos x="1212" y="1697"/>
                    </a:cxn>
                    <a:cxn ang="0">
                      <a:pos x="335" y="951"/>
                    </a:cxn>
                    <a:cxn ang="0">
                      <a:pos x="167" y="47"/>
                    </a:cxn>
                    <a:cxn ang="0">
                      <a:pos x="910" y="545"/>
                    </a:cxn>
                    <a:cxn ang="0">
                      <a:pos x="1212" y="1697"/>
                    </a:cxn>
                  </a:cxnLst>
                  <a:rect l="txL" t="txT" r="txR" b="txB"/>
                  <a:pathLst>
                    <a:path w="1232" h="1697">
                      <a:moveTo>
                        <a:pt x="1212" y="1697"/>
                      </a:moveTo>
                      <a:cubicBezTo>
                        <a:pt x="1024" y="1657"/>
                        <a:pt x="536" y="1219"/>
                        <a:pt x="335" y="951"/>
                      </a:cubicBezTo>
                      <a:cubicBezTo>
                        <a:pt x="228" y="817"/>
                        <a:pt x="0" y="389"/>
                        <a:pt x="167" y="47"/>
                      </a:cubicBezTo>
                      <a:cubicBezTo>
                        <a:pt x="488" y="0"/>
                        <a:pt x="762" y="306"/>
                        <a:pt x="910" y="545"/>
                      </a:cubicBezTo>
                      <a:cubicBezTo>
                        <a:pt x="1058" y="784"/>
                        <a:pt x="1232" y="1517"/>
                        <a:pt x="1212" y="1697"/>
                      </a:cubicBezTo>
                      <a:close/>
                    </a:path>
                  </a:pathLst>
                </a:custGeom>
                <a:solidFill>
                  <a:schemeClr val="tx2">
                    <a:alpha val="39999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83369" name="Freeform 79"/>
                <p:cNvSpPr/>
                <p:nvPr/>
              </p:nvSpPr>
              <p:spPr>
                <a:xfrm flipV="1">
                  <a:off x="1610" y="2254"/>
                  <a:ext cx="1232" cy="1697"/>
                </a:xfrm>
                <a:custGeom>
                  <a:avLst/>
                  <a:gdLst>
                    <a:gd name="txL" fmla="*/ 0 w 1232"/>
                    <a:gd name="txT" fmla="*/ 0 h 1697"/>
                    <a:gd name="txR" fmla="*/ 1232 w 1232"/>
                    <a:gd name="txB" fmla="*/ 1697 h 1697"/>
                  </a:gdLst>
                  <a:ahLst/>
                  <a:cxnLst>
                    <a:cxn ang="0">
                      <a:pos x="1212" y="1697"/>
                    </a:cxn>
                    <a:cxn ang="0">
                      <a:pos x="335" y="951"/>
                    </a:cxn>
                    <a:cxn ang="0">
                      <a:pos x="167" y="47"/>
                    </a:cxn>
                    <a:cxn ang="0">
                      <a:pos x="910" y="545"/>
                    </a:cxn>
                    <a:cxn ang="0">
                      <a:pos x="1212" y="1697"/>
                    </a:cxn>
                  </a:cxnLst>
                  <a:rect l="txL" t="txT" r="txR" b="txB"/>
                  <a:pathLst>
                    <a:path w="1232" h="1697">
                      <a:moveTo>
                        <a:pt x="1212" y="1697"/>
                      </a:moveTo>
                      <a:cubicBezTo>
                        <a:pt x="1024" y="1657"/>
                        <a:pt x="536" y="1219"/>
                        <a:pt x="335" y="951"/>
                      </a:cubicBezTo>
                      <a:cubicBezTo>
                        <a:pt x="228" y="817"/>
                        <a:pt x="0" y="389"/>
                        <a:pt x="167" y="47"/>
                      </a:cubicBezTo>
                      <a:cubicBezTo>
                        <a:pt x="488" y="0"/>
                        <a:pt x="762" y="306"/>
                        <a:pt x="910" y="545"/>
                      </a:cubicBezTo>
                      <a:cubicBezTo>
                        <a:pt x="1058" y="784"/>
                        <a:pt x="1232" y="1517"/>
                        <a:pt x="1212" y="1697"/>
                      </a:cubicBezTo>
                      <a:close/>
                    </a:path>
                  </a:pathLst>
                </a:custGeom>
                <a:solidFill>
                  <a:schemeClr val="tx2">
                    <a:alpha val="39999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grpSp>
          <p:nvGrpSpPr>
            <p:cNvPr id="483370" name="Group 80"/>
            <p:cNvGrpSpPr/>
            <p:nvPr/>
          </p:nvGrpSpPr>
          <p:grpSpPr>
            <a:xfrm rot="-2621212" flipV="1">
              <a:off x="4464" y="288"/>
              <a:ext cx="470" cy="455"/>
              <a:chOff x="1204" y="2187"/>
              <a:chExt cx="364" cy="357"/>
            </a:xfrm>
          </p:grpSpPr>
          <p:grpSp>
            <p:nvGrpSpPr>
              <p:cNvPr id="483371" name="Group 81"/>
              <p:cNvGrpSpPr/>
              <p:nvPr/>
            </p:nvGrpSpPr>
            <p:grpSpPr>
              <a:xfrm rot="-310876" flipH="1">
                <a:off x="1384" y="2187"/>
                <a:ext cx="184" cy="336"/>
                <a:chOff x="928" y="430"/>
                <a:chExt cx="1925" cy="3521"/>
              </a:xfrm>
            </p:grpSpPr>
            <p:sp>
              <p:nvSpPr>
                <p:cNvPr id="483372" name="Freeform 82"/>
                <p:cNvSpPr/>
                <p:nvPr/>
              </p:nvSpPr>
              <p:spPr>
                <a:xfrm>
                  <a:off x="1621" y="430"/>
                  <a:ext cx="1232" cy="1697"/>
                </a:xfrm>
                <a:custGeom>
                  <a:avLst/>
                  <a:gdLst>
                    <a:gd name="txL" fmla="*/ 0 w 1232"/>
                    <a:gd name="txT" fmla="*/ 0 h 1697"/>
                    <a:gd name="txR" fmla="*/ 1232 w 1232"/>
                    <a:gd name="txB" fmla="*/ 1697 h 1697"/>
                  </a:gdLst>
                  <a:ahLst/>
                  <a:cxnLst>
                    <a:cxn ang="0">
                      <a:pos x="1212" y="1697"/>
                    </a:cxn>
                    <a:cxn ang="0">
                      <a:pos x="335" y="951"/>
                    </a:cxn>
                    <a:cxn ang="0">
                      <a:pos x="167" y="47"/>
                    </a:cxn>
                    <a:cxn ang="0">
                      <a:pos x="910" y="545"/>
                    </a:cxn>
                    <a:cxn ang="0">
                      <a:pos x="1212" y="1697"/>
                    </a:cxn>
                  </a:cxnLst>
                  <a:rect l="txL" t="txT" r="txR" b="txB"/>
                  <a:pathLst>
                    <a:path w="1232" h="1697">
                      <a:moveTo>
                        <a:pt x="1212" y="1697"/>
                      </a:moveTo>
                      <a:cubicBezTo>
                        <a:pt x="1024" y="1657"/>
                        <a:pt x="536" y="1219"/>
                        <a:pt x="335" y="951"/>
                      </a:cubicBezTo>
                      <a:cubicBezTo>
                        <a:pt x="228" y="817"/>
                        <a:pt x="0" y="389"/>
                        <a:pt x="167" y="47"/>
                      </a:cubicBezTo>
                      <a:cubicBezTo>
                        <a:pt x="488" y="0"/>
                        <a:pt x="762" y="306"/>
                        <a:pt x="910" y="545"/>
                      </a:cubicBezTo>
                      <a:cubicBezTo>
                        <a:pt x="1058" y="784"/>
                        <a:pt x="1232" y="1517"/>
                        <a:pt x="1212" y="1697"/>
                      </a:cubicBezTo>
                      <a:close/>
                    </a:path>
                  </a:pathLst>
                </a:custGeom>
                <a:solidFill>
                  <a:schemeClr val="tx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83373" name="Freeform 83"/>
                <p:cNvSpPr/>
                <p:nvPr/>
              </p:nvSpPr>
              <p:spPr>
                <a:xfrm rot="-3441481">
                  <a:off x="1160" y="1376"/>
                  <a:ext cx="1232" cy="1697"/>
                </a:xfrm>
                <a:custGeom>
                  <a:avLst/>
                  <a:gdLst>
                    <a:gd name="txL" fmla="*/ 0 w 1232"/>
                    <a:gd name="txT" fmla="*/ 0 h 1697"/>
                    <a:gd name="txR" fmla="*/ 1232 w 1232"/>
                    <a:gd name="txB" fmla="*/ 1697 h 1697"/>
                  </a:gdLst>
                  <a:ahLst/>
                  <a:cxnLst>
                    <a:cxn ang="0">
                      <a:pos x="1212" y="1697"/>
                    </a:cxn>
                    <a:cxn ang="0">
                      <a:pos x="335" y="951"/>
                    </a:cxn>
                    <a:cxn ang="0">
                      <a:pos x="167" y="47"/>
                    </a:cxn>
                    <a:cxn ang="0">
                      <a:pos x="910" y="545"/>
                    </a:cxn>
                    <a:cxn ang="0">
                      <a:pos x="1212" y="1697"/>
                    </a:cxn>
                  </a:cxnLst>
                  <a:rect l="txL" t="txT" r="txR" b="txB"/>
                  <a:pathLst>
                    <a:path w="1232" h="1697">
                      <a:moveTo>
                        <a:pt x="1212" y="1697"/>
                      </a:moveTo>
                      <a:cubicBezTo>
                        <a:pt x="1024" y="1657"/>
                        <a:pt x="536" y="1219"/>
                        <a:pt x="335" y="951"/>
                      </a:cubicBezTo>
                      <a:cubicBezTo>
                        <a:pt x="228" y="817"/>
                        <a:pt x="0" y="389"/>
                        <a:pt x="167" y="47"/>
                      </a:cubicBezTo>
                      <a:cubicBezTo>
                        <a:pt x="488" y="0"/>
                        <a:pt x="762" y="306"/>
                        <a:pt x="910" y="545"/>
                      </a:cubicBezTo>
                      <a:cubicBezTo>
                        <a:pt x="1058" y="784"/>
                        <a:pt x="1232" y="1517"/>
                        <a:pt x="1212" y="1697"/>
                      </a:cubicBezTo>
                      <a:close/>
                    </a:path>
                  </a:pathLst>
                </a:custGeom>
                <a:solidFill>
                  <a:schemeClr val="tx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83374" name="Freeform 84"/>
                <p:cNvSpPr/>
                <p:nvPr/>
              </p:nvSpPr>
              <p:spPr>
                <a:xfrm flipV="1">
                  <a:off x="1610" y="2254"/>
                  <a:ext cx="1232" cy="1697"/>
                </a:xfrm>
                <a:custGeom>
                  <a:avLst/>
                  <a:gdLst>
                    <a:gd name="txL" fmla="*/ 0 w 1232"/>
                    <a:gd name="txT" fmla="*/ 0 h 1697"/>
                    <a:gd name="txR" fmla="*/ 1232 w 1232"/>
                    <a:gd name="txB" fmla="*/ 1697 h 1697"/>
                  </a:gdLst>
                  <a:ahLst/>
                  <a:cxnLst>
                    <a:cxn ang="0">
                      <a:pos x="1212" y="1697"/>
                    </a:cxn>
                    <a:cxn ang="0">
                      <a:pos x="335" y="951"/>
                    </a:cxn>
                    <a:cxn ang="0">
                      <a:pos x="167" y="47"/>
                    </a:cxn>
                    <a:cxn ang="0">
                      <a:pos x="910" y="545"/>
                    </a:cxn>
                    <a:cxn ang="0">
                      <a:pos x="1212" y="1697"/>
                    </a:cxn>
                  </a:cxnLst>
                  <a:rect l="txL" t="txT" r="txR" b="txB"/>
                  <a:pathLst>
                    <a:path w="1232" h="1697">
                      <a:moveTo>
                        <a:pt x="1212" y="1697"/>
                      </a:moveTo>
                      <a:cubicBezTo>
                        <a:pt x="1024" y="1657"/>
                        <a:pt x="536" y="1219"/>
                        <a:pt x="335" y="951"/>
                      </a:cubicBezTo>
                      <a:cubicBezTo>
                        <a:pt x="228" y="817"/>
                        <a:pt x="0" y="389"/>
                        <a:pt x="167" y="47"/>
                      </a:cubicBezTo>
                      <a:cubicBezTo>
                        <a:pt x="488" y="0"/>
                        <a:pt x="762" y="306"/>
                        <a:pt x="910" y="545"/>
                      </a:cubicBezTo>
                      <a:cubicBezTo>
                        <a:pt x="1058" y="784"/>
                        <a:pt x="1232" y="1517"/>
                        <a:pt x="1212" y="1697"/>
                      </a:cubicBezTo>
                      <a:close/>
                    </a:path>
                  </a:pathLst>
                </a:custGeom>
                <a:solidFill>
                  <a:schemeClr val="tx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483375" name="Group 85"/>
              <p:cNvGrpSpPr/>
              <p:nvPr/>
            </p:nvGrpSpPr>
            <p:grpSpPr>
              <a:xfrm rot="-407695">
                <a:off x="1204" y="2208"/>
                <a:ext cx="184" cy="336"/>
                <a:chOff x="928" y="430"/>
                <a:chExt cx="1925" cy="3521"/>
              </a:xfrm>
            </p:grpSpPr>
            <p:sp>
              <p:nvSpPr>
                <p:cNvPr id="483376" name="Freeform 86"/>
                <p:cNvSpPr/>
                <p:nvPr/>
              </p:nvSpPr>
              <p:spPr>
                <a:xfrm>
                  <a:off x="1621" y="430"/>
                  <a:ext cx="1232" cy="1697"/>
                </a:xfrm>
                <a:custGeom>
                  <a:avLst/>
                  <a:gdLst>
                    <a:gd name="txL" fmla="*/ 0 w 1232"/>
                    <a:gd name="txT" fmla="*/ 0 h 1697"/>
                    <a:gd name="txR" fmla="*/ 1232 w 1232"/>
                    <a:gd name="txB" fmla="*/ 1697 h 1697"/>
                  </a:gdLst>
                  <a:ahLst/>
                  <a:cxnLst>
                    <a:cxn ang="0">
                      <a:pos x="1212" y="1697"/>
                    </a:cxn>
                    <a:cxn ang="0">
                      <a:pos x="335" y="951"/>
                    </a:cxn>
                    <a:cxn ang="0">
                      <a:pos x="167" y="47"/>
                    </a:cxn>
                    <a:cxn ang="0">
                      <a:pos x="910" y="545"/>
                    </a:cxn>
                    <a:cxn ang="0">
                      <a:pos x="1212" y="1697"/>
                    </a:cxn>
                  </a:cxnLst>
                  <a:rect l="txL" t="txT" r="txR" b="txB"/>
                  <a:pathLst>
                    <a:path w="1232" h="1697">
                      <a:moveTo>
                        <a:pt x="1212" y="1697"/>
                      </a:moveTo>
                      <a:cubicBezTo>
                        <a:pt x="1024" y="1657"/>
                        <a:pt x="536" y="1219"/>
                        <a:pt x="335" y="951"/>
                      </a:cubicBezTo>
                      <a:cubicBezTo>
                        <a:pt x="228" y="817"/>
                        <a:pt x="0" y="389"/>
                        <a:pt x="167" y="47"/>
                      </a:cubicBezTo>
                      <a:cubicBezTo>
                        <a:pt x="488" y="0"/>
                        <a:pt x="762" y="306"/>
                        <a:pt x="910" y="545"/>
                      </a:cubicBezTo>
                      <a:cubicBezTo>
                        <a:pt x="1058" y="784"/>
                        <a:pt x="1232" y="1517"/>
                        <a:pt x="1212" y="1697"/>
                      </a:cubicBezTo>
                      <a:close/>
                    </a:path>
                  </a:pathLst>
                </a:custGeom>
                <a:solidFill>
                  <a:schemeClr val="tx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83377" name="Freeform 87"/>
                <p:cNvSpPr/>
                <p:nvPr/>
              </p:nvSpPr>
              <p:spPr>
                <a:xfrm rot="-3441481">
                  <a:off x="1160" y="1376"/>
                  <a:ext cx="1232" cy="1697"/>
                </a:xfrm>
                <a:custGeom>
                  <a:avLst/>
                  <a:gdLst>
                    <a:gd name="txL" fmla="*/ 0 w 1232"/>
                    <a:gd name="txT" fmla="*/ 0 h 1697"/>
                    <a:gd name="txR" fmla="*/ 1232 w 1232"/>
                    <a:gd name="txB" fmla="*/ 1697 h 1697"/>
                  </a:gdLst>
                  <a:ahLst/>
                  <a:cxnLst>
                    <a:cxn ang="0">
                      <a:pos x="1212" y="1697"/>
                    </a:cxn>
                    <a:cxn ang="0">
                      <a:pos x="335" y="951"/>
                    </a:cxn>
                    <a:cxn ang="0">
                      <a:pos x="167" y="47"/>
                    </a:cxn>
                    <a:cxn ang="0">
                      <a:pos x="910" y="545"/>
                    </a:cxn>
                    <a:cxn ang="0">
                      <a:pos x="1212" y="1697"/>
                    </a:cxn>
                  </a:cxnLst>
                  <a:rect l="txL" t="txT" r="txR" b="txB"/>
                  <a:pathLst>
                    <a:path w="1232" h="1697">
                      <a:moveTo>
                        <a:pt x="1212" y="1697"/>
                      </a:moveTo>
                      <a:cubicBezTo>
                        <a:pt x="1024" y="1657"/>
                        <a:pt x="536" y="1219"/>
                        <a:pt x="335" y="951"/>
                      </a:cubicBezTo>
                      <a:cubicBezTo>
                        <a:pt x="228" y="817"/>
                        <a:pt x="0" y="389"/>
                        <a:pt x="167" y="47"/>
                      </a:cubicBezTo>
                      <a:cubicBezTo>
                        <a:pt x="488" y="0"/>
                        <a:pt x="762" y="306"/>
                        <a:pt x="910" y="545"/>
                      </a:cubicBezTo>
                      <a:cubicBezTo>
                        <a:pt x="1058" y="784"/>
                        <a:pt x="1232" y="1517"/>
                        <a:pt x="1212" y="1697"/>
                      </a:cubicBezTo>
                      <a:close/>
                    </a:path>
                  </a:pathLst>
                </a:custGeom>
                <a:solidFill>
                  <a:schemeClr val="tx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83378" name="Freeform 88"/>
                <p:cNvSpPr/>
                <p:nvPr/>
              </p:nvSpPr>
              <p:spPr>
                <a:xfrm flipV="1">
                  <a:off x="1610" y="2254"/>
                  <a:ext cx="1232" cy="1697"/>
                </a:xfrm>
                <a:custGeom>
                  <a:avLst/>
                  <a:gdLst>
                    <a:gd name="txL" fmla="*/ 0 w 1232"/>
                    <a:gd name="txT" fmla="*/ 0 h 1697"/>
                    <a:gd name="txR" fmla="*/ 1232 w 1232"/>
                    <a:gd name="txB" fmla="*/ 1697 h 1697"/>
                  </a:gdLst>
                  <a:ahLst/>
                  <a:cxnLst>
                    <a:cxn ang="0">
                      <a:pos x="1212" y="1697"/>
                    </a:cxn>
                    <a:cxn ang="0">
                      <a:pos x="335" y="951"/>
                    </a:cxn>
                    <a:cxn ang="0">
                      <a:pos x="167" y="47"/>
                    </a:cxn>
                    <a:cxn ang="0">
                      <a:pos x="910" y="545"/>
                    </a:cxn>
                    <a:cxn ang="0">
                      <a:pos x="1212" y="1697"/>
                    </a:cxn>
                  </a:cxnLst>
                  <a:rect l="txL" t="txT" r="txR" b="txB"/>
                  <a:pathLst>
                    <a:path w="1232" h="1697">
                      <a:moveTo>
                        <a:pt x="1212" y="1697"/>
                      </a:moveTo>
                      <a:cubicBezTo>
                        <a:pt x="1024" y="1657"/>
                        <a:pt x="536" y="1219"/>
                        <a:pt x="335" y="951"/>
                      </a:cubicBezTo>
                      <a:cubicBezTo>
                        <a:pt x="228" y="817"/>
                        <a:pt x="0" y="389"/>
                        <a:pt x="167" y="47"/>
                      </a:cubicBezTo>
                      <a:cubicBezTo>
                        <a:pt x="488" y="0"/>
                        <a:pt x="762" y="306"/>
                        <a:pt x="910" y="545"/>
                      </a:cubicBezTo>
                      <a:cubicBezTo>
                        <a:pt x="1058" y="784"/>
                        <a:pt x="1232" y="1517"/>
                        <a:pt x="1212" y="1697"/>
                      </a:cubicBezTo>
                      <a:close/>
                    </a:path>
                  </a:pathLst>
                </a:custGeom>
                <a:solidFill>
                  <a:schemeClr val="tx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grpSp>
          <p:nvGrpSpPr>
            <p:cNvPr id="483379" name="Group 89"/>
            <p:cNvGrpSpPr/>
            <p:nvPr/>
          </p:nvGrpSpPr>
          <p:grpSpPr>
            <a:xfrm rot="-4516111" flipV="1">
              <a:off x="5154" y="289"/>
              <a:ext cx="127" cy="124"/>
              <a:chOff x="1204" y="2187"/>
              <a:chExt cx="364" cy="357"/>
            </a:xfrm>
          </p:grpSpPr>
          <p:grpSp>
            <p:nvGrpSpPr>
              <p:cNvPr id="483380" name="Group 90"/>
              <p:cNvGrpSpPr/>
              <p:nvPr/>
            </p:nvGrpSpPr>
            <p:grpSpPr>
              <a:xfrm rot="-310876" flipH="1">
                <a:off x="1384" y="2187"/>
                <a:ext cx="184" cy="336"/>
                <a:chOff x="928" y="430"/>
                <a:chExt cx="1925" cy="3521"/>
              </a:xfrm>
            </p:grpSpPr>
            <p:sp>
              <p:nvSpPr>
                <p:cNvPr id="483381" name="Freeform 91"/>
                <p:cNvSpPr/>
                <p:nvPr/>
              </p:nvSpPr>
              <p:spPr>
                <a:xfrm>
                  <a:off x="1621" y="430"/>
                  <a:ext cx="1232" cy="1697"/>
                </a:xfrm>
                <a:custGeom>
                  <a:avLst/>
                  <a:gdLst>
                    <a:gd name="txL" fmla="*/ 0 w 1232"/>
                    <a:gd name="txT" fmla="*/ 0 h 1697"/>
                    <a:gd name="txR" fmla="*/ 1232 w 1232"/>
                    <a:gd name="txB" fmla="*/ 1697 h 1697"/>
                  </a:gdLst>
                  <a:ahLst/>
                  <a:cxnLst>
                    <a:cxn ang="0">
                      <a:pos x="1212" y="1697"/>
                    </a:cxn>
                    <a:cxn ang="0">
                      <a:pos x="335" y="951"/>
                    </a:cxn>
                    <a:cxn ang="0">
                      <a:pos x="167" y="47"/>
                    </a:cxn>
                    <a:cxn ang="0">
                      <a:pos x="910" y="545"/>
                    </a:cxn>
                    <a:cxn ang="0">
                      <a:pos x="1212" y="1697"/>
                    </a:cxn>
                  </a:cxnLst>
                  <a:rect l="txL" t="txT" r="txR" b="txB"/>
                  <a:pathLst>
                    <a:path w="1232" h="1697">
                      <a:moveTo>
                        <a:pt x="1212" y="1697"/>
                      </a:moveTo>
                      <a:cubicBezTo>
                        <a:pt x="1024" y="1657"/>
                        <a:pt x="536" y="1219"/>
                        <a:pt x="335" y="951"/>
                      </a:cubicBezTo>
                      <a:cubicBezTo>
                        <a:pt x="228" y="817"/>
                        <a:pt x="0" y="389"/>
                        <a:pt x="167" y="47"/>
                      </a:cubicBezTo>
                      <a:cubicBezTo>
                        <a:pt x="488" y="0"/>
                        <a:pt x="762" y="306"/>
                        <a:pt x="910" y="545"/>
                      </a:cubicBezTo>
                      <a:cubicBezTo>
                        <a:pt x="1058" y="784"/>
                        <a:pt x="1232" y="1517"/>
                        <a:pt x="1212" y="1697"/>
                      </a:cubicBezTo>
                      <a:close/>
                    </a:path>
                  </a:pathLst>
                </a:custGeom>
                <a:solidFill>
                  <a:schemeClr val="tx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83382" name="Freeform 92"/>
                <p:cNvSpPr/>
                <p:nvPr/>
              </p:nvSpPr>
              <p:spPr>
                <a:xfrm rot="-3441481">
                  <a:off x="1160" y="1376"/>
                  <a:ext cx="1232" cy="1697"/>
                </a:xfrm>
                <a:custGeom>
                  <a:avLst/>
                  <a:gdLst>
                    <a:gd name="txL" fmla="*/ 0 w 1232"/>
                    <a:gd name="txT" fmla="*/ 0 h 1697"/>
                    <a:gd name="txR" fmla="*/ 1232 w 1232"/>
                    <a:gd name="txB" fmla="*/ 1697 h 1697"/>
                  </a:gdLst>
                  <a:ahLst/>
                  <a:cxnLst>
                    <a:cxn ang="0">
                      <a:pos x="1212" y="1697"/>
                    </a:cxn>
                    <a:cxn ang="0">
                      <a:pos x="335" y="951"/>
                    </a:cxn>
                    <a:cxn ang="0">
                      <a:pos x="167" y="47"/>
                    </a:cxn>
                    <a:cxn ang="0">
                      <a:pos x="910" y="545"/>
                    </a:cxn>
                    <a:cxn ang="0">
                      <a:pos x="1212" y="1697"/>
                    </a:cxn>
                  </a:cxnLst>
                  <a:rect l="txL" t="txT" r="txR" b="txB"/>
                  <a:pathLst>
                    <a:path w="1232" h="1697">
                      <a:moveTo>
                        <a:pt x="1212" y="1697"/>
                      </a:moveTo>
                      <a:cubicBezTo>
                        <a:pt x="1024" y="1657"/>
                        <a:pt x="536" y="1219"/>
                        <a:pt x="335" y="951"/>
                      </a:cubicBezTo>
                      <a:cubicBezTo>
                        <a:pt x="228" y="817"/>
                        <a:pt x="0" y="389"/>
                        <a:pt x="167" y="47"/>
                      </a:cubicBezTo>
                      <a:cubicBezTo>
                        <a:pt x="488" y="0"/>
                        <a:pt x="762" y="306"/>
                        <a:pt x="910" y="545"/>
                      </a:cubicBezTo>
                      <a:cubicBezTo>
                        <a:pt x="1058" y="784"/>
                        <a:pt x="1232" y="1517"/>
                        <a:pt x="1212" y="1697"/>
                      </a:cubicBezTo>
                      <a:close/>
                    </a:path>
                  </a:pathLst>
                </a:custGeom>
                <a:solidFill>
                  <a:schemeClr val="tx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83383" name="Freeform 93"/>
                <p:cNvSpPr/>
                <p:nvPr/>
              </p:nvSpPr>
              <p:spPr>
                <a:xfrm flipV="1">
                  <a:off x="1610" y="2254"/>
                  <a:ext cx="1232" cy="1697"/>
                </a:xfrm>
                <a:custGeom>
                  <a:avLst/>
                  <a:gdLst>
                    <a:gd name="txL" fmla="*/ 0 w 1232"/>
                    <a:gd name="txT" fmla="*/ 0 h 1697"/>
                    <a:gd name="txR" fmla="*/ 1232 w 1232"/>
                    <a:gd name="txB" fmla="*/ 1697 h 1697"/>
                  </a:gdLst>
                  <a:ahLst/>
                  <a:cxnLst>
                    <a:cxn ang="0">
                      <a:pos x="1212" y="1697"/>
                    </a:cxn>
                    <a:cxn ang="0">
                      <a:pos x="335" y="951"/>
                    </a:cxn>
                    <a:cxn ang="0">
                      <a:pos x="167" y="47"/>
                    </a:cxn>
                    <a:cxn ang="0">
                      <a:pos x="910" y="545"/>
                    </a:cxn>
                    <a:cxn ang="0">
                      <a:pos x="1212" y="1697"/>
                    </a:cxn>
                  </a:cxnLst>
                  <a:rect l="txL" t="txT" r="txR" b="txB"/>
                  <a:pathLst>
                    <a:path w="1232" h="1697">
                      <a:moveTo>
                        <a:pt x="1212" y="1697"/>
                      </a:moveTo>
                      <a:cubicBezTo>
                        <a:pt x="1024" y="1657"/>
                        <a:pt x="536" y="1219"/>
                        <a:pt x="335" y="951"/>
                      </a:cubicBezTo>
                      <a:cubicBezTo>
                        <a:pt x="228" y="817"/>
                        <a:pt x="0" y="389"/>
                        <a:pt x="167" y="47"/>
                      </a:cubicBezTo>
                      <a:cubicBezTo>
                        <a:pt x="488" y="0"/>
                        <a:pt x="762" y="306"/>
                        <a:pt x="910" y="545"/>
                      </a:cubicBezTo>
                      <a:cubicBezTo>
                        <a:pt x="1058" y="784"/>
                        <a:pt x="1232" y="1517"/>
                        <a:pt x="1212" y="1697"/>
                      </a:cubicBezTo>
                      <a:close/>
                    </a:path>
                  </a:pathLst>
                </a:custGeom>
                <a:solidFill>
                  <a:schemeClr val="tx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483384" name="Group 94"/>
              <p:cNvGrpSpPr/>
              <p:nvPr/>
            </p:nvGrpSpPr>
            <p:grpSpPr>
              <a:xfrm rot="-407695">
                <a:off x="1204" y="2208"/>
                <a:ext cx="184" cy="336"/>
                <a:chOff x="928" y="430"/>
                <a:chExt cx="1925" cy="3521"/>
              </a:xfrm>
            </p:grpSpPr>
            <p:sp>
              <p:nvSpPr>
                <p:cNvPr id="483385" name="Freeform 95"/>
                <p:cNvSpPr/>
                <p:nvPr/>
              </p:nvSpPr>
              <p:spPr>
                <a:xfrm>
                  <a:off x="1621" y="430"/>
                  <a:ext cx="1232" cy="1697"/>
                </a:xfrm>
                <a:custGeom>
                  <a:avLst/>
                  <a:gdLst>
                    <a:gd name="txL" fmla="*/ 0 w 1232"/>
                    <a:gd name="txT" fmla="*/ 0 h 1697"/>
                    <a:gd name="txR" fmla="*/ 1232 w 1232"/>
                    <a:gd name="txB" fmla="*/ 1697 h 1697"/>
                  </a:gdLst>
                  <a:ahLst/>
                  <a:cxnLst>
                    <a:cxn ang="0">
                      <a:pos x="1212" y="1697"/>
                    </a:cxn>
                    <a:cxn ang="0">
                      <a:pos x="335" y="951"/>
                    </a:cxn>
                    <a:cxn ang="0">
                      <a:pos x="167" y="47"/>
                    </a:cxn>
                    <a:cxn ang="0">
                      <a:pos x="910" y="545"/>
                    </a:cxn>
                    <a:cxn ang="0">
                      <a:pos x="1212" y="1697"/>
                    </a:cxn>
                  </a:cxnLst>
                  <a:rect l="txL" t="txT" r="txR" b="txB"/>
                  <a:pathLst>
                    <a:path w="1232" h="1697">
                      <a:moveTo>
                        <a:pt x="1212" y="1697"/>
                      </a:moveTo>
                      <a:cubicBezTo>
                        <a:pt x="1024" y="1657"/>
                        <a:pt x="536" y="1219"/>
                        <a:pt x="335" y="951"/>
                      </a:cubicBezTo>
                      <a:cubicBezTo>
                        <a:pt x="228" y="817"/>
                        <a:pt x="0" y="389"/>
                        <a:pt x="167" y="47"/>
                      </a:cubicBezTo>
                      <a:cubicBezTo>
                        <a:pt x="488" y="0"/>
                        <a:pt x="762" y="306"/>
                        <a:pt x="910" y="545"/>
                      </a:cubicBezTo>
                      <a:cubicBezTo>
                        <a:pt x="1058" y="784"/>
                        <a:pt x="1232" y="1517"/>
                        <a:pt x="1212" y="1697"/>
                      </a:cubicBezTo>
                      <a:close/>
                    </a:path>
                  </a:pathLst>
                </a:custGeom>
                <a:solidFill>
                  <a:schemeClr val="tx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83386" name="Freeform 96"/>
                <p:cNvSpPr/>
                <p:nvPr/>
              </p:nvSpPr>
              <p:spPr>
                <a:xfrm rot="-3441481">
                  <a:off x="1160" y="1376"/>
                  <a:ext cx="1232" cy="1697"/>
                </a:xfrm>
                <a:custGeom>
                  <a:avLst/>
                  <a:gdLst>
                    <a:gd name="txL" fmla="*/ 0 w 1232"/>
                    <a:gd name="txT" fmla="*/ 0 h 1697"/>
                    <a:gd name="txR" fmla="*/ 1232 w 1232"/>
                    <a:gd name="txB" fmla="*/ 1697 h 1697"/>
                  </a:gdLst>
                  <a:ahLst/>
                  <a:cxnLst>
                    <a:cxn ang="0">
                      <a:pos x="1212" y="1697"/>
                    </a:cxn>
                    <a:cxn ang="0">
                      <a:pos x="335" y="951"/>
                    </a:cxn>
                    <a:cxn ang="0">
                      <a:pos x="167" y="47"/>
                    </a:cxn>
                    <a:cxn ang="0">
                      <a:pos x="910" y="545"/>
                    </a:cxn>
                    <a:cxn ang="0">
                      <a:pos x="1212" y="1697"/>
                    </a:cxn>
                  </a:cxnLst>
                  <a:rect l="txL" t="txT" r="txR" b="txB"/>
                  <a:pathLst>
                    <a:path w="1232" h="1697">
                      <a:moveTo>
                        <a:pt x="1212" y="1697"/>
                      </a:moveTo>
                      <a:cubicBezTo>
                        <a:pt x="1024" y="1657"/>
                        <a:pt x="536" y="1219"/>
                        <a:pt x="335" y="951"/>
                      </a:cubicBezTo>
                      <a:cubicBezTo>
                        <a:pt x="228" y="817"/>
                        <a:pt x="0" y="389"/>
                        <a:pt x="167" y="47"/>
                      </a:cubicBezTo>
                      <a:cubicBezTo>
                        <a:pt x="488" y="0"/>
                        <a:pt x="762" y="306"/>
                        <a:pt x="910" y="545"/>
                      </a:cubicBezTo>
                      <a:cubicBezTo>
                        <a:pt x="1058" y="784"/>
                        <a:pt x="1232" y="1517"/>
                        <a:pt x="1212" y="1697"/>
                      </a:cubicBezTo>
                      <a:close/>
                    </a:path>
                  </a:pathLst>
                </a:custGeom>
                <a:solidFill>
                  <a:schemeClr val="tx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83387" name="Freeform 97"/>
                <p:cNvSpPr/>
                <p:nvPr/>
              </p:nvSpPr>
              <p:spPr>
                <a:xfrm flipV="1">
                  <a:off x="1610" y="2254"/>
                  <a:ext cx="1232" cy="1697"/>
                </a:xfrm>
                <a:custGeom>
                  <a:avLst/>
                  <a:gdLst>
                    <a:gd name="txL" fmla="*/ 0 w 1232"/>
                    <a:gd name="txT" fmla="*/ 0 h 1697"/>
                    <a:gd name="txR" fmla="*/ 1232 w 1232"/>
                    <a:gd name="txB" fmla="*/ 1697 h 1697"/>
                  </a:gdLst>
                  <a:ahLst/>
                  <a:cxnLst>
                    <a:cxn ang="0">
                      <a:pos x="1212" y="1697"/>
                    </a:cxn>
                    <a:cxn ang="0">
                      <a:pos x="335" y="951"/>
                    </a:cxn>
                    <a:cxn ang="0">
                      <a:pos x="167" y="47"/>
                    </a:cxn>
                    <a:cxn ang="0">
                      <a:pos x="910" y="545"/>
                    </a:cxn>
                    <a:cxn ang="0">
                      <a:pos x="1212" y="1697"/>
                    </a:cxn>
                  </a:cxnLst>
                  <a:rect l="txL" t="txT" r="txR" b="txB"/>
                  <a:pathLst>
                    <a:path w="1232" h="1697">
                      <a:moveTo>
                        <a:pt x="1212" y="1697"/>
                      </a:moveTo>
                      <a:cubicBezTo>
                        <a:pt x="1024" y="1657"/>
                        <a:pt x="536" y="1219"/>
                        <a:pt x="335" y="951"/>
                      </a:cubicBezTo>
                      <a:cubicBezTo>
                        <a:pt x="228" y="817"/>
                        <a:pt x="0" y="389"/>
                        <a:pt x="167" y="47"/>
                      </a:cubicBezTo>
                      <a:cubicBezTo>
                        <a:pt x="488" y="0"/>
                        <a:pt x="762" y="306"/>
                        <a:pt x="910" y="545"/>
                      </a:cubicBezTo>
                      <a:cubicBezTo>
                        <a:pt x="1058" y="784"/>
                        <a:pt x="1232" y="1517"/>
                        <a:pt x="1212" y="1697"/>
                      </a:cubicBezTo>
                      <a:close/>
                    </a:path>
                  </a:pathLst>
                </a:custGeom>
                <a:solidFill>
                  <a:schemeClr val="tx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grpSp>
          <p:nvGrpSpPr>
            <p:cNvPr id="483388" name="Group 98"/>
            <p:cNvGrpSpPr/>
            <p:nvPr/>
          </p:nvGrpSpPr>
          <p:grpSpPr>
            <a:xfrm rot="1462908">
              <a:off x="5288" y="297"/>
              <a:ext cx="278" cy="351"/>
              <a:chOff x="3863" y="2473"/>
              <a:chExt cx="983" cy="1148"/>
            </a:xfrm>
          </p:grpSpPr>
          <p:grpSp>
            <p:nvGrpSpPr>
              <p:cNvPr id="483389" name="Group 99"/>
              <p:cNvGrpSpPr/>
              <p:nvPr/>
            </p:nvGrpSpPr>
            <p:grpSpPr>
              <a:xfrm>
                <a:off x="3863" y="2473"/>
                <a:ext cx="983" cy="1148"/>
                <a:chOff x="3863" y="2473"/>
                <a:chExt cx="983" cy="1148"/>
              </a:xfrm>
            </p:grpSpPr>
            <p:grpSp>
              <p:nvGrpSpPr>
                <p:cNvPr id="483390" name="Group 100"/>
                <p:cNvGrpSpPr/>
                <p:nvPr/>
              </p:nvGrpSpPr>
              <p:grpSpPr>
                <a:xfrm rot="-1507870" flipH="1">
                  <a:off x="4330" y="2473"/>
                  <a:ext cx="516" cy="926"/>
                  <a:chOff x="928" y="430"/>
                  <a:chExt cx="1925" cy="3521"/>
                </a:xfrm>
              </p:grpSpPr>
              <p:sp>
                <p:nvSpPr>
                  <p:cNvPr id="483391" name="Freeform 101"/>
                  <p:cNvSpPr/>
                  <p:nvPr/>
                </p:nvSpPr>
                <p:spPr>
                  <a:xfrm>
                    <a:off x="1621" y="430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50195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483392" name="Freeform 102"/>
                  <p:cNvSpPr/>
                  <p:nvPr/>
                </p:nvSpPr>
                <p:spPr>
                  <a:xfrm rot="-3441481">
                    <a:off x="1160" y="1376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50195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483393" name="Freeform 103"/>
                  <p:cNvSpPr/>
                  <p:nvPr/>
                </p:nvSpPr>
                <p:spPr>
                  <a:xfrm flipV="1">
                    <a:off x="1610" y="2254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50195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483394" name="Group 104"/>
                <p:cNvGrpSpPr/>
                <p:nvPr/>
              </p:nvGrpSpPr>
              <p:grpSpPr>
                <a:xfrm rot="-1567628">
                  <a:off x="3863" y="2695"/>
                  <a:ext cx="516" cy="926"/>
                  <a:chOff x="928" y="430"/>
                  <a:chExt cx="1925" cy="3521"/>
                </a:xfrm>
              </p:grpSpPr>
              <p:sp>
                <p:nvSpPr>
                  <p:cNvPr id="483395" name="Freeform 105"/>
                  <p:cNvSpPr/>
                  <p:nvPr/>
                </p:nvSpPr>
                <p:spPr>
                  <a:xfrm>
                    <a:off x="1621" y="430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50195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483396" name="Freeform 106"/>
                  <p:cNvSpPr/>
                  <p:nvPr/>
                </p:nvSpPr>
                <p:spPr>
                  <a:xfrm rot="-3441481">
                    <a:off x="1160" y="1376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50195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483397" name="Freeform 107"/>
                  <p:cNvSpPr/>
                  <p:nvPr/>
                </p:nvSpPr>
                <p:spPr>
                  <a:xfrm flipV="1">
                    <a:off x="1610" y="2254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50195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483398" name="Group 108"/>
              <p:cNvGrpSpPr/>
              <p:nvPr/>
            </p:nvGrpSpPr>
            <p:grpSpPr>
              <a:xfrm rot="1750193">
                <a:off x="4044" y="2688"/>
                <a:ext cx="616" cy="718"/>
                <a:chOff x="3863" y="2473"/>
                <a:chExt cx="983" cy="1148"/>
              </a:xfrm>
            </p:grpSpPr>
            <p:grpSp>
              <p:nvGrpSpPr>
                <p:cNvPr id="483399" name="Group 109"/>
                <p:cNvGrpSpPr/>
                <p:nvPr/>
              </p:nvGrpSpPr>
              <p:grpSpPr>
                <a:xfrm rot="-1507870" flipH="1">
                  <a:off x="4330" y="2473"/>
                  <a:ext cx="516" cy="926"/>
                  <a:chOff x="928" y="430"/>
                  <a:chExt cx="1925" cy="3521"/>
                </a:xfrm>
              </p:grpSpPr>
              <p:sp>
                <p:nvSpPr>
                  <p:cNvPr id="483400" name="Freeform 110"/>
                  <p:cNvSpPr/>
                  <p:nvPr/>
                </p:nvSpPr>
                <p:spPr>
                  <a:xfrm>
                    <a:off x="1621" y="430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89803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483401" name="Freeform 111"/>
                  <p:cNvSpPr/>
                  <p:nvPr/>
                </p:nvSpPr>
                <p:spPr>
                  <a:xfrm rot="-3441481">
                    <a:off x="1160" y="1376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89803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483402" name="Freeform 112"/>
                  <p:cNvSpPr/>
                  <p:nvPr/>
                </p:nvSpPr>
                <p:spPr>
                  <a:xfrm flipV="1">
                    <a:off x="1610" y="2254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89803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483403" name="Group 113"/>
                <p:cNvGrpSpPr/>
                <p:nvPr/>
              </p:nvGrpSpPr>
              <p:grpSpPr>
                <a:xfrm rot="-1567628">
                  <a:off x="3863" y="2695"/>
                  <a:ext cx="516" cy="926"/>
                  <a:chOff x="928" y="430"/>
                  <a:chExt cx="1925" cy="3521"/>
                </a:xfrm>
              </p:grpSpPr>
              <p:sp>
                <p:nvSpPr>
                  <p:cNvPr id="483404" name="Freeform 114"/>
                  <p:cNvSpPr/>
                  <p:nvPr/>
                </p:nvSpPr>
                <p:spPr>
                  <a:xfrm>
                    <a:off x="1621" y="430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89803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483405" name="Freeform 115"/>
                  <p:cNvSpPr/>
                  <p:nvPr/>
                </p:nvSpPr>
                <p:spPr>
                  <a:xfrm rot="-3441481">
                    <a:off x="1160" y="1376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89803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483406" name="Freeform 116"/>
                  <p:cNvSpPr/>
                  <p:nvPr/>
                </p:nvSpPr>
                <p:spPr>
                  <a:xfrm flipV="1">
                    <a:off x="1610" y="2254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89803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483407" name="Group 117"/>
            <p:cNvGrpSpPr/>
            <p:nvPr/>
          </p:nvGrpSpPr>
          <p:grpSpPr>
            <a:xfrm>
              <a:off x="4992" y="528"/>
              <a:ext cx="659" cy="768"/>
              <a:chOff x="3863" y="2473"/>
              <a:chExt cx="983" cy="1148"/>
            </a:xfrm>
          </p:grpSpPr>
          <p:grpSp>
            <p:nvGrpSpPr>
              <p:cNvPr id="483408" name="Group 118"/>
              <p:cNvGrpSpPr/>
              <p:nvPr/>
            </p:nvGrpSpPr>
            <p:grpSpPr>
              <a:xfrm>
                <a:off x="3863" y="2473"/>
                <a:ext cx="983" cy="1148"/>
                <a:chOff x="3863" y="2473"/>
                <a:chExt cx="983" cy="1148"/>
              </a:xfrm>
            </p:grpSpPr>
            <p:grpSp>
              <p:nvGrpSpPr>
                <p:cNvPr id="483409" name="Group 119"/>
                <p:cNvGrpSpPr/>
                <p:nvPr/>
              </p:nvGrpSpPr>
              <p:grpSpPr>
                <a:xfrm rot="-1507870" flipH="1">
                  <a:off x="4330" y="2473"/>
                  <a:ext cx="516" cy="926"/>
                  <a:chOff x="928" y="430"/>
                  <a:chExt cx="1925" cy="3521"/>
                </a:xfrm>
              </p:grpSpPr>
              <p:sp>
                <p:nvSpPr>
                  <p:cNvPr id="483410" name="Freeform 120"/>
                  <p:cNvSpPr/>
                  <p:nvPr/>
                </p:nvSpPr>
                <p:spPr>
                  <a:xfrm>
                    <a:off x="1621" y="430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50195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483411" name="Freeform 121"/>
                  <p:cNvSpPr/>
                  <p:nvPr/>
                </p:nvSpPr>
                <p:spPr>
                  <a:xfrm rot="-3441481">
                    <a:off x="1160" y="1376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50195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483412" name="Freeform 122"/>
                  <p:cNvSpPr/>
                  <p:nvPr/>
                </p:nvSpPr>
                <p:spPr>
                  <a:xfrm flipV="1">
                    <a:off x="1610" y="2254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50195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483413" name="Group 123"/>
                <p:cNvGrpSpPr/>
                <p:nvPr/>
              </p:nvGrpSpPr>
              <p:grpSpPr>
                <a:xfrm rot="-1567628">
                  <a:off x="3863" y="2695"/>
                  <a:ext cx="516" cy="926"/>
                  <a:chOff x="928" y="430"/>
                  <a:chExt cx="1925" cy="3521"/>
                </a:xfrm>
              </p:grpSpPr>
              <p:sp>
                <p:nvSpPr>
                  <p:cNvPr id="483414" name="Freeform 124"/>
                  <p:cNvSpPr/>
                  <p:nvPr/>
                </p:nvSpPr>
                <p:spPr>
                  <a:xfrm>
                    <a:off x="1621" y="430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50195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483415" name="Freeform 125"/>
                  <p:cNvSpPr/>
                  <p:nvPr/>
                </p:nvSpPr>
                <p:spPr>
                  <a:xfrm rot="-3441481">
                    <a:off x="1160" y="1376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50195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483416" name="Freeform 126"/>
                  <p:cNvSpPr/>
                  <p:nvPr/>
                </p:nvSpPr>
                <p:spPr>
                  <a:xfrm flipV="1">
                    <a:off x="1610" y="2254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50195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483417" name="Group 127"/>
              <p:cNvGrpSpPr/>
              <p:nvPr/>
            </p:nvGrpSpPr>
            <p:grpSpPr>
              <a:xfrm rot="1750193">
                <a:off x="4044" y="2688"/>
                <a:ext cx="616" cy="718"/>
                <a:chOff x="3863" y="2473"/>
                <a:chExt cx="983" cy="1148"/>
              </a:xfrm>
            </p:grpSpPr>
            <p:grpSp>
              <p:nvGrpSpPr>
                <p:cNvPr id="483418" name="Group 128"/>
                <p:cNvGrpSpPr/>
                <p:nvPr/>
              </p:nvGrpSpPr>
              <p:grpSpPr>
                <a:xfrm rot="-1507870" flipH="1">
                  <a:off x="4330" y="2473"/>
                  <a:ext cx="516" cy="926"/>
                  <a:chOff x="928" y="430"/>
                  <a:chExt cx="1925" cy="3521"/>
                </a:xfrm>
              </p:grpSpPr>
              <p:sp>
                <p:nvSpPr>
                  <p:cNvPr id="483419" name="Freeform 129"/>
                  <p:cNvSpPr/>
                  <p:nvPr/>
                </p:nvSpPr>
                <p:spPr>
                  <a:xfrm>
                    <a:off x="1621" y="430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89803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483420" name="Freeform 130"/>
                  <p:cNvSpPr/>
                  <p:nvPr/>
                </p:nvSpPr>
                <p:spPr>
                  <a:xfrm rot="-3441481">
                    <a:off x="1160" y="1376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89803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483421" name="Freeform 131"/>
                  <p:cNvSpPr/>
                  <p:nvPr/>
                </p:nvSpPr>
                <p:spPr>
                  <a:xfrm flipV="1">
                    <a:off x="1610" y="2254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89803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483422" name="Group 132"/>
                <p:cNvGrpSpPr/>
                <p:nvPr/>
              </p:nvGrpSpPr>
              <p:grpSpPr>
                <a:xfrm rot="-1567628">
                  <a:off x="3863" y="2695"/>
                  <a:ext cx="516" cy="926"/>
                  <a:chOff x="928" y="430"/>
                  <a:chExt cx="1925" cy="3521"/>
                </a:xfrm>
              </p:grpSpPr>
              <p:sp>
                <p:nvSpPr>
                  <p:cNvPr id="483423" name="Freeform 133"/>
                  <p:cNvSpPr/>
                  <p:nvPr/>
                </p:nvSpPr>
                <p:spPr>
                  <a:xfrm>
                    <a:off x="1621" y="430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89803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483424" name="Freeform 134"/>
                  <p:cNvSpPr/>
                  <p:nvPr/>
                </p:nvSpPr>
                <p:spPr>
                  <a:xfrm rot="-3441481">
                    <a:off x="1160" y="1376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89803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483425" name="Freeform 135"/>
                  <p:cNvSpPr/>
                  <p:nvPr/>
                </p:nvSpPr>
                <p:spPr>
                  <a:xfrm flipV="1">
                    <a:off x="1610" y="2254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89803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483426" name="Group 136"/>
            <p:cNvGrpSpPr/>
            <p:nvPr/>
          </p:nvGrpSpPr>
          <p:grpSpPr>
            <a:xfrm>
              <a:off x="4951" y="384"/>
              <a:ext cx="281" cy="328"/>
              <a:chOff x="3863" y="2473"/>
              <a:chExt cx="983" cy="1148"/>
            </a:xfrm>
          </p:grpSpPr>
          <p:grpSp>
            <p:nvGrpSpPr>
              <p:cNvPr id="483427" name="Group 137"/>
              <p:cNvGrpSpPr/>
              <p:nvPr/>
            </p:nvGrpSpPr>
            <p:grpSpPr>
              <a:xfrm>
                <a:off x="3863" y="2473"/>
                <a:ext cx="983" cy="1148"/>
                <a:chOff x="3863" y="2473"/>
                <a:chExt cx="983" cy="1148"/>
              </a:xfrm>
            </p:grpSpPr>
            <p:grpSp>
              <p:nvGrpSpPr>
                <p:cNvPr id="483428" name="Group 138"/>
                <p:cNvGrpSpPr/>
                <p:nvPr/>
              </p:nvGrpSpPr>
              <p:grpSpPr>
                <a:xfrm rot="-1507870" flipH="1">
                  <a:off x="4330" y="2473"/>
                  <a:ext cx="516" cy="926"/>
                  <a:chOff x="928" y="430"/>
                  <a:chExt cx="1925" cy="3521"/>
                </a:xfrm>
              </p:grpSpPr>
              <p:sp>
                <p:nvSpPr>
                  <p:cNvPr id="483429" name="Freeform 139"/>
                  <p:cNvSpPr/>
                  <p:nvPr/>
                </p:nvSpPr>
                <p:spPr>
                  <a:xfrm>
                    <a:off x="1621" y="430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50195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483430" name="Freeform 140"/>
                  <p:cNvSpPr/>
                  <p:nvPr/>
                </p:nvSpPr>
                <p:spPr>
                  <a:xfrm rot="-3441481">
                    <a:off x="1160" y="1376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50195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483431" name="Freeform 141"/>
                  <p:cNvSpPr/>
                  <p:nvPr/>
                </p:nvSpPr>
                <p:spPr>
                  <a:xfrm flipV="1">
                    <a:off x="1610" y="2254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50195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483432" name="Group 142"/>
                <p:cNvGrpSpPr/>
                <p:nvPr/>
              </p:nvGrpSpPr>
              <p:grpSpPr>
                <a:xfrm rot="-1567628">
                  <a:off x="3863" y="2695"/>
                  <a:ext cx="516" cy="926"/>
                  <a:chOff x="928" y="430"/>
                  <a:chExt cx="1925" cy="3521"/>
                </a:xfrm>
              </p:grpSpPr>
              <p:sp>
                <p:nvSpPr>
                  <p:cNvPr id="483433" name="Freeform 143"/>
                  <p:cNvSpPr/>
                  <p:nvPr/>
                </p:nvSpPr>
                <p:spPr>
                  <a:xfrm>
                    <a:off x="1621" y="430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50195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483434" name="Freeform 144"/>
                  <p:cNvSpPr/>
                  <p:nvPr/>
                </p:nvSpPr>
                <p:spPr>
                  <a:xfrm rot="-3441481">
                    <a:off x="1160" y="1376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50195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483435" name="Freeform 145"/>
                  <p:cNvSpPr/>
                  <p:nvPr/>
                </p:nvSpPr>
                <p:spPr>
                  <a:xfrm flipV="1">
                    <a:off x="1610" y="2254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50195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483436" name="Group 146"/>
              <p:cNvGrpSpPr/>
              <p:nvPr/>
            </p:nvGrpSpPr>
            <p:grpSpPr>
              <a:xfrm rot="1750193">
                <a:off x="4044" y="2688"/>
                <a:ext cx="616" cy="718"/>
                <a:chOff x="3863" y="2473"/>
                <a:chExt cx="983" cy="1148"/>
              </a:xfrm>
            </p:grpSpPr>
            <p:grpSp>
              <p:nvGrpSpPr>
                <p:cNvPr id="483437" name="Group 147"/>
                <p:cNvGrpSpPr/>
                <p:nvPr/>
              </p:nvGrpSpPr>
              <p:grpSpPr>
                <a:xfrm rot="-1507870" flipH="1">
                  <a:off x="4330" y="2473"/>
                  <a:ext cx="516" cy="926"/>
                  <a:chOff x="928" y="430"/>
                  <a:chExt cx="1925" cy="3521"/>
                </a:xfrm>
              </p:grpSpPr>
              <p:sp>
                <p:nvSpPr>
                  <p:cNvPr id="483438" name="Freeform 148"/>
                  <p:cNvSpPr/>
                  <p:nvPr/>
                </p:nvSpPr>
                <p:spPr>
                  <a:xfrm>
                    <a:off x="1621" y="430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89803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483439" name="Freeform 149"/>
                  <p:cNvSpPr/>
                  <p:nvPr/>
                </p:nvSpPr>
                <p:spPr>
                  <a:xfrm rot="-3441481">
                    <a:off x="1160" y="1376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89803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483440" name="Freeform 150"/>
                  <p:cNvSpPr/>
                  <p:nvPr/>
                </p:nvSpPr>
                <p:spPr>
                  <a:xfrm flipV="1">
                    <a:off x="1610" y="2254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89803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483441" name="Group 151"/>
                <p:cNvGrpSpPr/>
                <p:nvPr/>
              </p:nvGrpSpPr>
              <p:grpSpPr>
                <a:xfrm rot="-1567628">
                  <a:off x="3863" y="2695"/>
                  <a:ext cx="516" cy="926"/>
                  <a:chOff x="928" y="430"/>
                  <a:chExt cx="1925" cy="3521"/>
                </a:xfrm>
              </p:grpSpPr>
              <p:sp>
                <p:nvSpPr>
                  <p:cNvPr id="483442" name="Freeform 152"/>
                  <p:cNvSpPr/>
                  <p:nvPr/>
                </p:nvSpPr>
                <p:spPr>
                  <a:xfrm>
                    <a:off x="1621" y="430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89803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483443" name="Freeform 153"/>
                  <p:cNvSpPr/>
                  <p:nvPr/>
                </p:nvSpPr>
                <p:spPr>
                  <a:xfrm rot="-3441481">
                    <a:off x="1160" y="1376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89803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483444" name="Freeform 154"/>
                  <p:cNvSpPr/>
                  <p:nvPr/>
                </p:nvSpPr>
                <p:spPr>
                  <a:xfrm flipV="1">
                    <a:off x="1610" y="2254"/>
                    <a:ext cx="1232" cy="1697"/>
                  </a:xfrm>
                  <a:custGeom>
                    <a:avLst/>
                    <a:gdLst>
                      <a:gd name="txL" fmla="*/ 0 w 1232"/>
                      <a:gd name="txT" fmla="*/ 0 h 1697"/>
                      <a:gd name="txR" fmla="*/ 1232 w 1232"/>
                      <a:gd name="txB" fmla="*/ 1697 h 1697"/>
                    </a:gdLst>
                    <a:ahLst/>
                    <a:cxnLst>
                      <a:cxn ang="0">
                        <a:pos x="1212" y="1697"/>
                      </a:cxn>
                      <a:cxn ang="0">
                        <a:pos x="335" y="951"/>
                      </a:cxn>
                      <a:cxn ang="0">
                        <a:pos x="167" y="47"/>
                      </a:cxn>
                      <a:cxn ang="0">
                        <a:pos x="910" y="545"/>
                      </a:cxn>
                      <a:cxn ang="0">
                        <a:pos x="1212" y="1697"/>
                      </a:cxn>
                    </a:cxnLst>
                    <a:rect l="txL" t="txT" r="txR" b="txB"/>
                    <a:pathLst>
                      <a:path w="1232" h="1697">
                        <a:moveTo>
                          <a:pt x="1212" y="1697"/>
                        </a:moveTo>
                        <a:cubicBezTo>
                          <a:pt x="1024" y="1657"/>
                          <a:pt x="536" y="1219"/>
                          <a:pt x="335" y="951"/>
                        </a:cubicBezTo>
                        <a:cubicBezTo>
                          <a:pt x="228" y="817"/>
                          <a:pt x="0" y="389"/>
                          <a:pt x="167" y="47"/>
                        </a:cubicBezTo>
                        <a:cubicBezTo>
                          <a:pt x="488" y="0"/>
                          <a:pt x="762" y="306"/>
                          <a:pt x="910" y="545"/>
                        </a:cubicBezTo>
                        <a:cubicBezTo>
                          <a:pt x="1058" y="784"/>
                          <a:pt x="1232" y="1517"/>
                          <a:pt x="1212" y="1697"/>
                        </a:cubicBezTo>
                        <a:close/>
                      </a:path>
                    </a:pathLst>
                  </a:custGeom>
                  <a:solidFill>
                    <a:schemeClr val="tx2">
                      <a:alpha val="89803"/>
                    </a:schemeClr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</p:grpSp>
        </p:grpSp>
      </p:grpSp>
      <p:pic>
        <p:nvPicPr>
          <p:cNvPr id="9" name="图片 8" descr="education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91200" y="4232275"/>
            <a:ext cx="3352800" cy="23923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22" name="标题 49152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en-US" altLang="zh-CN">
                <a:ea typeface="宋体" panose="02010600030101010101" pitchFamily="2" charset="-122"/>
              </a:rPr>
              <a:t>Exploration of the text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91523" name="文本占位符 491522"/>
          <p:cNvSpPr>
            <a:spLocks noGrp="1"/>
          </p:cNvSpPr>
          <p:nvPr>
            <p:ph type="body" idx="1"/>
          </p:nvPr>
        </p:nvSpPr>
        <p:spPr>
          <a:xfrm>
            <a:off x="228600" y="1752600"/>
            <a:ext cx="9829800" cy="5334000"/>
          </a:xfrm>
          <a:ln/>
        </p:spPr>
        <p:txBody>
          <a:bodyPr/>
          <a:p>
            <a:pPr marL="533400" indent="-533400">
              <a:lnSpc>
                <a:spcPct val="115000"/>
              </a:lnSpc>
              <a:buNone/>
            </a:pPr>
            <a:r>
              <a:rPr lang="en-US" altLang="zh-CN">
                <a:solidFill>
                  <a:srgbClr val="000000"/>
                </a:solidFill>
                <a:latin typeface="Berlin Sans FB Demi" panose="020E0802020502020306" pitchFamily="34" charset="0"/>
                <a:ea typeface="宋体" panose="02010600030101010101" pitchFamily="2" charset="-122"/>
              </a:rPr>
              <a:t>    3. part III (Para 9-15): reasons and fallout</a:t>
            </a:r>
            <a:endParaRPr lang="en-US" altLang="zh-CN">
              <a:solidFill>
                <a:srgbClr val="000000"/>
              </a:solidFill>
              <a:latin typeface="Berlin Sans FB Demi" panose="020E0802020502020306" pitchFamily="34" charset="0"/>
              <a:ea typeface="宋体" panose="02010600030101010101" pitchFamily="2" charset="-122"/>
            </a:endParaRPr>
          </a:p>
          <a:p>
            <a:pPr marL="533400" indent="-533400">
              <a:lnSpc>
                <a:spcPct val="115000"/>
              </a:lnSpc>
              <a:buNone/>
            </a:pPr>
            <a:r>
              <a:rPr lang="en-US" altLang="zh-CN" sz="2400">
                <a:solidFill>
                  <a:srgbClr val="000000"/>
                </a:solidFill>
                <a:latin typeface="Berlin Sans FB Demi" panose="020E0802020502020306" pitchFamily="34" charset="0"/>
                <a:ea typeface="宋体" panose="02010600030101010101" pitchFamily="2" charset="-122"/>
              </a:rPr>
              <a:t>Self-sacrifice has always been part and parcel of parenthood. </a:t>
            </a:r>
            <a:endParaRPr lang="en-US" altLang="zh-CN" sz="2400">
              <a:solidFill>
                <a:srgbClr val="000000"/>
              </a:solidFill>
              <a:latin typeface="Berlin Sans FB Demi" panose="020E0802020502020306" pitchFamily="34" charset="0"/>
              <a:ea typeface="宋体" panose="02010600030101010101" pitchFamily="2" charset="-122"/>
            </a:endParaRPr>
          </a:p>
          <a:p>
            <a:pPr marL="533400" indent="-533400">
              <a:lnSpc>
                <a:spcPct val="115000"/>
              </a:lnSpc>
              <a:buNone/>
            </a:pPr>
            <a:r>
              <a:rPr lang="en-US" altLang="zh-CN" sz="2400">
                <a:solidFill>
                  <a:srgbClr val="FF0000"/>
                </a:solidFill>
                <a:ea typeface="宋体" panose="02010600030101010101" pitchFamily="2" charset="-122"/>
              </a:rPr>
              <a:t>      Alliteration (</a:t>
            </a:r>
            <a:r>
              <a:rPr lang="zh-CN" altLang="en-US" sz="2400" dirty="0">
                <a:solidFill>
                  <a:srgbClr val="FF0000"/>
                </a:solidFill>
                <a:ea typeface="宋体" panose="02010600030101010101" pitchFamily="2" charset="-122"/>
              </a:rPr>
              <a:t>头韵</a:t>
            </a:r>
            <a:r>
              <a:rPr lang="en-US" altLang="zh-CN" sz="2400">
                <a:solidFill>
                  <a:srgbClr val="FF0000"/>
                </a:solidFill>
                <a:ea typeface="宋体" panose="02010600030101010101" pitchFamily="2" charset="-122"/>
              </a:rPr>
              <a:t>) is the repetition of consonants, especially </a:t>
            </a:r>
            <a:endParaRPr lang="en-US" altLang="zh-CN" sz="2400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marL="533400" indent="-533400">
              <a:lnSpc>
                <a:spcPct val="115000"/>
              </a:lnSpc>
              <a:buNone/>
            </a:pPr>
            <a:r>
              <a:rPr lang="en-US" altLang="zh-CN" sz="2400">
                <a:solidFill>
                  <a:srgbClr val="FF0000"/>
                </a:solidFill>
                <a:ea typeface="宋体" panose="02010600030101010101" pitchFamily="2" charset="-122"/>
              </a:rPr>
              <a:t>                             at the beginning of words or stressed syllables.</a:t>
            </a:r>
            <a:endParaRPr lang="en-US" altLang="zh-CN" sz="2400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marL="533400" indent="-533400"/>
            <a:r>
              <a:rPr lang="en-US" altLang="zh-CN" sz="2000">
                <a:ea typeface="宋体" panose="02010600030101010101" pitchFamily="2" charset="-122"/>
              </a:rPr>
              <a:t>Pride and Prejudice   </a:t>
            </a:r>
            <a:r>
              <a:rPr lang="en-US" altLang="zh-CN" sz="2000">
                <a:solidFill>
                  <a:srgbClr val="000000"/>
                </a:solidFill>
                <a:ea typeface="宋体" panose="02010600030101010101" pitchFamily="2" charset="-122"/>
              </a:rPr>
              <a:t>(title)</a:t>
            </a:r>
            <a:endParaRPr lang="zh-CN" altLang="en-US" sz="2000" dirty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marL="533400" indent="-533400"/>
            <a:r>
              <a:rPr lang="en-US" altLang="zh-CN" sz="2000">
                <a:ea typeface="宋体" panose="02010600030101010101" pitchFamily="2" charset="-122"/>
              </a:rPr>
              <a:t>Money makes the mare go.  </a:t>
            </a:r>
            <a:r>
              <a:rPr lang="en-US" altLang="zh-CN" sz="2000">
                <a:solidFill>
                  <a:srgbClr val="000000"/>
                </a:solidFill>
                <a:ea typeface="宋体" panose="02010600030101010101" pitchFamily="2" charset="-122"/>
              </a:rPr>
              <a:t>(idiom)</a:t>
            </a:r>
            <a:endParaRPr lang="en-US" altLang="zh-CN" sz="200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marL="533400" indent="-533400"/>
            <a:r>
              <a:rPr lang="en-US" altLang="zh-CN" sz="2000">
                <a:ea typeface="宋体" panose="02010600030101010101" pitchFamily="2" charset="-122"/>
              </a:rPr>
              <a:t>Peter Piper picked a peck of pickled peppers. </a:t>
            </a:r>
            <a:r>
              <a:rPr lang="en-US" altLang="zh-CN" sz="2000">
                <a:solidFill>
                  <a:srgbClr val="000000"/>
                </a:solidFill>
                <a:ea typeface="宋体" panose="02010600030101010101" pitchFamily="2" charset="-122"/>
              </a:rPr>
              <a:t>(Tongue twister)</a:t>
            </a:r>
            <a:endParaRPr lang="en-US" altLang="zh-CN" sz="200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marL="533400" indent="-533400">
              <a:buNone/>
            </a:pPr>
            <a:r>
              <a:rPr lang="en-US" altLang="zh-CN" sz="2000">
                <a:ea typeface="宋体" panose="02010600030101010101" pitchFamily="2" charset="-122"/>
              </a:rPr>
              <a:t>        A peck of pickled peppers Peter Piper picked.</a:t>
            </a:r>
            <a:endParaRPr lang="en-US" altLang="zh-CN" sz="2000">
              <a:ea typeface="宋体" panose="02010600030101010101" pitchFamily="2" charset="-122"/>
            </a:endParaRPr>
          </a:p>
          <a:p>
            <a:pPr marL="533400" indent="-533400">
              <a:buNone/>
            </a:pPr>
            <a:r>
              <a:rPr lang="en-US" altLang="zh-CN" sz="2000">
                <a:ea typeface="宋体" panose="02010600030101010101" pitchFamily="2" charset="-122"/>
              </a:rPr>
              <a:t>        If Peter Piper picked a peck of pickled peppers,</a:t>
            </a:r>
            <a:endParaRPr lang="en-US" altLang="zh-CN" sz="2000">
              <a:ea typeface="宋体" panose="02010600030101010101" pitchFamily="2" charset="-122"/>
            </a:endParaRPr>
          </a:p>
          <a:p>
            <a:pPr marL="533400" indent="-533400">
              <a:buNone/>
            </a:pPr>
            <a:r>
              <a:rPr lang="en-US" altLang="zh-CN" sz="2000">
                <a:ea typeface="宋体" panose="02010600030101010101" pitchFamily="2" charset="-122"/>
              </a:rPr>
              <a:t>        Where’s the peck of pickled peppers Peter Piper picked?</a:t>
            </a:r>
            <a:endParaRPr lang="en-US" altLang="zh-CN" sz="2000">
              <a:ea typeface="宋体" panose="02010600030101010101" pitchFamily="2" charset="-122"/>
            </a:endParaRPr>
          </a:p>
        </p:txBody>
      </p:sp>
      <p:sp>
        <p:nvSpPr>
          <p:cNvPr id="491524" name="矩形 491523"/>
          <p:cNvSpPr/>
          <p:nvPr/>
        </p:nvSpPr>
        <p:spPr>
          <a:xfrm>
            <a:off x="304800" y="1828800"/>
            <a:ext cx="8686800" cy="4572000"/>
          </a:xfrm>
          <a:prstGeom prst="rect">
            <a:avLst/>
          </a:prstGeom>
          <a:noFill/>
          <a:ln w="31750" cap="flat" cmpd="sng">
            <a:solidFill>
              <a:srgbClr val="33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marL="342900" indent="-342900" defTabSz="0"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None/>
              <a:tabLst>
                <a:tab pos="0" algn="l"/>
              </a:tabLst>
            </a:pPr>
            <a:endParaRPr lang="en-US" altLang="zh-CN" sz="2400">
              <a:solidFill>
                <a:schemeClr val="fol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91525" name="矩形 491524"/>
          <p:cNvSpPr/>
          <p:nvPr/>
        </p:nvSpPr>
        <p:spPr>
          <a:xfrm>
            <a:off x="304800" y="1066800"/>
            <a:ext cx="8839200" cy="7620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Ø"/>
              <a:defRPr sz="2800" b="1" u="none" kern="1200" baseline="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Blip>
                <a:blip r:embed="rId1"/>
              </a:buBlip>
              <a:defRPr sz="2400" b="1" i="0" u="none" kern="1200" baseline="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Blip>
                <a:blip r:embed="rId2"/>
              </a:buBlip>
              <a:defRPr sz="2000" b="1" i="0" u="none" kern="1200" baseline="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anose="05000000000000000000" pitchFamily="2" charset="2"/>
              <a:buChar char="u"/>
              <a:defRPr sz="1800" b="1" i="0" u="none" kern="1200" baseline="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FF"/>
              </a:buClr>
              <a:buFont typeface="Wingdings" panose="05000000000000000000" pitchFamily="2" charset="2"/>
              <a:buChar char="•"/>
              <a:defRPr sz="1600" b="1" i="0" u="none" kern="1200" baseline="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</a:lstStyle>
          <a:p>
            <a:pPr lvl="0">
              <a:lnSpc>
                <a:spcPct val="130000"/>
              </a:lnSpc>
              <a:buClr>
                <a:srgbClr val="FF0000"/>
              </a:buClr>
              <a:buBlip>
                <a:blip r:embed="rId3"/>
              </a:buBlip>
            </a:pPr>
            <a:r>
              <a:rPr lang="en-US" altLang="zh-CN">
                <a:solidFill>
                  <a:schemeClr val="folHlink"/>
                </a:solidFill>
                <a:ea typeface="宋体" panose="02010600030101010101" pitchFamily="2" charset="-122"/>
              </a:rPr>
              <a:t>Structure analysis</a:t>
            </a:r>
            <a:endParaRPr lang="en-US" altLang="zh-CN">
              <a:solidFill>
                <a:schemeClr val="folHlink"/>
              </a:solidFill>
              <a:ea typeface="宋体" panose="02010600030101010101" pitchFamily="2" charset="-122"/>
            </a:endParaRPr>
          </a:p>
        </p:txBody>
      </p:sp>
      <p:sp>
        <p:nvSpPr>
          <p:cNvPr id="491526" name="文本框 491525"/>
          <p:cNvSpPr txBox="1"/>
          <p:nvPr/>
        </p:nvSpPr>
        <p:spPr>
          <a:xfrm>
            <a:off x="4038600" y="3824288"/>
            <a:ext cx="167640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傲慢与偏见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527" name="文本框 491526"/>
          <p:cNvSpPr txBox="1"/>
          <p:nvPr/>
        </p:nvSpPr>
        <p:spPr>
          <a:xfrm>
            <a:off x="4724400" y="4175125"/>
            <a:ext cx="25146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有钱能使鬼推磨。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23">
                                            <p:txEl>
                                              <p:charRg st="112" end="1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1523">
                                            <p:txEl>
                                              <p:charRg st="112" end="18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23">
                                            <p:txEl>
                                              <p:charRg st="181" end="2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91523">
                                            <p:txEl>
                                              <p:charRg st="181" end="25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23">
                                            <p:txEl>
                                              <p:charRg st="259" end="28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91523">
                                            <p:txEl>
                                              <p:charRg st="259" end="28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9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23">
                                            <p:txEl>
                                              <p:charRg st="289" end="3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91523">
                                            <p:txEl>
                                              <p:charRg st="289" end="3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91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23">
                                            <p:txEl>
                                              <p:charRg st="323" end="38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91523">
                                            <p:txEl>
                                              <p:charRg st="323" end="38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23">
                                            <p:txEl>
                                              <p:charRg st="386" end="4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491523">
                                            <p:txEl>
                                              <p:charRg st="386" end="4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23">
                                            <p:txEl>
                                              <p:charRg st="440" end="4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91523">
                                            <p:txEl>
                                              <p:charRg st="440" end="49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23">
                                            <p:txEl>
                                              <p:charRg st="497" end="5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491523">
                                            <p:txEl>
                                              <p:charRg st="497" end="56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26" grpId="0"/>
      <p:bldP spid="4915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4835" name="矩形 504834"/>
          <p:cNvSpPr/>
          <p:nvPr/>
        </p:nvSpPr>
        <p:spPr>
          <a:xfrm>
            <a:off x="304800" y="1828800"/>
            <a:ext cx="8686800" cy="4572000"/>
          </a:xfrm>
          <a:prstGeom prst="rect">
            <a:avLst/>
          </a:prstGeom>
          <a:noFill/>
          <a:ln w="31750" cap="flat" cmpd="sng">
            <a:solidFill>
              <a:srgbClr val="33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marL="342900" indent="-342900" defTabSz="0"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None/>
              <a:tabLst>
                <a:tab pos="0" algn="l"/>
              </a:tabLst>
            </a:pPr>
            <a:endParaRPr lang="en-US" altLang="zh-CN" sz="2400">
              <a:solidFill>
                <a:schemeClr val="fol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04837" name="矩形 504836"/>
          <p:cNvSpPr/>
          <p:nvPr/>
        </p:nvSpPr>
        <p:spPr>
          <a:xfrm>
            <a:off x="304800" y="1066800"/>
            <a:ext cx="8839200" cy="7620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Ø"/>
              <a:defRPr sz="2800" b="1" u="none" kern="1200" baseline="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Blip>
                <a:blip r:embed="rId1"/>
              </a:buBlip>
              <a:defRPr sz="2400" b="1" i="0" u="none" kern="1200" baseline="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Blip>
                <a:blip r:embed="rId2"/>
              </a:buBlip>
              <a:defRPr sz="2000" b="1" i="0" u="none" kern="1200" baseline="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anose="05000000000000000000" pitchFamily="2" charset="2"/>
              <a:buChar char="u"/>
              <a:defRPr sz="1800" b="1" i="0" u="none" kern="1200" baseline="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FF"/>
              </a:buClr>
              <a:buFont typeface="Wingdings" panose="05000000000000000000" pitchFamily="2" charset="2"/>
              <a:buChar char="•"/>
              <a:defRPr sz="1600" b="1" i="0" u="none" kern="1200" baseline="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</a:lstStyle>
          <a:p>
            <a:pPr lvl="0">
              <a:lnSpc>
                <a:spcPct val="130000"/>
              </a:lnSpc>
              <a:buClr>
                <a:srgbClr val="FF0000"/>
              </a:buClr>
              <a:buBlip>
                <a:blip r:embed="rId3"/>
              </a:buBlip>
            </a:pPr>
            <a:r>
              <a:rPr lang="en-US" altLang="zh-CN">
                <a:solidFill>
                  <a:schemeClr val="folHlink"/>
                </a:solidFill>
                <a:ea typeface="宋体" panose="02010600030101010101" pitchFamily="2" charset="-122"/>
              </a:rPr>
              <a:t>Structure analysis</a:t>
            </a:r>
            <a:endParaRPr lang="en-US" altLang="zh-CN">
              <a:solidFill>
                <a:schemeClr val="folHlink"/>
              </a:solidFill>
              <a:ea typeface="宋体" panose="02010600030101010101" pitchFamily="2" charset="-122"/>
            </a:endParaRPr>
          </a:p>
        </p:txBody>
      </p:sp>
      <p:sp>
        <p:nvSpPr>
          <p:cNvPr id="504839" name="标题 504838"/>
          <p:cNvSpPr>
            <a:spLocks noGrp="1"/>
          </p:cNvSpPr>
          <p:nvPr>
            <p:ph type="title"/>
          </p:nvPr>
        </p:nvSpPr>
        <p:spPr>
          <a:xfrm>
            <a:off x="533400" y="1905000"/>
            <a:ext cx="7772400" cy="533400"/>
          </a:xfrm>
          <a:ln/>
        </p:spPr>
        <p:txBody>
          <a:bodyPr anchor="ctr"/>
          <a:p>
            <a:r>
              <a:rPr lang="en-US" altLang="zh-CN" sz="2800">
                <a:solidFill>
                  <a:srgbClr val="000000"/>
                </a:solidFill>
                <a:latin typeface="Berlin Sans FB Demi" panose="020E0802020502020306" pitchFamily="34" charset="0"/>
                <a:ea typeface="宋体" panose="02010600030101010101" pitchFamily="2" charset="-122"/>
              </a:rPr>
              <a:t>4. part IV (Para 16-17):  warning</a:t>
            </a:r>
            <a:endParaRPr lang="zh-CN" altLang="en-US" sz="2800" dirty="0">
              <a:solidFill>
                <a:srgbClr val="000000"/>
              </a:solidFill>
              <a:latin typeface="Berlin Sans FB Demi" panose="020E0802020502020306" pitchFamily="34" charset="0"/>
              <a:ea typeface="宋体" panose="02010600030101010101" pitchFamily="2" charset="-122"/>
            </a:endParaRPr>
          </a:p>
        </p:txBody>
      </p:sp>
      <p:sp>
        <p:nvSpPr>
          <p:cNvPr id="504841" name="文本占位符 504840"/>
          <p:cNvSpPr>
            <a:spLocks noGrp="1"/>
          </p:cNvSpPr>
          <p:nvPr>
            <p:ph type="body" idx="1"/>
          </p:nvPr>
        </p:nvSpPr>
        <p:spPr>
          <a:xfrm>
            <a:off x="228600" y="1828800"/>
            <a:ext cx="8686800" cy="4114800"/>
          </a:xfrm>
          <a:ln/>
        </p:spPr>
        <p:txBody>
          <a:bodyPr/>
          <a:p>
            <a:pPr>
              <a:buNone/>
            </a:pPr>
            <a:endParaRPr lang="en-US" altLang="zh-CN">
              <a:ea typeface="宋体" panose="02010600030101010101" pitchFamily="2" charset="-122"/>
            </a:endParaRPr>
          </a:p>
          <a:p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</a:rPr>
              <a:t>1) once the parents say yes to their children for their demand easily, a fresh one for something else will come soon</a:t>
            </a:r>
            <a:endParaRPr lang="en-US" altLang="zh-CN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>
              <a:buNone/>
            </a:pPr>
            <a:endParaRPr lang="en-US" altLang="zh-CN">
              <a:solidFill>
                <a:srgbClr val="000000"/>
              </a:solidFill>
              <a:ea typeface="宋体" panose="02010600030101010101" pitchFamily="2" charset="-122"/>
            </a:endParaRPr>
          </a:p>
          <a:p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</a:rPr>
              <a:t>2) children growing up in this family background can never lead an independent life. </a:t>
            </a:r>
            <a:endParaRPr lang="en-US" altLang="zh-CN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9714" name="标题 499713"/>
          <p:cNvSpPr/>
          <p:nvPr>
            <p:ph type="title"/>
          </p:nvPr>
        </p:nvSpPr>
        <p:spPr>
          <a:xfrm>
            <a:off x="304800" y="457200"/>
            <a:ext cx="7772400" cy="533400"/>
          </a:xfrm>
          <a:ln/>
        </p:spPr>
        <p:txBody>
          <a:bodyPr vert="horz" wrap="square" lIns="91440" tIns="45720" rIns="91440" bIns="45720" anchor="ctr"/>
          <a:p>
            <a:r>
              <a:rPr lang="en-US" altLang="zh-CN">
                <a:ea typeface="宋体" panose="02010600030101010101" pitchFamily="2" charset="-122"/>
              </a:rPr>
              <a:t>Critical thinking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99715" name="文本占位符 499714"/>
          <p:cNvSpPr>
            <a:spLocks noGrp="1"/>
          </p:cNvSpPr>
          <p:nvPr>
            <p:ph type="body" idx="1"/>
          </p:nvPr>
        </p:nvSpPr>
        <p:spPr>
          <a:xfrm>
            <a:off x="533400" y="1447800"/>
            <a:ext cx="8305800" cy="5257800"/>
          </a:xfrm>
          <a:ln/>
        </p:spPr>
        <p:txBody>
          <a:bodyPr/>
          <a:p>
            <a:pPr>
              <a:buBlip>
                <a:blip r:embed="rId1"/>
              </a:buBlip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</a:rPr>
              <a:t>1  What is the most important thing for the children during their growing up?</a:t>
            </a:r>
            <a:endParaRPr lang="en-US" altLang="zh-CN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>
              <a:buNone/>
            </a:pPr>
            <a:endParaRPr lang="en-US" altLang="zh-CN" b="0">
              <a:solidFill>
                <a:srgbClr val="000000"/>
              </a:solidFill>
              <a:latin typeface="Berlin Sans FB Demi" panose="020E0802020502020306" pitchFamily="34" charset="0"/>
              <a:ea typeface="宋体" panose="02010600030101010101" pitchFamily="2" charset="-122"/>
            </a:endParaRPr>
          </a:p>
          <a:p>
            <a:pPr>
              <a:buBlip>
                <a:blip r:embed="rId1"/>
              </a:buBlip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</a:rPr>
              <a:t>2  Who should be responsible for the spoilt generation ? The parents ? The Children themselves ? Or the Society?</a:t>
            </a:r>
            <a:endParaRPr lang="en-US" altLang="zh-CN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>
              <a:buNone/>
            </a:pPr>
            <a:endParaRPr lang="en-US" altLang="zh-CN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pic>
        <p:nvPicPr>
          <p:cNvPr id="499721" name="图片 4997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4724400"/>
            <a:ext cx="1905000" cy="1905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9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0738" name="标题 500737"/>
          <p:cNvSpPr/>
          <p:nvPr>
            <p:ph type="title"/>
          </p:nvPr>
        </p:nvSpPr>
        <p:spPr>
          <a:xfrm>
            <a:off x="304800" y="457200"/>
            <a:ext cx="7772400" cy="533400"/>
          </a:xfrm>
          <a:ln/>
        </p:spPr>
        <p:txBody>
          <a:bodyPr vert="horz" wrap="square" lIns="91440" tIns="45720" rIns="91440" bIns="45720" anchor="ctr"/>
          <a:p>
            <a:r>
              <a:rPr lang="en-US" altLang="zh-CN">
                <a:ea typeface="宋体" panose="02010600030101010101" pitchFamily="2" charset="-122"/>
              </a:rPr>
              <a:t>Assignment</a:t>
            </a:r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500740" name="图片 500739" descr="58510dc800f97aa8c91768d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" y="1152525"/>
            <a:ext cx="8991600" cy="5249863"/>
          </a:xfrm>
          <a:prstGeom prst="rect">
            <a:avLst/>
          </a:prstGeom>
          <a:noFill/>
          <a:ln w="76200" cap="flat" cmpd="tri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500742" name="矩形 500741"/>
          <p:cNvSpPr/>
          <p:nvPr/>
        </p:nvSpPr>
        <p:spPr>
          <a:xfrm>
            <a:off x="2362200" y="1600200"/>
            <a:ext cx="4419600" cy="3886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Ø"/>
              <a:defRPr sz="2800" b="1" u="none" kern="1200" baseline="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Blip>
                <a:blip r:embed="rId2"/>
              </a:buBlip>
              <a:defRPr sz="2400" b="1" i="0" u="none" kern="1200" baseline="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Blip>
                <a:blip r:embed="rId3"/>
              </a:buBlip>
              <a:defRPr sz="2000" b="1" i="0" u="none" kern="1200" baseline="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anose="05000000000000000000" pitchFamily="2" charset="2"/>
              <a:buChar char="u"/>
              <a:defRPr sz="1800" b="1" i="0" u="none" kern="1200" baseline="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FF"/>
              </a:buClr>
              <a:buFont typeface="Wingdings" panose="05000000000000000000" pitchFamily="2" charset="2"/>
              <a:buChar char="•"/>
              <a:defRPr sz="1600" b="1" i="0" u="none" kern="1200" baseline="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</a:lstStyle>
          <a:p>
            <a:pPr lvl="0">
              <a:buBlip>
                <a:blip r:embed="rId4"/>
              </a:buBlip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</a:rPr>
              <a:t>   Summarize the reasons which make the parents say yes to their children from time to time.</a:t>
            </a:r>
            <a:endParaRPr lang="en-US" altLang="zh-CN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lvl="0">
              <a:buBlip>
                <a:blip r:embed="rId4"/>
              </a:buBlip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</a:rPr>
              <a:t>    Make a phone call to your parents and tell them your appreciation and love for what they have done for you.</a:t>
            </a:r>
            <a:endParaRPr lang="en-US" altLang="zh-CN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755650" y="2276475"/>
            <a:ext cx="7620000" cy="1219200"/>
          </a:xfrm>
        </p:spPr>
        <p:txBody>
          <a:bodyPr vert="horz" wrap="square" lIns="91440" tIns="45720" rIns="91440" bIns="45720" numCol="1" anchor="ctr" anchorCtr="0" compatLnSpc="1"/>
          <a:lstStyle>
            <a:lvl1pPr lvl="0" algn="ctr">
              <a:defRPr b="0">
                <a:latin typeface="Times New Roman" panose="02020603050405020304" pitchFamily="18" charset="0"/>
              </a:defRPr>
            </a:lvl1pPr>
          </a:lstStyle>
          <a:p>
            <a:pPr lvl="0"/>
            <a:r>
              <a:rPr lang="en-US" altLang="zh-CN" sz="52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Thank You!</a:t>
            </a:r>
            <a:endParaRPr lang="en-US" altLang="zh-CN" sz="52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05859" name="Picture 4" descr="C:\Users\cynthia\Pictures\366-ethos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162425"/>
            <a:ext cx="9144000" cy="2695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8"/>
          <p:cNvGrpSpPr/>
          <p:nvPr/>
        </p:nvGrpSpPr>
        <p:grpSpPr bwMode="auto">
          <a:xfrm>
            <a:off x="2070827" y="4050852"/>
            <a:ext cx="5079592" cy="559406"/>
            <a:chOff x="720" y="1392"/>
            <a:chExt cx="4058" cy="500"/>
          </a:xfr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grpSpPr>
        <p:sp>
          <p:nvSpPr>
            <p:cNvPr id="77" name="AutoShape 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 scaled="0"/>
            </a:gradFill>
            <a:ln w="9525">
              <a:solidFill>
                <a:srgbClr val="FFC000"/>
              </a:solidFill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grpSp>
          <p:nvGrpSpPr>
            <p:cNvPr id="3" name="Group 10"/>
            <p:cNvGrpSpPr/>
            <p:nvPr/>
          </p:nvGrpSpPr>
          <p:grpSpPr bwMode="auto">
            <a:xfrm>
              <a:off x="730" y="1407"/>
              <a:ext cx="4043" cy="485"/>
              <a:chOff x="744" y="1407"/>
              <a:chExt cx="3988" cy="485"/>
            </a:xfrm>
            <a:grpFill/>
          </p:grpSpPr>
          <p:sp>
            <p:nvSpPr>
              <p:cNvPr id="79" name="AutoShape 11"/>
              <p:cNvSpPr>
                <a:spLocks noChangeArrowheads="1"/>
              </p:cNvSpPr>
              <p:nvPr/>
            </p:nvSpPr>
            <p:spPr bwMode="gray">
              <a:xfrm flipV="1">
                <a:off x="744" y="1851"/>
                <a:ext cx="3988" cy="4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EFD1"/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5400000" scaled="0"/>
              </a:gra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0" name="AutoShape 12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41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20000"/>
                  <a:lumOff val="80000"/>
                </a:schemeClr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473091" name="AutoShape 25"/>
          <p:cNvSpPr/>
          <p:nvPr/>
        </p:nvSpPr>
        <p:spPr>
          <a:xfrm rot="5400000">
            <a:off x="-1857375" y="1643063"/>
            <a:ext cx="3768725" cy="3767137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7835 h 21600"/>
            </a:gdLst>
            <a:ahLst/>
            <a:cxnLst>
              <a:cxn ang="0">
                <a:pos x="328779873" y="0"/>
              </a:cxn>
              <a:cxn ang="0">
                <a:pos x="153065184" y="330388783"/>
              </a:cxn>
              <a:cxn ang="0">
                <a:pos x="328779873" y="305872746"/>
              </a:cxn>
              <a:cxn ang="0">
                <a:pos x="504494432" y="330388783"/>
              </a:cxn>
            </a:cxnLst>
            <a:rect l="txL" t="txT" r="txR" b="txB"/>
            <a:pathLst>
              <a:path w="21600" h="21600">
                <a:moveTo>
                  <a:pt x="10056" y="10807"/>
                </a:moveTo>
                <a:cubicBezTo>
                  <a:pt x="10056" y="10805"/>
                  <a:pt x="10056" y="10802"/>
                  <a:pt x="10056" y="10800"/>
                </a:cubicBezTo>
                <a:cubicBezTo>
                  <a:pt x="10056" y="10389"/>
                  <a:pt x="10389" y="10056"/>
                  <a:pt x="10800" y="10056"/>
                </a:cubicBezTo>
                <a:cubicBezTo>
                  <a:pt x="11210" y="10056"/>
                  <a:pt x="11544" y="10389"/>
                  <a:pt x="11544" y="10800"/>
                </a:cubicBezTo>
                <a:cubicBezTo>
                  <a:pt x="11544" y="10802"/>
                  <a:pt x="11543" y="10805"/>
                  <a:pt x="11543" y="10807"/>
                </a:cubicBezTo>
                <a:lnTo>
                  <a:pt x="21599" y="10916"/>
                </a:lnTo>
                <a:cubicBezTo>
                  <a:pt x="21599" y="10877"/>
                  <a:pt x="21600" y="10838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0838"/>
                  <a:pt x="0" y="10877"/>
                  <a:pt x="0" y="10916"/>
                </a:cubicBezTo>
                <a:close/>
              </a:path>
            </a:pathLst>
          </a:custGeom>
          <a:gradFill rotWithShape="0">
            <a:gsLst>
              <a:gs pos="0">
                <a:srgbClr val="6600FF">
                  <a:alpha val="74001"/>
                </a:srgbClr>
              </a:gs>
              <a:gs pos="100000">
                <a:schemeClr val="bg1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endParaRPr lang="zh-CN" altLang="en-US" sz="1800" b="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3092" name="Rectangle 2"/>
          <p:cNvSpPr>
            <a:spLocks noGrp="1"/>
          </p:cNvSpPr>
          <p:nvPr>
            <p:ph type="title"/>
          </p:nvPr>
        </p:nvSpPr>
        <p:spPr>
          <a:xfrm>
            <a:off x="457200" y="238125"/>
            <a:ext cx="6477000" cy="868363"/>
          </a:xfrm>
          <a:ln/>
        </p:spPr>
        <p:txBody>
          <a:bodyPr anchor="ctr"/>
          <a:p>
            <a:r>
              <a:rPr lang="en-US" altLang="zh-CN">
                <a:ea typeface="宋体" panose="02010600030101010101" pitchFamily="2" charset="-122"/>
              </a:rPr>
              <a:t>Contents</a:t>
            </a:r>
            <a:endParaRPr lang="en-US" altLang="zh-CN">
              <a:ea typeface="宋体" panose="02010600030101010101" pitchFamily="2" charset="-122"/>
            </a:endParaRPr>
          </a:p>
        </p:txBody>
      </p:sp>
      <p:grpSp>
        <p:nvGrpSpPr>
          <p:cNvPr id="473093" name="Group 3"/>
          <p:cNvGrpSpPr/>
          <p:nvPr/>
        </p:nvGrpSpPr>
        <p:grpSpPr>
          <a:xfrm>
            <a:off x="1828800" y="1905000"/>
            <a:ext cx="5311775" cy="536575"/>
            <a:chOff x="720" y="1392"/>
            <a:chExt cx="4058" cy="480"/>
          </a:xfrm>
        </p:grpSpPr>
        <p:sp>
          <p:nvSpPr>
            <p:cNvPr id="7172" name="AutoShape 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73095" name="Group 5"/>
            <p:cNvGrpSpPr/>
            <p:nvPr/>
          </p:nvGrpSpPr>
          <p:grpSpPr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7174" name="AutoShape 6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175" name="AutoShape 7"/>
              <p:cNvSpPr>
                <a:spLocks noChangeArrowheads="1"/>
              </p:cNvSpPr>
              <p:nvPr/>
            </p:nvSpPr>
            <p:spPr bwMode="gray">
              <a:xfrm>
                <a:off x="744" y="1408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473098" name="Group 8"/>
          <p:cNvGrpSpPr/>
          <p:nvPr/>
        </p:nvGrpSpPr>
        <p:grpSpPr>
          <a:xfrm>
            <a:off x="2087563" y="3352800"/>
            <a:ext cx="5075237" cy="536575"/>
            <a:chOff x="720" y="1392"/>
            <a:chExt cx="4058" cy="480"/>
          </a:xfrm>
        </p:grpSpPr>
        <p:sp>
          <p:nvSpPr>
            <p:cNvPr id="7177" name="AutoShape 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92157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73100" name="Group 10"/>
            <p:cNvGrpSpPr/>
            <p:nvPr/>
          </p:nvGrpSpPr>
          <p:grpSpPr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7179" name="AutoShape 11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180" name="AutoShape 12"/>
              <p:cNvSpPr>
                <a:spLocks noChangeArrowheads="1"/>
              </p:cNvSpPr>
              <p:nvPr/>
            </p:nvSpPr>
            <p:spPr bwMode="gray">
              <a:xfrm>
                <a:off x="744" y="1408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473108" name="Group 18"/>
          <p:cNvGrpSpPr/>
          <p:nvPr/>
        </p:nvGrpSpPr>
        <p:grpSpPr>
          <a:xfrm>
            <a:off x="1752600" y="2667000"/>
            <a:ext cx="5410200" cy="522288"/>
            <a:chOff x="720" y="1392"/>
            <a:chExt cx="4058" cy="480"/>
          </a:xfrm>
        </p:grpSpPr>
        <p:sp>
          <p:nvSpPr>
            <p:cNvPr id="7187" name="AutoShape 1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p>
              <a:endParaRPr lang="zh-CN" altLang="en-US" sz="24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473110" name="Group 20"/>
            <p:cNvGrpSpPr/>
            <p:nvPr/>
          </p:nvGrpSpPr>
          <p:grpSpPr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7189" name="AutoShape 21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p>
                <a:endParaRPr lang="zh-CN" altLang="en-US" sz="2400" b="0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190" name="AutoShape 22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p>
                <a:endParaRPr lang="zh-CN" altLang="en-US" sz="2400" b="0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473113" name="AutoShape 24"/>
          <p:cNvSpPr/>
          <p:nvPr/>
        </p:nvSpPr>
        <p:spPr>
          <a:xfrm rot="5400000">
            <a:off x="-2286000" y="1371600"/>
            <a:ext cx="4430713" cy="4430713"/>
          </a:xfrm>
          <a:custGeom>
            <a:avLst/>
            <a:gdLst>
              <a:gd name="txL" fmla="*/ 401 w 21600"/>
              <a:gd name="txT" fmla="*/ 0 h 21600"/>
              <a:gd name="txR" fmla="*/ 21199 w 21600"/>
              <a:gd name="txB" fmla="*/ 13628 h 21600"/>
            </a:gdLst>
            <a:ahLst/>
            <a:cxnLst>
              <a:cxn ang="0">
                <a:pos x="454426274" y="0"/>
              </a:cxn>
              <a:cxn ang="0">
                <a:pos x="6816324" y="447609952"/>
              </a:cxn>
              <a:cxn ang="0">
                <a:pos x="454426274" y="13548548"/>
              </a:cxn>
              <a:cxn ang="0">
                <a:pos x="902035816" y="447609952"/>
              </a:cxn>
            </a:cxnLst>
            <a:rect l="txL" t="txT" r="txR" b="txB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rgbClr val="00CCFF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endParaRPr lang="zh-CN" altLang="en-US" sz="1800" b="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73114" name="Group 29"/>
          <p:cNvGrpSpPr/>
          <p:nvPr/>
        </p:nvGrpSpPr>
        <p:grpSpPr>
          <a:xfrm>
            <a:off x="1395413" y="1916113"/>
            <a:ext cx="501650" cy="501650"/>
            <a:chOff x="1583" y="1494"/>
            <a:chExt cx="526" cy="526"/>
          </a:xfrm>
        </p:grpSpPr>
        <p:sp>
          <p:nvSpPr>
            <p:cNvPr id="473115" name="Oval 30"/>
            <p:cNvSpPr/>
            <p:nvPr/>
          </p:nvSpPr>
          <p:spPr>
            <a:xfrm>
              <a:off x="1583" y="1494"/>
              <a:ext cx="526" cy="526"/>
            </a:xfrm>
            <a:prstGeom prst="ellipse">
              <a:avLst/>
            </a:prstGeom>
            <a:solidFill>
              <a:srgbClr val="33CCFF"/>
            </a:solidFill>
            <a:ln w="9525">
              <a:noFill/>
            </a:ln>
          </p:spPr>
          <p:txBody>
            <a:bodyPr wrap="none" anchor="ctr"/>
            <a:p>
              <a:endParaRPr lang="zh-CN" altLang="en-US" sz="18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3116" name="Oval 31"/>
            <p:cNvSpPr/>
            <p:nvPr/>
          </p:nvSpPr>
          <p:spPr>
            <a:xfrm>
              <a:off x="1634" y="1547"/>
              <a:ext cx="425" cy="425"/>
            </a:xfrm>
            <a:prstGeom prst="ellipse">
              <a:avLst/>
            </a:prstGeom>
            <a:gradFill rotWithShape="1">
              <a:gsLst>
                <a:gs pos="0">
                  <a:srgbClr val="10E470"/>
                </a:gs>
                <a:gs pos="100000">
                  <a:srgbClr val="098340"/>
                </a:gs>
              </a:gsLst>
              <a:path path="rect">
                <a:fillToRect l="100000" t="100000"/>
              </a:path>
              <a:tileRect/>
            </a:gradFill>
            <a:ln w="9525">
              <a:noFill/>
            </a:ln>
          </p:spPr>
          <p:txBody>
            <a:bodyPr wrap="none" anchor="ctr"/>
            <a:p>
              <a:endParaRPr lang="zh-CN" altLang="en-US" sz="18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3117" name="Oval 32"/>
            <p:cNvSpPr/>
            <p:nvPr/>
          </p:nvSpPr>
          <p:spPr>
            <a:xfrm>
              <a:off x="1642" y="1557"/>
              <a:ext cx="406" cy="406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85001"/>
                  </a:srgbClr>
                </a:gs>
                <a:gs pos="100000">
                  <a:srgbClr val="A2A200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wrap="none" anchor="ctr"/>
            <a:p>
              <a:endParaRPr lang="zh-CN" altLang="en-US" sz="18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3118" name="Oval 33"/>
            <p:cNvSpPr/>
            <p:nvPr/>
          </p:nvSpPr>
          <p:spPr>
            <a:xfrm>
              <a:off x="1652" y="1582"/>
              <a:ext cx="265" cy="26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9940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/>
            <a:p>
              <a:endParaRPr lang="zh-CN" altLang="en-US" sz="18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3119" name="Oval 34"/>
            <p:cNvSpPr/>
            <p:nvPr/>
          </p:nvSpPr>
          <p:spPr>
            <a:xfrm>
              <a:off x="1659" y="1571"/>
              <a:ext cx="366" cy="366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0"/>
                  </a:srgbClr>
                </a:gs>
                <a:gs pos="100000">
                  <a:srgbClr val="C2C200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wrap="none" anchor="ctr"/>
            <a:p>
              <a:endParaRPr lang="zh-CN" altLang="en-US" sz="18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73120" name="Text Box 35"/>
          <p:cNvSpPr txBox="1"/>
          <p:nvPr/>
        </p:nvSpPr>
        <p:spPr>
          <a:xfrm>
            <a:off x="1474788" y="1970088"/>
            <a:ext cx="3111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en-US" altLang="zh-CN" sz="1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endParaRPr lang="en-US" altLang="zh-CN" sz="1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73121" name="Group 39"/>
          <p:cNvGrpSpPr/>
          <p:nvPr/>
        </p:nvGrpSpPr>
        <p:grpSpPr>
          <a:xfrm>
            <a:off x="1798638" y="2644775"/>
            <a:ext cx="501650" cy="501650"/>
            <a:chOff x="1583" y="1494"/>
            <a:chExt cx="526" cy="526"/>
          </a:xfrm>
        </p:grpSpPr>
        <p:sp>
          <p:nvSpPr>
            <p:cNvPr id="473122" name="Oval 40"/>
            <p:cNvSpPr/>
            <p:nvPr/>
          </p:nvSpPr>
          <p:spPr>
            <a:xfrm>
              <a:off x="1583" y="1494"/>
              <a:ext cx="526" cy="526"/>
            </a:xfrm>
            <a:prstGeom prst="ellipse">
              <a:avLst/>
            </a:prstGeom>
            <a:solidFill>
              <a:srgbClr val="00CCFF"/>
            </a:solidFill>
            <a:ln w="9525">
              <a:noFill/>
            </a:ln>
          </p:spPr>
          <p:txBody>
            <a:bodyPr wrap="none" anchor="ctr"/>
            <a:p>
              <a:endParaRPr lang="zh-CN" altLang="en-US" sz="18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3123" name="Oval 41"/>
            <p:cNvSpPr/>
            <p:nvPr/>
          </p:nvSpPr>
          <p:spPr>
            <a:xfrm>
              <a:off x="1634" y="1547"/>
              <a:ext cx="425" cy="425"/>
            </a:xfrm>
            <a:prstGeom prst="ellipse">
              <a:avLst/>
            </a:prstGeom>
            <a:gradFill rotWithShape="1">
              <a:gsLst>
                <a:gs pos="0">
                  <a:srgbClr val="10E470"/>
                </a:gs>
                <a:gs pos="100000">
                  <a:srgbClr val="098340"/>
                </a:gs>
              </a:gsLst>
              <a:path path="rect">
                <a:fillToRect l="100000" t="100000"/>
              </a:path>
              <a:tileRect/>
            </a:gradFill>
            <a:ln w="9525">
              <a:noFill/>
            </a:ln>
          </p:spPr>
          <p:txBody>
            <a:bodyPr wrap="none" anchor="ctr"/>
            <a:p>
              <a:endParaRPr lang="zh-CN" altLang="en-US" sz="18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3124" name="Oval 42"/>
            <p:cNvSpPr/>
            <p:nvPr/>
          </p:nvSpPr>
          <p:spPr>
            <a:xfrm>
              <a:off x="1642" y="1557"/>
              <a:ext cx="406" cy="406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85001"/>
                  </a:srgbClr>
                </a:gs>
                <a:gs pos="100000">
                  <a:srgbClr val="A2A200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wrap="none" anchor="ctr"/>
            <a:p>
              <a:endParaRPr lang="zh-CN" altLang="en-US" sz="18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3125" name="Oval 43"/>
            <p:cNvSpPr/>
            <p:nvPr/>
          </p:nvSpPr>
          <p:spPr>
            <a:xfrm>
              <a:off x="1652" y="1582"/>
              <a:ext cx="265" cy="26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9940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/>
            <a:p>
              <a:endParaRPr lang="zh-CN" altLang="en-US" sz="18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3126" name="Oval 44"/>
            <p:cNvSpPr/>
            <p:nvPr/>
          </p:nvSpPr>
          <p:spPr>
            <a:xfrm>
              <a:off x="1659" y="1571"/>
              <a:ext cx="366" cy="366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0"/>
                  </a:srgbClr>
                </a:gs>
                <a:gs pos="100000">
                  <a:srgbClr val="C2C200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wrap="none" anchor="ctr"/>
            <a:p>
              <a:endParaRPr lang="zh-CN" altLang="en-US" sz="18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73127" name="Text Box 45"/>
          <p:cNvSpPr txBox="1"/>
          <p:nvPr/>
        </p:nvSpPr>
        <p:spPr>
          <a:xfrm>
            <a:off x="1890713" y="2714625"/>
            <a:ext cx="311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en-US" altLang="zh-CN" sz="1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endParaRPr lang="en-US" altLang="zh-CN" sz="1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73128" name="Group 49"/>
          <p:cNvGrpSpPr/>
          <p:nvPr/>
        </p:nvGrpSpPr>
        <p:grpSpPr>
          <a:xfrm>
            <a:off x="1884363" y="3371850"/>
            <a:ext cx="501650" cy="501650"/>
            <a:chOff x="1583" y="1494"/>
            <a:chExt cx="526" cy="526"/>
          </a:xfrm>
        </p:grpSpPr>
        <p:sp>
          <p:nvSpPr>
            <p:cNvPr id="473129" name="Oval 50"/>
            <p:cNvSpPr/>
            <p:nvPr/>
          </p:nvSpPr>
          <p:spPr>
            <a:xfrm>
              <a:off x="1583" y="1494"/>
              <a:ext cx="526" cy="526"/>
            </a:xfrm>
            <a:prstGeom prst="ellipse">
              <a:avLst/>
            </a:prstGeom>
            <a:solidFill>
              <a:srgbClr val="00CCFF"/>
            </a:solidFill>
            <a:ln w="9525">
              <a:noFill/>
            </a:ln>
          </p:spPr>
          <p:txBody>
            <a:bodyPr wrap="none" anchor="ctr"/>
            <a:p>
              <a:endParaRPr lang="zh-CN" altLang="en-US" sz="18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3130" name="Oval 51"/>
            <p:cNvSpPr/>
            <p:nvPr/>
          </p:nvSpPr>
          <p:spPr>
            <a:xfrm>
              <a:off x="1634" y="1547"/>
              <a:ext cx="425" cy="425"/>
            </a:xfrm>
            <a:prstGeom prst="ellipse">
              <a:avLst/>
            </a:prstGeom>
            <a:gradFill rotWithShape="1">
              <a:gsLst>
                <a:gs pos="0">
                  <a:srgbClr val="10E470"/>
                </a:gs>
                <a:gs pos="100000">
                  <a:srgbClr val="098340"/>
                </a:gs>
              </a:gsLst>
              <a:path path="rect">
                <a:fillToRect l="100000" t="100000"/>
              </a:path>
              <a:tileRect/>
            </a:gradFill>
            <a:ln w="9525">
              <a:noFill/>
            </a:ln>
          </p:spPr>
          <p:txBody>
            <a:bodyPr wrap="none" anchor="ctr"/>
            <a:p>
              <a:endParaRPr lang="zh-CN" altLang="en-US" sz="18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3131" name="Oval 52"/>
            <p:cNvSpPr/>
            <p:nvPr/>
          </p:nvSpPr>
          <p:spPr>
            <a:xfrm>
              <a:off x="1642" y="1557"/>
              <a:ext cx="406" cy="406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85001"/>
                  </a:srgbClr>
                </a:gs>
                <a:gs pos="100000">
                  <a:srgbClr val="A2A200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wrap="none" anchor="ctr"/>
            <a:p>
              <a:endParaRPr lang="zh-CN" altLang="en-US" sz="18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3132" name="Oval 53"/>
            <p:cNvSpPr/>
            <p:nvPr/>
          </p:nvSpPr>
          <p:spPr>
            <a:xfrm>
              <a:off x="1652" y="1582"/>
              <a:ext cx="265" cy="26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9940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/>
            <a:p>
              <a:endParaRPr lang="zh-CN" altLang="en-US" sz="18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3133" name="Oval 54"/>
            <p:cNvSpPr/>
            <p:nvPr/>
          </p:nvSpPr>
          <p:spPr>
            <a:xfrm>
              <a:off x="1659" y="1571"/>
              <a:ext cx="366" cy="366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0"/>
                  </a:srgbClr>
                </a:gs>
                <a:gs pos="100000">
                  <a:srgbClr val="C2C200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wrap="none" anchor="ctr"/>
            <a:p>
              <a:endParaRPr lang="zh-CN" altLang="en-US" sz="18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73134" name="Text Box 55"/>
          <p:cNvSpPr txBox="1"/>
          <p:nvPr/>
        </p:nvSpPr>
        <p:spPr>
          <a:xfrm>
            <a:off x="1976438" y="3440113"/>
            <a:ext cx="3111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en-US" altLang="zh-CN" sz="1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endParaRPr lang="en-US" altLang="zh-CN" sz="1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73135" name="Group 59"/>
          <p:cNvGrpSpPr/>
          <p:nvPr/>
        </p:nvGrpSpPr>
        <p:grpSpPr>
          <a:xfrm>
            <a:off x="1798638" y="4098925"/>
            <a:ext cx="501650" cy="501650"/>
            <a:chOff x="1583" y="1494"/>
            <a:chExt cx="526" cy="526"/>
          </a:xfrm>
        </p:grpSpPr>
        <p:sp>
          <p:nvSpPr>
            <p:cNvPr id="473136" name="Oval 60"/>
            <p:cNvSpPr/>
            <p:nvPr/>
          </p:nvSpPr>
          <p:spPr>
            <a:xfrm>
              <a:off x="1583" y="1494"/>
              <a:ext cx="526" cy="526"/>
            </a:xfrm>
            <a:prstGeom prst="ellipse">
              <a:avLst/>
            </a:prstGeom>
            <a:solidFill>
              <a:srgbClr val="00CCFF"/>
            </a:solidFill>
            <a:ln w="9525">
              <a:noFill/>
            </a:ln>
          </p:spPr>
          <p:txBody>
            <a:bodyPr wrap="none" anchor="ctr"/>
            <a:p>
              <a:endParaRPr lang="zh-CN" altLang="en-US" sz="18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3137" name="Oval 61"/>
            <p:cNvSpPr/>
            <p:nvPr/>
          </p:nvSpPr>
          <p:spPr>
            <a:xfrm>
              <a:off x="1634" y="1547"/>
              <a:ext cx="425" cy="425"/>
            </a:xfrm>
            <a:prstGeom prst="ellipse">
              <a:avLst/>
            </a:prstGeom>
            <a:gradFill rotWithShape="1">
              <a:gsLst>
                <a:gs pos="0">
                  <a:srgbClr val="10E470"/>
                </a:gs>
                <a:gs pos="100000">
                  <a:srgbClr val="098340"/>
                </a:gs>
              </a:gsLst>
              <a:path path="rect">
                <a:fillToRect l="100000" t="100000"/>
              </a:path>
              <a:tileRect/>
            </a:gradFill>
            <a:ln w="9525">
              <a:noFill/>
            </a:ln>
          </p:spPr>
          <p:txBody>
            <a:bodyPr wrap="none" anchor="ctr"/>
            <a:p>
              <a:endParaRPr lang="zh-CN" altLang="en-US" sz="18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3138" name="Oval 62"/>
            <p:cNvSpPr/>
            <p:nvPr/>
          </p:nvSpPr>
          <p:spPr>
            <a:xfrm>
              <a:off x="1642" y="1557"/>
              <a:ext cx="406" cy="406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85001"/>
                  </a:srgbClr>
                </a:gs>
                <a:gs pos="100000">
                  <a:srgbClr val="A2A200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wrap="none" anchor="ctr"/>
            <a:p>
              <a:endParaRPr lang="zh-CN" altLang="en-US" sz="18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3139" name="Oval 63"/>
            <p:cNvSpPr/>
            <p:nvPr/>
          </p:nvSpPr>
          <p:spPr>
            <a:xfrm>
              <a:off x="1652" y="1582"/>
              <a:ext cx="265" cy="26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9940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/>
            <a:p>
              <a:endParaRPr lang="zh-CN" altLang="en-US" sz="18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3140" name="Oval 64"/>
            <p:cNvSpPr/>
            <p:nvPr/>
          </p:nvSpPr>
          <p:spPr>
            <a:xfrm>
              <a:off x="1659" y="1571"/>
              <a:ext cx="366" cy="366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0"/>
                  </a:srgbClr>
                </a:gs>
                <a:gs pos="100000">
                  <a:srgbClr val="C2C200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wrap="none" anchor="ctr"/>
            <a:p>
              <a:endParaRPr lang="zh-CN" altLang="en-US" sz="18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73141" name="Text Box 65"/>
          <p:cNvSpPr txBox="1"/>
          <p:nvPr/>
        </p:nvSpPr>
        <p:spPr>
          <a:xfrm>
            <a:off x="1890713" y="4168775"/>
            <a:ext cx="311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en-US" altLang="zh-CN" sz="1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endParaRPr lang="en-US" altLang="zh-CN" sz="1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3149" name="Text Box 36">
            <a:hlinkClick r:id="" action="ppaction://noaction"/>
          </p:cNvPr>
          <p:cNvSpPr txBox="1"/>
          <p:nvPr/>
        </p:nvSpPr>
        <p:spPr>
          <a:xfrm>
            <a:off x="2667000" y="2667000"/>
            <a:ext cx="4800600" cy="457200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p>
            <a:pPr eaLnBrk="0" hangingPunct="0"/>
            <a:r>
              <a:rPr lang="en-US" altLang="zh-CN" sz="2400">
                <a:solidFill>
                  <a:srgbClr val="1246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Exploration of the Text   </a:t>
            </a:r>
            <a:endParaRPr lang="en-US" altLang="zh-CN" sz="2400">
              <a:solidFill>
                <a:srgbClr val="1246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3150" name="Text Box 46">
            <a:hlinkClick r:id="" action="ppaction://noaction"/>
          </p:cNvPr>
          <p:cNvSpPr txBox="1"/>
          <p:nvPr/>
        </p:nvSpPr>
        <p:spPr>
          <a:xfrm>
            <a:off x="2819400" y="4114800"/>
            <a:ext cx="2012950" cy="457200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p>
            <a:pPr eaLnBrk="0" hangingPunct="0"/>
            <a:r>
              <a:rPr lang="en-US" altLang="zh-CN" sz="2400">
                <a:solidFill>
                  <a:srgbClr val="1246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Assignment </a:t>
            </a:r>
            <a:endParaRPr lang="en-US" altLang="zh-CN" sz="2400">
              <a:solidFill>
                <a:srgbClr val="1246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3" name="Text Box 56">
            <a:hlinkClick r:id="rId1" action="ppaction://hlinkfile"/>
          </p:cNvPr>
          <p:cNvSpPr txBox="1">
            <a:spLocks noChangeArrowheads="1"/>
          </p:cNvSpPr>
          <p:nvPr/>
        </p:nvSpPr>
        <p:spPr bwMode="auto">
          <a:xfrm>
            <a:off x="2667000" y="1981200"/>
            <a:ext cx="2452688" cy="45720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p>
            <a:pPr eaLnBrk="0" hangingPunct="0"/>
            <a:r>
              <a:rPr lang="en-US" altLang="zh-CN" sz="2400">
                <a:solidFill>
                  <a:srgbClr val="1246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Lead-in Activity</a:t>
            </a:r>
            <a:endParaRPr lang="en-US" altLang="zh-CN" sz="2400">
              <a:solidFill>
                <a:srgbClr val="1246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4" name="Text Box 66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2743200" y="3352800"/>
            <a:ext cx="2652713" cy="45720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p>
            <a:pPr eaLnBrk="0" hangingPunct="0"/>
            <a:r>
              <a:rPr lang="en-US" altLang="zh-CN" sz="2400">
                <a:solidFill>
                  <a:srgbClr val="1246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Critical Thinking </a:t>
            </a:r>
            <a:endParaRPr lang="en-US" altLang="zh-CN" sz="2400">
              <a:solidFill>
                <a:srgbClr val="1246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62" name="标题 501761"/>
          <p:cNvSpPr/>
          <p:nvPr>
            <p:ph type="title"/>
          </p:nvPr>
        </p:nvSpPr>
        <p:spPr>
          <a:xfrm>
            <a:off x="304800" y="457200"/>
            <a:ext cx="7772400" cy="533400"/>
          </a:xfrm>
          <a:ln/>
        </p:spPr>
        <p:txBody>
          <a:bodyPr vert="horz" wrap="square" lIns="91440" tIns="45720" rIns="91440" bIns="45720" anchor="ctr"/>
          <a:p>
            <a:r>
              <a:rPr lang="en-US" altLang="zh-CN">
                <a:ea typeface="宋体" panose="02010600030101010101" pitchFamily="2" charset="-122"/>
              </a:rPr>
              <a:t>Lead-in Activity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501763" name="文本占位符 501762"/>
          <p:cNvSpPr>
            <a:spLocks noGrp="1"/>
          </p:cNvSpPr>
          <p:nvPr>
            <p:ph type="body" idx="1"/>
          </p:nvPr>
        </p:nvSpPr>
        <p:spPr>
          <a:xfrm>
            <a:off x="381000" y="1066800"/>
            <a:ext cx="8305800" cy="4800600"/>
          </a:xfrm>
          <a:ln/>
        </p:spPr>
        <p:txBody>
          <a:bodyPr/>
          <a:p>
            <a:pPr>
              <a:buBlip>
                <a:blip r:embed="rId1"/>
              </a:buBlip>
            </a:pPr>
            <a:r>
              <a:rPr lang="en-US" altLang="zh-CN">
                <a:solidFill>
                  <a:schemeClr val="tx2"/>
                </a:solidFill>
                <a:ea typeface="宋体" panose="02010600030101010101" pitchFamily="2" charset="-122"/>
              </a:rPr>
              <a:t>Describe the pictures and answer the following questions.</a:t>
            </a:r>
            <a:endParaRPr lang="en-US" altLang="zh-CN">
              <a:solidFill>
                <a:schemeClr val="tx2"/>
              </a:solidFill>
              <a:ea typeface="宋体" panose="02010600030101010101" pitchFamily="2" charset="-122"/>
            </a:endParaRPr>
          </a:p>
          <a:p>
            <a:pPr>
              <a:buNone/>
            </a:pPr>
            <a:r>
              <a:rPr lang="en-US" altLang="zh-CN" b="0">
                <a:ea typeface="宋体" panose="02010600030101010101" pitchFamily="2" charset="-122"/>
              </a:rPr>
              <a:t>    </a:t>
            </a:r>
            <a:r>
              <a:rPr lang="en-US" altLang="zh-CN" sz="2400">
                <a:solidFill>
                  <a:srgbClr val="000000"/>
                </a:solidFill>
                <a:latin typeface="Berlin Sans FB Demi" panose="020E0802020502020306" pitchFamily="34" charset="0"/>
                <a:ea typeface="宋体" panose="02010600030101010101" pitchFamily="2" charset="-122"/>
              </a:rPr>
              <a:t>  </a:t>
            </a:r>
            <a:endParaRPr lang="en-US" altLang="zh-CN" sz="2400">
              <a:solidFill>
                <a:srgbClr val="000000"/>
              </a:solidFill>
              <a:latin typeface="Berlin Sans FB Demi" panose="020E0802020502020306" pitchFamily="34" charset="0"/>
              <a:ea typeface="宋体" panose="02010600030101010101" pitchFamily="2" charset="-122"/>
            </a:endParaRPr>
          </a:p>
        </p:txBody>
      </p:sp>
      <p:pic>
        <p:nvPicPr>
          <p:cNvPr id="501764" name="图片 501763" descr="photo_239928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981200"/>
            <a:ext cx="5638800" cy="37607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1765" name="文本框 501764"/>
          <p:cNvSpPr txBox="1"/>
          <p:nvPr/>
        </p:nvSpPr>
        <p:spPr>
          <a:xfrm>
            <a:off x="2651125" y="6016625"/>
            <a:ext cx="5349875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SzPct val="80000"/>
              <a:buFont typeface="Wingdings" panose="05000000000000000000" pitchFamily="2" charset="2"/>
              <a:buNone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766" name="文本框 501765"/>
          <p:cNvSpPr txBox="1"/>
          <p:nvPr/>
        </p:nvSpPr>
        <p:spPr>
          <a:xfrm>
            <a:off x="1295400" y="5867400"/>
            <a:ext cx="78486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SzPct val="80000"/>
              <a:buFont typeface="Wingdings" panose="05000000000000000000" pitchFamily="2" charset="2"/>
              <a:buNone/>
            </a:pPr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What have you done for your parents?</a:t>
            </a:r>
            <a:endParaRPr lang="en-US" altLang="zh-CN" sz="2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1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6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6162" name="标题 476161"/>
          <p:cNvSpPr/>
          <p:nvPr>
            <p:ph type="title"/>
          </p:nvPr>
        </p:nvSpPr>
        <p:spPr>
          <a:xfrm>
            <a:off x="228600" y="381000"/>
            <a:ext cx="7772400" cy="533400"/>
          </a:xfrm>
          <a:ln/>
        </p:spPr>
        <p:txBody>
          <a:bodyPr vert="horz" wrap="square" lIns="91440" tIns="45720" rIns="91440" bIns="45720" anchor="ctr"/>
          <a:p>
            <a:r>
              <a:rPr lang="en-US" altLang="zh-CN">
                <a:ea typeface="宋体" panose="02010600030101010101" pitchFamily="2" charset="-122"/>
              </a:rPr>
              <a:t>Lead-in Activity</a:t>
            </a:r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476170" name="图片 476169" descr="b1699d18a0e94ee4ac628affc612397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47800" y="1955800"/>
            <a:ext cx="5943600" cy="3949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76171" name="文本框 476170"/>
          <p:cNvSpPr txBox="1"/>
          <p:nvPr/>
        </p:nvSpPr>
        <p:spPr>
          <a:xfrm>
            <a:off x="1219200" y="5576888"/>
            <a:ext cx="6578600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SzPct val="80000"/>
              <a:buFont typeface="Wingdings" panose="05000000000000000000" pitchFamily="2" charset="2"/>
              <a:buNone/>
            </a:pP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buSzPct val="80000"/>
              <a:buFont typeface="Wingdings" panose="05000000000000000000" pitchFamily="2" charset="2"/>
              <a:buNone/>
            </a:pPr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What have your parents done for you?</a:t>
            </a:r>
            <a:endParaRPr lang="en-US" altLang="zh-CN" sz="2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6173" name="文本占位符 476172"/>
          <p:cNvSpPr>
            <a:spLocks noGrp="1"/>
          </p:cNvSpPr>
          <p:nvPr>
            <p:ph type="body" idx="1"/>
          </p:nvPr>
        </p:nvSpPr>
        <p:spPr>
          <a:xfrm>
            <a:off x="381000" y="1066800"/>
            <a:ext cx="8305800" cy="4800600"/>
          </a:xfrm>
          <a:ln/>
        </p:spPr>
        <p:txBody>
          <a:bodyPr/>
          <a:p>
            <a:pPr>
              <a:buBlip>
                <a:blip r:embed="rId2"/>
              </a:buBlip>
            </a:pPr>
            <a:r>
              <a:rPr lang="en-US" altLang="zh-CN">
                <a:ea typeface="宋体" panose="02010600030101010101" pitchFamily="2" charset="-122"/>
              </a:rPr>
              <a:t>Describe the pictures and answer the following questions.</a:t>
            </a:r>
            <a:endParaRPr lang="en-US" altLang="zh-CN">
              <a:ea typeface="宋体" panose="02010600030101010101" pitchFamily="2" charset="-122"/>
            </a:endParaRPr>
          </a:p>
          <a:p>
            <a:pPr>
              <a:buNone/>
            </a:pPr>
            <a:r>
              <a:rPr lang="en-US" altLang="zh-CN">
                <a:ea typeface="宋体" panose="02010600030101010101" pitchFamily="2" charset="-122"/>
              </a:rPr>
              <a:t>      </a:t>
            </a:r>
            <a:endParaRPr lang="en-US" altLang="zh-CN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61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7186" name="矩形 477185"/>
          <p:cNvSpPr/>
          <p:nvPr/>
        </p:nvSpPr>
        <p:spPr>
          <a:xfrm>
            <a:off x="395288" y="381000"/>
            <a:ext cx="6234112" cy="5334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en-US" altLang="zh-CN">
                <a:ea typeface="宋体" panose="02010600030101010101" pitchFamily="2" charset="-122"/>
              </a:rPr>
              <a:t>Exploration of the text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77187" name="圆角矩形 477186">
            <a:hlinkClick r:id="" action="ppaction://noaction"/>
          </p:cNvPr>
          <p:cNvSpPr/>
          <p:nvPr/>
        </p:nvSpPr>
        <p:spPr>
          <a:xfrm>
            <a:off x="8153400" y="6553200"/>
            <a:ext cx="914400" cy="228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2">
                  <a:gamma/>
                  <a:tint val="27451"/>
                  <a:invGamma/>
                </a:schemeClr>
              </a:gs>
              <a:gs pos="100000">
                <a:schemeClr val="bg2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 eaLnBrk="0" hangingPunct="0"/>
            <a:r>
              <a:rPr lang="en-US" altLang="zh-CN" sz="1800">
                <a:solidFill>
                  <a:srgbClr val="666633"/>
                </a:solidFill>
                <a:latin typeface="Britannic Bold" panose="020B0903060703020204" pitchFamily="34" charset="0"/>
                <a:ea typeface="宋体" panose="02010600030101010101" pitchFamily="2" charset="-122"/>
              </a:rPr>
              <a:t>Home</a:t>
            </a:r>
            <a:endParaRPr lang="en-US" altLang="zh-CN" sz="1800">
              <a:solidFill>
                <a:srgbClr val="666633"/>
              </a:solidFill>
              <a:latin typeface="Britannic Bold" panose="020B0903060703020204" pitchFamily="34" charset="0"/>
              <a:ea typeface="宋体" panose="02010600030101010101" pitchFamily="2" charset="-122"/>
            </a:endParaRPr>
          </a:p>
        </p:txBody>
      </p:sp>
      <p:sp>
        <p:nvSpPr>
          <p:cNvPr id="477188" name="文本占位符 477187"/>
          <p:cNvSpPr>
            <a:spLocks noGrp="1"/>
          </p:cNvSpPr>
          <p:nvPr>
            <p:ph type="body" idx="1"/>
          </p:nvPr>
        </p:nvSpPr>
        <p:spPr>
          <a:xfrm>
            <a:off x="1752600" y="2590800"/>
            <a:ext cx="5562600" cy="1219200"/>
          </a:xfrm>
          <a:ln/>
        </p:spPr>
        <p:txBody>
          <a:bodyPr/>
          <a:p>
            <a:pPr marL="533400" indent="-533400">
              <a:lnSpc>
                <a:spcPct val="130000"/>
              </a:lnSpc>
              <a:buClr>
                <a:srgbClr val="FF0000"/>
              </a:buClr>
              <a:buBlip>
                <a:blip r:embed="rId1"/>
              </a:buBlip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</a:rPr>
              <a:t>Structure Analysis</a:t>
            </a:r>
            <a:endParaRPr lang="en-US" altLang="zh-CN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marL="533400" indent="-533400">
              <a:lnSpc>
                <a:spcPct val="130000"/>
              </a:lnSpc>
              <a:buClr>
                <a:srgbClr val="FF0000"/>
              </a:buClr>
              <a:buBlip>
                <a:blip r:embed="rId1"/>
              </a:buBlip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</a:rPr>
              <a:t>Skimming </a:t>
            </a:r>
            <a:endParaRPr lang="en-US" altLang="zh-CN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marL="533400" indent="-533400">
              <a:lnSpc>
                <a:spcPct val="130000"/>
              </a:lnSpc>
              <a:buClr>
                <a:srgbClr val="FF0000"/>
              </a:buClr>
              <a:buBlip>
                <a:blip r:embed="rId1"/>
              </a:buBlip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</a:rPr>
              <a:t>Language in Use</a:t>
            </a:r>
            <a:endParaRPr lang="en-US" altLang="zh-CN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marL="533400" indent="-533400">
              <a:lnSpc>
                <a:spcPct val="130000"/>
              </a:lnSpc>
              <a:buClr>
                <a:srgbClr val="FF0000"/>
              </a:buClr>
              <a:buNone/>
            </a:pPr>
            <a:endParaRPr lang="en-US" altLang="zh-CN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grpSp>
        <p:nvGrpSpPr>
          <p:cNvPr id="477189" name="组合 477188"/>
          <p:cNvGrpSpPr/>
          <p:nvPr/>
        </p:nvGrpSpPr>
        <p:grpSpPr>
          <a:xfrm>
            <a:off x="1219200" y="1676400"/>
            <a:ext cx="6646863" cy="4230688"/>
            <a:chOff x="768" y="1056"/>
            <a:chExt cx="4187" cy="2665"/>
          </a:xfrm>
        </p:grpSpPr>
        <p:sp>
          <p:nvSpPr>
            <p:cNvPr id="477190" name="圆角矩形 477189"/>
            <p:cNvSpPr/>
            <p:nvPr/>
          </p:nvSpPr>
          <p:spPr>
            <a:xfrm>
              <a:off x="768" y="1167"/>
              <a:ext cx="4187" cy="2554"/>
            </a:xfrm>
            <a:prstGeom prst="roundRect">
              <a:avLst>
                <a:gd name="adj" fmla="val 4690"/>
              </a:avLst>
            </a:prstGeom>
            <a:noFill/>
            <a:ln w="5715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7191" name="圆角矩形 477190"/>
            <p:cNvSpPr/>
            <p:nvPr/>
          </p:nvSpPr>
          <p:spPr>
            <a:xfrm>
              <a:off x="1366" y="1056"/>
              <a:ext cx="2845" cy="24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7647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pic>
        <p:nvPicPr>
          <p:cNvPr id="477192" name="图片 477191" descr="pair%20readi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4191000"/>
            <a:ext cx="2438400" cy="1673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22914" name="标题 422913"/>
          <p:cNvSpPr/>
          <p:nvPr>
            <p:ph type="title"/>
          </p:nvPr>
        </p:nvSpPr>
        <p:spPr>
          <a:xfrm>
            <a:off x="304800" y="457200"/>
            <a:ext cx="7772400" cy="533400"/>
          </a:xfrm>
          <a:ln/>
        </p:spPr>
        <p:txBody>
          <a:bodyPr vert="horz" wrap="square" lIns="91440" tIns="45720" rIns="91440" bIns="45720" anchor="ctr"/>
          <a:p>
            <a:r>
              <a:rPr lang="en-US" altLang="zh-CN">
                <a:ea typeface="宋体" panose="02010600030101010101" pitchFamily="2" charset="-122"/>
              </a:rPr>
              <a:t>Exploration of the text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22915" name="文本占位符 422914"/>
          <p:cNvSpPr>
            <a:spLocks noGrp="1"/>
          </p:cNvSpPr>
          <p:nvPr>
            <p:ph type="body" idx="1"/>
          </p:nvPr>
        </p:nvSpPr>
        <p:spPr>
          <a:xfrm>
            <a:off x="228600" y="1295400"/>
            <a:ext cx="8534400" cy="4648200"/>
          </a:xfrm>
          <a:ln/>
        </p:spPr>
        <p:txBody>
          <a:bodyPr/>
          <a:p>
            <a:pPr>
              <a:lnSpc>
                <a:spcPct val="130000"/>
              </a:lnSpc>
              <a:buClr>
                <a:srgbClr val="FF0000"/>
              </a:buClr>
              <a:buBlip>
                <a:blip r:embed="rId1"/>
              </a:buBlip>
            </a:pPr>
            <a:r>
              <a:rPr lang="en-US" altLang="zh-CN">
                <a:solidFill>
                  <a:schemeClr val="folHlink"/>
                </a:solidFill>
                <a:ea typeface="宋体" panose="02010600030101010101" pitchFamily="2" charset="-122"/>
              </a:rPr>
              <a:t>Structure analysis</a:t>
            </a:r>
            <a:endParaRPr lang="en-US" altLang="zh-CN">
              <a:solidFill>
                <a:schemeClr val="folHlink"/>
              </a:solidFill>
              <a:ea typeface="宋体" panose="02010600030101010101" pitchFamily="2" charset="-122"/>
            </a:endParaRPr>
          </a:p>
          <a:p>
            <a:pPr>
              <a:lnSpc>
                <a:spcPct val="115000"/>
              </a:lnSpc>
              <a:buNone/>
            </a:pPr>
            <a:r>
              <a:rPr lang="en-US" altLang="zh-CN" b="0">
                <a:ea typeface="宋体" panose="02010600030101010101" pitchFamily="2" charset="-122"/>
              </a:rPr>
              <a:t>    </a:t>
            </a:r>
            <a:endParaRPr lang="en-US" altLang="zh-CN" b="0">
              <a:ea typeface="宋体" panose="02010600030101010101" pitchFamily="2" charset="-122"/>
            </a:endParaRPr>
          </a:p>
          <a:p>
            <a:pPr>
              <a:lnSpc>
                <a:spcPct val="115000"/>
              </a:lnSpc>
              <a:buNone/>
            </a:pPr>
            <a:r>
              <a:rPr lang="en-US" altLang="zh-CN">
                <a:solidFill>
                  <a:srgbClr val="000000"/>
                </a:solidFill>
                <a:latin typeface="Berlin Sans FB Demi" panose="020E0802020502020306" pitchFamily="34" charset="0"/>
                <a:ea typeface="宋体" panose="02010600030101010101" pitchFamily="2" charset="-122"/>
              </a:rPr>
              <a:t>1. part I (Para 1-2): introduction</a:t>
            </a:r>
            <a:endParaRPr lang="en-US" altLang="zh-CN">
              <a:solidFill>
                <a:srgbClr val="000000"/>
              </a:solidFill>
              <a:latin typeface="Berlin Sans FB Demi" panose="020E0802020502020306" pitchFamily="34" charset="0"/>
              <a:ea typeface="宋体" panose="02010600030101010101" pitchFamily="2" charset="-122"/>
            </a:endParaRPr>
          </a:p>
        </p:txBody>
      </p:sp>
      <p:sp>
        <p:nvSpPr>
          <p:cNvPr id="422917" name="圆角矩形 422916">
            <a:hlinkClick r:id="" action="ppaction://noaction"/>
          </p:cNvPr>
          <p:cNvSpPr/>
          <p:nvPr/>
        </p:nvSpPr>
        <p:spPr>
          <a:xfrm>
            <a:off x="8153400" y="6553200"/>
            <a:ext cx="914400" cy="228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2">
                  <a:gamma/>
                  <a:tint val="27451"/>
                  <a:invGamma/>
                </a:schemeClr>
              </a:gs>
              <a:gs pos="100000">
                <a:schemeClr val="bg2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 eaLnBrk="0" hangingPunct="0"/>
            <a:r>
              <a:rPr lang="en-US" altLang="zh-CN" sz="1800">
                <a:solidFill>
                  <a:srgbClr val="666633"/>
                </a:solidFill>
                <a:latin typeface="Britannic Bold" panose="020B0903060703020204" pitchFamily="34" charset="0"/>
                <a:ea typeface="宋体" panose="02010600030101010101" pitchFamily="2" charset="-122"/>
              </a:rPr>
              <a:t>Back</a:t>
            </a:r>
            <a:endParaRPr lang="en-US" altLang="zh-CN" sz="1800">
              <a:solidFill>
                <a:srgbClr val="666633"/>
              </a:solidFill>
              <a:latin typeface="Britannic Bold" panose="020B0903060703020204" pitchFamily="34" charset="0"/>
              <a:ea typeface="宋体" panose="02010600030101010101" pitchFamily="2" charset="-122"/>
            </a:endParaRPr>
          </a:p>
        </p:txBody>
      </p:sp>
      <p:sp>
        <p:nvSpPr>
          <p:cNvPr id="422918" name="矩形 422917"/>
          <p:cNvSpPr/>
          <p:nvPr/>
        </p:nvSpPr>
        <p:spPr>
          <a:xfrm>
            <a:off x="228600" y="2362200"/>
            <a:ext cx="8686800" cy="3733800"/>
          </a:xfrm>
          <a:prstGeom prst="rect">
            <a:avLst/>
          </a:prstGeom>
          <a:noFill/>
          <a:ln w="31750" cap="flat" cmpd="sng">
            <a:solidFill>
              <a:srgbClr val="33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marL="342900" indent="-342900" defTabSz="0"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None/>
              <a:tabLst>
                <a:tab pos="0" algn="l"/>
              </a:tabLst>
            </a:pPr>
            <a:r>
              <a:rPr lang="en-US" altLang="zh-CN" sz="2500">
                <a:solidFill>
                  <a:schemeClr val="folHlin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Skim the first two paragraphs and try to answer the questions.</a:t>
            </a:r>
            <a:endParaRPr lang="en-US" altLang="zh-CN" sz="2500">
              <a:solidFill>
                <a:schemeClr val="fol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defTabSz="0"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None/>
              <a:tabLst>
                <a:tab pos="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1) What is the common behavior of today’s children?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defTabSz="0"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None/>
              <a:tabLst>
                <a:tab pos="0" algn="l"/>
              </a:tabLst>
            </a:pPr>
            <a:endParaRPr lang="en-US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defTabSz="0"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None/>
              <a:tabLst>
                <a:tab pos="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2) What kind of message do the parents send out to their children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defTabSz="0"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None/>
              <a:tabLst>
                <a:tab pos="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by satisfying them so easily?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22919" name="圆角矩形 422918">
            <a:hlinkClick r:id="" action="ppaction://noaction"/>
          </p:cNvPr>
          <p:cNvSpPr/>
          <p:nvPr/>
        </p:nvSpPr>
        <p:spPr>
          <a:xfrm>
            <a:off x="7239000" y="6553200"/>
            <a:ext cx="914400" cy="228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2">
                  <a:gamma/>
                  <a:tint val="27451"/>
                  <a:invGamma/>
                </a:schemeClr>
              </a:gs>
              <a:gs pos="100000">
                <a:schemeClr val="bg2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 eaLnBrk="0" hangingPunct="0"/>
            <a:r>
              <a:rPr lang="en-US" altLang="zh-CN" sz="1800">
                <a:solidFill>
                  <a:srgbClr val="666633"/>
                </a:solidFill>
                <a:latin typeface="Britannic Bold" panose="020B0903060703020204" pitchFamily="34" charset="0"/>
                <a:ea typeface="宋体" panose="02010600030101010101" pitchFamily="2" charset="-122"/>
              </a:rPr>
              <a:t>Home</a:t>
            </a:r>
            <a:endParaRPr lang="en-US" altLang="zh-CN" sz="1800">
              <a:solidFill>
                <a:srgbClr val="666633"/>
              </a:solidFill>
              <a:latin typeface="Britannic Bold" panose="020B0903060703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8450" name="标题 488449"/>
          <p:cNvSpPr/>
          <p:nvPr>
            <p:ph type="title"/>
          </p:nvPr>
        </p:nvSpPr>
        <p:spPr>
          <a:xfrm>
            <a:off x="304800" y="457200"/>
            <a:ext cx="7772400" cy="533400"/>
          </a:xfrm>
          <a:ln/>
        </p:spPr>
        <p:txBody>
          <a:bodyPr vert="horz" wrap="square" lIns="91440" tIns="45720" rIns="91440" bIns="45720" anchor="ctr"/>
          <a:p>
            <a:r>
              <a:rPr lang="en-US" altLang="zh-CN">
                <a:ea typeface="宋体" panose="02010600030101010101" pitchFamily="2" charset="-122"/>
              </a:rPr>
              <a:t>Exploration of the text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88451" name="文本占位符 488450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8839200" cy="5257800"/>
          </a:xfrm>
          <a:ln/>
        </p:spPr>
        <p:txBody>
          <a:bodyPr/>
          <a:p>
            <a:pPr>
              <a:lnSpc>
                <a:spcPct val="130000"/>
              </a:lnSpc>
              <a:buClr>
                <a:srgbClr val="FF0000"/>
              </a:buClr>
              <a:buBlip>
                <a:blip r:embed="rId1"/>
              </a:buBlip>
            </a:pPr>
            <a:r>
              <a:rPr lang="en-US" altLang="zh-CN">
                <a:solidFill>
                  <a:schemeClr val="folHlink"/>
                </a:solidFill>
                <a:ea typeface="宋体" panose="02010600030101010101" pitchFamily="2" charset="-122"/>
              </a:rPr>
              <a:t>Structure analysis</a:t>
            </a:r>
            <a:endParaRPr lang="en-US" altLang="zh-CN">
              <a:solidFill>
                <a:schemeClr val="folHlink"/>
              </a:solidFill>
              <a:ea typeface="宋体" panose="02010600030101010101" pitchFamily="2" charset="-122"/>
            </a:endParaRPr>
          </a:p>
          <a:p>
            <a:pPr>
              <a:lnSpc>
                <a:spcPct val="115000"/>
              </a:lnSpc>
              <a:buNone/>
            </a:pPr>
            <a:r>
              <a:rPr lang="en-US" altLang="zh-CN" sz="3200" b="0">
                <a:ea typeface="宋体" panose="02010600030101010101" pitchFamily="2" charset="-122"/>
              </a:rPr>
              <a:t>  </a:t>
            </a:r>
            <a:r>
              <a:rPr lang="en-US" altLang="zh-CN">
                <a:solidFill>
                  <a:srgbClr val="000000"/>
                </a:solidFill>
                <a:latin typeface="Berlin Sans FB Demi" panose="020E0802020502020306" pitchFamily="34" charset="0"/>
                <a:ea typeface="宋体" panose="02010600030101010101" pitchFamily="2" charset="-122"/>
              </a:rPr>
              <a:t>1. part I (Para 1-2): introduction</a:t>
            </a:r>
            <a:endParaRPr lang="en-US" altLang="zh-CN">
              <a:solidFill>
                <a:srgbClr val="000000"/>
              </a:solidFill>
              <a:latin typeface="Berlin Sans FB Demi" panose="020E0802020502020306" pitchFamily="34" charset="0"/>
              <a:ea typeface="宋体" panose="02010600030101010101" pitchFamily="2" charset="-122"/>
            </a:endParaRPr>
          </a:p>
        </p:txBody>
      </p:sp>
      <p:sp>
        <p:nvSpPr>
          <p:cNvPr id="488452" name="圆角矩形 488451">
            <a:hlinkClick r:id="" action="ppaction://noaction"/>
          </p:cNvPr>
          <p:cNvSpPr/>
          <p:nvPr/>
        </p:nvSpPr>
        <p:spPr>
          <a:xfrm>
            <a:off x="8153400" y="6553200"/>
            <a:ext cx="914400" cy="228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2">
                  <a:gamma/>
                  <a:tint val="27451"/>
                  <a:invGamma/>
                </a:schemeClr>
              </a:gs>
              <a:gs pos="100000">
                <a:schemeClr val="bg2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 eaLnBrk="0" hangingPunct="0"/>
            <a:r>
              <a:rPr lang="en-US" altLang="zh-CN" sz="1800">
                <a:solidFill>
                  <a:srgbClr val="666633"/>
                </a:solidFill>
                <a:latin typeface="Britannic Bold" panose="020B0903060703020204" pitchFamily="34" charset="0"/>
                <a:ea typeface="宋体" panose="02010600030101010101" pitchFamily="2" charset="-122"/>
              </a:rPr>
              <a:t>Back</a:t>
            </a:r>
            <a:endParaRPr lang="en-US" altLang="zh-CN" sz="1800">
              <a:solidFill>
                <a:srgbClr val="666633"/>
              </a:solidFill>
              <a:latin typeface="Britannic Bold" panose="020B0903060703020204" pitchFamily="34" charset="0"/>
              <a:ea typeface="宋体" panose="02010600030101010101" pitchFamily="2" charset="-122"/>
            </a:endParaRPr>
          </a:p>
        </p:txBody>
      </p:sp>
      <p:sp>
        <p:nvSpPr>
          <p:cNvPr id="488454" name="圆角矩形 488453">
            <a:hlinkClick r:id="" action="ppaction://noaction"/>
          </p:cNvPr>
          <p:cNvSpPr/>
          <p:nvPr/>
        </p:nvSpPr>
        <p:spPr>
          <a:xfrm>
            <a:off x="7239000" y="6553200"/>
            <a:ext cx="914400" cy="228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2">
                  <a:gamma/>
                  <a:tint val="27451"/>
                  <a:invGamma/>
                </a:schemeClr>
              </a:gs>
              <a:gs pos="100000">
                <a:schemeClr val="bg2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 eaLnBrk="0" hangingPunct="0"/>
            <a:r>
              <a:rPr lang="en-US" altLang="zh-CN" sz="1800">
                <a:solidFill>
                  <a:srgbClr val="666633"/>
                </a:solidFill>
                <a:latin typeface="Britannic Bold" panose="020B0903060703020204" pitchFamily="34" charset="0"/>
                <a:ea typeface="宋体" panose="02010600030101010101" pitchFamily="2" charset="-122"/>
              </a:rPr>
              <a:t>Home</a:t>
            </a:r>
            <a:endParaRPr lang="en-US" altLang="zh-CN" sz="1800">
              <a:solidFill>
                <a:srgbClr val="666633"/>
              </a:solidFill>
              <a:latin typeface="Britannic Bold" panose="020B0903060703020204" pitchFamily="34" charset="0"/>
              <a:ea typeface="宋体" panose="02010600030101010101" pitchFamily="2" charset="-122"/>
            </a:endParaRPr>
          </a:p>
        </p:txBody>
      </p:sp>
      <p:sp>
        <p:nvSpPr>
          <p:cNvPr id="488457" name="文本框 488456"/>
          <p:cNvSpPr txBox="1"/>
          <p:nvPr/>
        </p:nvSpPr>
        <p:spPr>
          <a:xfrm>
            <a:off x="3641725" y="3654425"/>
            <a:ext cx="4511675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SzPct val="80000"/>
              <a:buFont typeface="Wingdings" panose="05000000000000000000" pitchFamily="2" charset="2"/>
              <a:buNone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8458" name="矩形 488457"/>
          <p:cNvSpPr/>
          <p:nvPr/>
        </p:nvSpPr>
        <p:spPr>
          <a:xfrm>
            <a:off x="381000" y="1905000"/>
            <a:ext cx="8382000" cy="4267200"/>
          </a:xfrm>
          <a:prstGeom prst="rect">
            <a:avLst/>
          </a:prstGeom>
          <a:noFill/>
          <a:ln w="31750" cap="flat" cmpd="sng">
            <a:solidFill>
              <a:srgbClr val="33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marL="342900" indent="-342900" defTabSz="0"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None/>
              <a:tabLst>
                <a:tab pos="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endParaRPr lang="en-US" altLang="zh-CN" sz="2800">
              <a:solidFill>
                <a:srgbClr val="000000"/>
              </a:solidFill>
              <a:latin typeface="Berlin Sans FB Demi" panose="020E0802020502020306" pitchFamily="34" charset="0"/>
              <a:ea typeface="宋体" panose="02010600030101010101" pitchFamily="2" charset="-122"/>
            </a:endParaRPr>
          </a:p>
          <a:p>
            <a:pPr marL="342900" indent="-342900" defTabSz="0"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None/>
              <a:tabLst>
                <a:tab pos="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1) What is the common behavior of today’s children?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defTabSz="0"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None/>
              <a:tabLst>
                <a:tab pos="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They go out with expensive________ and ____________ , 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defTabSz="0"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None/>
              <a:tabLst>
                <a:tab pos="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and they have______ social life . Their demands should be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defTabSz="0"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None/>
              <a:tabLst>
                <a:tab pos="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satisfied _________. They take their parents as _________.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defTabSz="0">
              <a:buSzPct val="80000"/>
              <a:buFont typeface="Wingdings" panose="05000000000000000000" pitchFamily="2" charset="2"/>
              <a:buNone/>
              <a:tabLst>
                <a:tab pos="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2) What kind of message do the parents send out to their 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defTabSz="0">
              <a:buSzPct val="80000"/>
              <a:buFont typeface="Wingdings" panose="05000000000000000000" pitchFamily="2" charset="2"/>
              <a:buNone/>
              <a:tabLst>
                <a:tab pos="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children by satisfying them so easily?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defTabSz="0"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None/>
              <a:tabLst>
                <a:tab pos="0" algn="l"/>
              </a:tabLst>
            </a:pP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    The parents let their children feel it is so easy to get </a:t>
            </a:r>
            <a:endParaRPr lang="en-US" altLang="zh-CN" sz="2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defTabSz="0"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None/>
              <a:tabLst>
                <a:tab pos="0" algn="l"/>
              </a:tabLst>
            </a:pP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     everything they want.</a:t>
            </a:r>
            <a:endParaRPr lang="en-US" altLang="zh-CN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8459" name="文本框 488458"/>
          <p:cNvSpPr txBox="1"/>
          <p:nvPr/>
        </p:nvSpPr>
        <p:spPr>
          <a:xfrm>
            <a:off x="4343400" y="2971800"/>
            <a:ext cx="1600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SzPct val="80000"/>
              <a:buFont typeface="Wingdings" panose="05000000000000000000" pitchFamily="2" charset="2"/>
              <a:buNone/>
            </a:pP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clothes</a:t>
            </a:r>
            <a:endParaRPr lang="en-US" altLang="zh-CN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8460" name="文本框 488459"/>
          <p:cNvSpPr txBox="1"/>
          <p:nvPr/>
        </p:nvSpPr>
        <p:spPr>
          <a:xfrm>
            <a:off x="6096000" y="2971800"/>
            <a:ext cx="1981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SzPct val="80000"/>
              <a:buFont typeface="Wingdings" panose="05000000000000000000" pitchFamily="2" charset="2"/>
              <a:buNone/>
            </a:pP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accessories</a:t>
            </a:r>
            <a:endParaRPr lang="en-US" altLang="zh-CN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8461" name="文本框 488460"/>
          <p:cNvSpPr txBox="1"/>
          <p:nvPr/>
        </p:nvSpPr>
        <p:spPr>
          <a:xfrm>
            <a:off x="2590800" y="3429000"/>
            <a:ext cx="1219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SzPct val="80000"/>
              <a:buFont typeface="Wingdings" panose="05000000000000000000" pitchFamily="2" charset="2"/>
              <a:buNone/>
            </a:pP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busier</a:t>
            </a:r>
            <a:endParaRPr lang="en-US" altLang="zh-CN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8462" name="文本框 488461"/>
          <p:cNvSpPr txBox="1"/>
          <p:nvPr/>
        </p:nvSpPr>
        <p:spPr>
          <a:xfrm>
            <a:off x="1905000" y="3962400"/>
            <a:ext cx="17526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SzPct val="80000"/>
              <a:buFont typeface="Wingdings" panose="05000000000000000000" pitchFamily="2" charset="2"/>
              <a:buNone/>
            </a:pP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instantly</a:t>
            </a:r>
            <a:endParaRPr lang="en-US" altLang="zh-CN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8463" name="文本框 488462"/>
          <p:cNvSpPr txBox="1"/>
          <p:nvPr/>
        </p:nvSpPr>
        <p:spPr>
          <a:xfrm>
            <a:off x="6858000" y="3962400"/>
            <a:ext cx="1600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SzPct val="80000"/>
              <a:buFont typeface="Wingdings" panose="05000000000000000000" pitchFamily="2" charset="2"/>
              <a:buNone/>
            </a:pP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cash cow</a:t>
            </a:r>
            <a:endParaRPr lang="en-US" altLang="zh-CN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8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8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88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8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8">
                                            <p:txEl>
                                              <p:charRg st="341" end="40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88458">
                                            <p:txEl>
                                              <p:charRg st="341" end="40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8">
                                            <p:txEl>
                                              <p:charRg st="403" end="4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88458">
                                            <p:txEl>
                                              <p:charRg st="403" end="4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459" grpId="0"/>
      <p:bldP spid="488460" grpId="0"/>
      <p:bldP spid="488461" grpId="0"/>
      <p:bldP spid="488462" grpId="0"/>
      <p:bldP spid="48846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9474" name="标题 489473"/>
          <p:cNvSpPr/>
          <p:nvPr>
            <p:ph type="title"/>
          </p:nvPr>
        </p:nvSpPr>
        <p:spPr>
          <a:xfrm>
            <a:off x="304800" y="457200"/>
            <a:ext cx="7772400" cy="533400"/>
          </a:xfrm>
          <a:ln/>
        </p:spPr>
        <p:txBody>
          <a:bodyPr vert="horz" wrap="square" lIns="91440" tIns="45720" rIns="91440" bIns="45720" anchor="ctr"/>
          <a:p>
            <a:r>
              <a:rPr lang="en-US" altLang="zh-CN">
                <a:ea typeface="宋体" panose="02010600030101010101" pitchFamily="2" charset="-122"/>
              </a:rPr>
              <a:t>Exploration of the text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89475" name="文本占位符 489474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8839200" cy="5257800"/>
          </a:xfrm>
          <a:ln/>
        </p:spPr>
        <p:txBody>
          <a:bodyPr/>
          <a:p>
            <a:pPr>
              <a:lnSpc>
                <a:spcPct val="130000"/>
              </a:lnSpc>
              <a:buClr>
                <a:srgbClr val="FF0000"/>
              </a:buClr>
              <a:buBlip>
                <a:blip r:embed="rId1"/>
              </a:buBlip>
            </a:pPr>
            <a:r>
              <a:rPr lang="en-US" altLang="zh-CN">
                <a:solidFill>
                  <a:schemeClr val="folHlink"/>
                </a:solidFill>
                <a:ea typeface="宋体" panose="02010600030101010101" pitchFamily="2" charset="-122"/>
              </a:rPr>
              <a:t>Structure analysis</a:t>
            </a:r>
            <a:endParaRPr lang="en-US" altLang="zh-CN">
              <a:solidFill>
                <a:schemeClr val="folHlink"/>
              </a:solidFill>
              <a:ea typeface="宋体" panose="02010600030101010101" pitchFamily="2" charset="-122"/>
            </a:endParaRPr>
          </a:p>
          <a:p>
            <a:pPr>
              <a:lnSpc>
                <a:spcPct val="115000"/>
              </a:lnSpc>
              <a:buNone/>
            </a:pPr>
            <a:r>
              <a:rPr lang="en-US" altLang="zh-CN" sz="3200" b="0">
                <a:ea typeface="宋体" panose="02010600030101010101" pitchFamily="2" charset="-122"/>
              </a:rPr>
              <a:t>    </a:t>
            </a:r>
            <a:r>
              <a:rPr lang="en-US" altLang="zh-CN">
                <a:solidFill>
                  <a:srgbClr val="000000"/>
                </a:solidFill>
                <a:latin typeface="Berlin Sans FB Demi" panose="020E0802020502020306" pitchFamily="34" charset="0"/>
                <a:ea typeface="宋体" panose="02010600030101010101" pitchFamily="2" charset="-122"/>
              </a:rPr>
              <a:t>2. part II (Para 3-8): theme</a:t>
            </a:r>
            <a:endParaRPr lang="en-US" altLang="zh-CN">
              <a:solidFill>
                <a:srgbClr val="000000"/>
              </a:solidFill>
              <a:latin typeface="Berlin Sans FB Demi" panose="020E0802020502020306" pitchFamily="34" charset="0"/>
              <a:ea typeface="宋体" panose="02010600030101010101" pitchFamily="2" charset="-122"/>
            </a:endParaRPr>
          </a:p>
        </p:txBody>
      </p:sp>
      <p:sp>
        <p:nvSpPr>
          <p:cNvPr id="489476" name="圆角矩形 489475">
            <a:hlinkClick r:id="" action="ppaction://noaction"/>
          </p:cNvPr>
          <p:cNvSpPr/>
          <p:nvPr/>
        </p:nvSpPr>
        <p:spPr>
          <a:xfrm>
            <a:off x="8153400" y="6553200"/>
            <a:ext cx="914400" cy="228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2">
                  <a:gamma/>
                  <a:tint val="27451"/>
                  <a:invGamma/>
                </a:schemeClr>
              </a:gs>
              <a:gs pos="100000">
                <a:schemeClr val="bg2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 eaLnBrk="0" hangingPunct="0"/>
            <a:r>
              <a:rPr lang="en-US" altLang="zh-CN" sz="1800">
                <a:solidFill>
                  <a:srgbClr val="666633"/>
                </a:solidFill>
                <a:latin typeface="Britannic Bold" panose="020B0903060703020204" pitchFamily="34" charset="0"/>
                <a:ea typeface="宋体" panose="02010600030101010101" pitchFamily="2" charset="-122"/>
              </a:rPr>
              <a:t>Back</a:t>
            </a:r>
            <a:endParaRPr lang="en-US" altLang="zh-CN" sz="1800">
              <a:solidFill>
                <a:srgbClr val="666633"/>
              </a:solidFill>
              <a:latin typeface="Britannic Bold" panose="020B0903060703020204" pitchFamily="34" charset="0"/>
              <a:ea typeface="宋体" panose="02010600030101010101" pitchFamily="2" charset="-122"/>
            </a:endParaRPr>
          </a:p>
        </p:txBody>
      </p:sp>
      <p:sp>
        <p:nvSpPr>
          <p:cNvPr id="489477" name="圆角矩形 489476">
            <a:hlinkClick r:id="" action="ppaction://noaction"/>
          </p:cNvPr>
          <p:cNvSpPr/>
          <p:nvPr/>
        </p:nvSpPr>
        <p:spPr>
          <a:xfrm>
            <a:off x="7239000" y="6553200"/>
            <a:ext cx="914400" cy="228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2">
                  <a:gamma/>
                  <a:tint val="27451"/>
                  <a:invGamma/>
                </a:schemeClr>
              </a:gs>
              <a:gs pos="100000">
                <a:schemeClr val="bg2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 eaLnBrk="0" hangingPunct="0"/>
            <a:r>
              <a:rPr lang="en-US" altLang="zh-CN" sz="1800">
                <a:solidFill>
                  <a:srgbClr val="666633"/>
                </a:solidFill>
                <a:latin typeface="Britannic Bold" panose="020B0903060703020204" pitchFamily="34" charset="0"/>
                <a:ea typeface="宋体" panose="02010600030101010101" pitchFamily="2" charset="-122"/>
              </a:rPr>
              <a:t>Home</a:t>
            </a:r>
            <a:endParaRPr lang="en-US" altLang="zh-CN" sz="1800">
              <a:solidFill>
                <a:srgbClr val="666633"/>
              </a:solidFill>
              <a:latin typeface="Britannic Bold" panose="020B0903060703020204" pitchFamily="34" charset="0"/>
              <a:ea typeface="宋体" panose="02010600030101010101" pitchFamily="2" charset="-122"/>
            </a:endParaRPr>
          </a:p>
        </p:txBody>
      </p:sp>
      <p:sp>
        <p:nvSpPr>
          <p:cNvPr id="489479" name="矩形 489478"/>
          <p:cNvSpPr/>
          <p:nvPr/>
        </p:nvSpPr>
        <p:spPr>
          <a:xfrm>
            <a:off x="304800" y="1905000"/>
            <a:ext cx="8610600" cy="4267200"/>
          </a:xfrm>
          <a:prstGeom prst="rect">
            <a:avLst/>
          </a:prstGeom>
          <a:noFill/>
          <a:ln w="31750" cap="flat" cmpd="sng">
            <a:solidFill>
              <a:srgbClr val="33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marL="342900" indent="-342900" defTabSz="0"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None/>
              <a:tabLst>
                <a:tab pos="0" algn="l"/>
              </a:tabLst>
            </a:pPr>
            <a:r>
              <a:rPr lang="en-US" altLang="zh-CN" sz="2400">
                <a:solidFill>
                  <a:schemeClr val="folHlin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Skim paragraph 3, 4, 5,  and try to answer:</a:t>
            </a:r>
            <a:endParaRPr lang="en-US" altLang="zh-CN" sz="2400">
              <a:solidFill>
                <a:schemeClr val="fol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defTabSz="0"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None/>
              <a:tabLst>
                <a:tab pos="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What causes some middle-class parents’ bringing up spoilt brats?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defTabSz="0"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None/>
              <a:tabLst>
                <a:tab pos="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r>
              <a:rPr lang="en-US" altLang="zh-CN" sz="2400">
                <a:solidFill>
                  <a:schemeClr val="folHlin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 is partly a generational thing.</a:t>
            </a:r>
            <a:endParaRPr lang="en-US" altLang="zh-CN" sz="2400">
              <a:solidFill>
                <a:schemeClr val="fol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defTabSz="0"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None/>
              <a:tabLst>
                <a:tab pos="0" algn="l"/>
              </a:tabLst>
            </a:pPr>
            <a:r>
              <a:rPr lang="en-US" altLang="zh-CN" sz="2400">
                <a:solidFill>
                  <a:schemeClr val="folHlin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(The patents who were brought up in a very disciplinarian way </a:t>
            </a:r>
            <a:endParaRPr lang="en-US" altLang="zh-CN" sz="2400">
              <a:solidFill>
                <a:schemeClr val="fol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defTabSz="0"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None/>
              <a:tabLst>
                <a:tab pos="0" algn="l"/>
              </a:tabLst>
            </a:pPr>
            <a:r>
              <a:rPr lang="en-US" altLang="zh-CN" sz="2400">
                <a:solidFill>
                  <a:schemeClr val="folHlin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are determined not to do the same with their children.)</a:t>
            </a:r>
            <a:endParaRPr lang="en-US" altLang="zh-CN" sz="2400">
              <a:solidFill>
                <a:schemeClr val="fol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9">
                                            <p:txEl>
                                              <p:charRg st="109" end="1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9479">
                                            <p:txEl>
                                              <p:charRg st="109" end="1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9">
                                            <p:txEl>
                                              <p:charRg st="146" end="2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89479">
                                            <p:txEl>
                                              <p:charRg st="146" end="2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9">
                                            <p:txEl>
                                              <p:charRg st="211" end="2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89479">
                                            <p:txEl>
                                              <p:charRg st="211" end="26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0498" name="标题 49049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en-US" altLang="zh-CN">
                <a:ea typeface="宋体" panose="02010600030101010101" pitchFamily="2" charset="-122"/>
              </a:rPr>
              <a:t>L</a:t>
            </a:r>
            <a:r>
              <a:rPr lang="en-US" altLang="zh-CN">
                <a:ea typeface="宋体" panose="02010600030101010101" pitchFamily="2" charset="-122"/>
              </a:rPr>
              <a:t>anguage in use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90499" name="文本占位符 490498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Little more than: only , just</a:t>
            </a:r>
            <a:r>
              <a:rPr lang="en-US" altLang="zh-CN">
                <a:ea typeface="宋体" panose="02010600030101010101" pitchFamily="2" charset="-122"/>
              </a:rPr>
              <a:t> </a:t>
            </a:r>
            <a:endParaRPr lang="en-US" altLang="zh-CN">
              <a:ea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在当今社会，很多孩子把他们的父母仅仅当成佣人看待</a:t>
            </a:r>
            <a:r>
              <a:rPr lang="en-US" altLang="zh-CN" sz="2400">
                <a:ea typeface="宋体" panose="02010600030101010101" pitchFamily="2" charset="-122"/>
              </a:rPr>
              <a:t> </a:t>
            </a:r>
            <a:endParaRPr lang="en-US" altLang="zh-CN" sz="2400">
              <a:ea typeface="宋体" panose="02010600030101010101" pitchFamily="2" charset="-122"/>
            </a:endParaRPr>
          </a:p>
          <a:p>
            <a:r>
              <a:rPr lang="en-US" altLang="zh-CN">
                <a:ea typeface="宋体" panose="02010600030101010101" pitchFamily="2" charset="-122"/>
              </a:rPr>
              <a:t>In modern society, many children treat their parents as  ______________ lackeys.</a:t>
            </a:r>
            <a:endParaRPr lang="zh-CN" altLang="en-US" dirty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No more than; not more than</a:t>
            </a:r>
            <a:endParaRPr lang="en-US" altLang="zh-CN">
              <a:solidFill>
                <a:srgbClr val="FF0000"/>
              </a:solidFill>
              <a:ea typeface="宋体" panose="02010600030101010101" pitchFamily="2" charset="-122"/>
            </a:endParaRPr>
          </a:p>
          <a:p>
            <a:r>
              <a:rPr lang="en-US" altLang="zh-CN">
                <a:ea typeface="宋体" panose="02010600030101010101" pitchFamily="2" charset="-122"/>
              </a:rPr>
              <a:t>Jack is no more intelligent than John. </a:t>
            </a:r>
            <a:endParaRPr lang="en-US" altLang="zh-CN">
              <a:ea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杰克不比约翰聪明。</a:t>
            </a:r>
            <a:r>
              <a:rPr lang="zh-CN" altLang="en-US" dirty="0">
                <a:ea typeface="宋体" panose="02010600030101010101" pitchFamily="2" charset="-122"/>
              </a:rPr>
              <a:t> </a:t>
            </a:r>
            <a:endParaRPr lang="en-US" altLang="zh-CN">
              <a:ea typeface="宋体" panose="02010600030101010101" pitchFamily="2" charset="-122"/>
            </a:endParaRPr>
          </a:p>
          <a:p>
            <a:r>
              <a:rPr lang="en-US" altLang="zh-CN">
                <a:ea typeface="宋体" panose="02010600030101010101" pitchFamily="2" charset="-122"/>
              </a:rPr>
              <a:t>Jack is not more intelligent than John</a:t>
            </a:r>
            <a:r>
              <a:rPr lang="en-US" altLang="zh-CN" sz="2400">
                <a:ea typeface="宋体" panose="02010600030101010101" pitchFamily="2" charset="-122"/>
              </a:rPr>
              <a:t>. </a:t>
            </a:r>
            <a:endParaRPr lang="en-US" altLang="zh-CN" sz="2400">
              <a:ea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杰克不如约翰聪明。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endParaRPr lang="zh-CN" altLang="en-US" dirty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490500" name="矩形 490499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txBody>
          <a:bodyPr wrap="none" lIns="26979" tIns="0" rIns="26979" bIns="0" anchor="ctr">
            <a:spAutoFit/>
          </a:bodyPr>
          <a:p>
            <a:endParaRPr lang="zh-CN" altLang="en-US" sz="1800" b="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0501" name="矩形 490500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txBody>
          <a:bodyPr wrap="none" lIns="26979" tIns="0" rIns="26979" bIns="0" anchor="ctr">
            <a:spAutoFit/>
          </a:bodyPr>
          <a:p>
            <a:endParaRPr lang="zh-CN" altLang="en-US" sz="1800" b="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0502" name="矩形 490501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txBody>
          <a:bodyPr wrap="none" lIns="26979" tIns="0" rIns="26979" bIns="0" anchor="ctr">
            <a:spAutoFit/>
          </a:bodyPr>
          <a:p>
            <a:endParaRPr lang="zh-CN" altLang="en-US" sz="1800" b="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0504" name="矩形 490503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txBody>
          <a:bodyPr wrap="none" lIns="26979" tIns="0" rIns="26979" bIns="0" anchor="ctr">
            <a:spAutoFit/>
          </a:bodyPr>
          <a:p>
            <a:endParaRPr lang="zh-CN" altLang="en-US" sz="1800" b="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0505" name="文本框 490504"/>
          <p:cNvSpPr txBox="1"/>
          <p:nvPr/>
        </p:nvSpPr>
        <p:spPr>
          <a:xfrm>
            <a:off x="2438400" y="2590800"/>
            <a:ext cx="28194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SzPct val="80000"/>
              <a:buFont typeface="Wingdings" panose="05000000000000000000" pitchFamily="2" charset="2"/>
              <a:buNone/>
            </a:pPr>
            <a:r>
              <a:rPr lang="en-US" altLang="zh-CN" sz="2800">
                <a:latin typeface="Times New Roman" panose="02020603050405020304" pitchFamily="18" charset="0"/>
                <a:ea typeface="宋体" panose="02010600030101010101" pitchFamily="2" charset="-122"/>
              </a:rPr>
              <a:t>little more than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charRg st="31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0499">
                                            <p:txEl>
                                              <p:charRg st="31" end="5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charRg st="57" end="1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90499">
                                            <p:txEl>
                                              <p:charRg st="57" end="1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9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charRg st="138" end="1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90499">
                                            <p:txEl>
                                              <p:charRg st="138" end="1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charRg st="166" end="20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90499">
                                            <p:txEl>
                                              <p:charRg st="166" end="20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charRg st="217" end="2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90499">
                                            <p:txEl>
                                              <p:charRg st="217" end="25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charRg st="206" end="2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90499">
                                            <p:txEl>
                                              <p:charRg st="206" end="2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charRg st="258" end="2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90499">
                                            <p:txEl>
                                              <p:charRg st="258" end="26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0505" grpId="0"/>
    </p:bldLst>
  </p:timing>
</p:sld>
</file>

<file path=ppt/theme/theme1.xml><?xml version="1.0" encoding="utf-8"?>
<a:theme xmlns:a="http://schemas.openxmlformats.org/drawingml/2006/main" name="Maple">
  <a:themeElements>
    <a:clrScheme name="">
      <a:dk1>
        <a:srgbClr val="CCFFCC"/>
      </a:dk1>
      <a:lt1>
        <a:srgbClr val="339933"/>
      </a:lt1>
      <a:dk2>
        <a:srgbClr val="006600"/>
      </a:dk2>
      <a:lt2>
        <a:srgbClr val="B2B2B2"/>
      </a:lt2>
      <a:accent1>
        <a:srgbClr val="00FF00"/>
      </a:accent1>
      <a:accent2>
        <a:srgbClr val="3399FF"/>
      </a:accent2>
      <a:accent3>
        <a:srgbClr val="ADCAAD"/>
      </a:accent3>
      <a:accent4>
        <a:srgbClr val="AFDCAF"/>
      </a:accent4>
      <a:accent5>
        <a:srgbClr val="AAFFAA"/>
      </a:accent5>
      <a:accent6>
        <a:srgbClr val="2D89E5"/>
      </a:accent6>
      <a:hlink>
        <a:srgbClr val="663300"/>
      </a:hlink>
      <a:folHlink>
        <a:srgbClr val="660033"/>
      </a:folHlink>
    </a:clrScheme>
    <a:fontScheme name="">
      <a:majorFont>
        <a:latin typeface="Verdan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3366"/>
        </a:dk1>
        <a:lt1>
          <a:srgbClr val="FFFFFF"/>
        </a:lt1>
        <a:dk2>
          <a:srgbClr val="6542AA"/>
        </a:dk2>
        <a:lt2>
          <a:srgbClr val="C0C0C0"/>
        </a:lt2>
        <a:accent1>
          <a:srgbClr val="269DD8"/>
        </a:accent1>
        <a:accent2>
          <a:srgbClr val="85BA54"/>
        </a:accent2>
        <a:accent3>
          <a:srgbClr val="FFFFFF"/>
        </a:accent3>
        <a:accent4>
          <a:srgbClr val="002A57"/>
        </a:accent4>
        <a:accent5>
          <a:srgbClr val="ABCCE8"/>
        </a:accent5>
        <a:accent6>
          <a:srgbClr val="77A64B"/>
        </a:accent6>
        <a:hlink>
          <a:srgbClr val="4C59D2"/>
        </a:hlink>
        <a:folHlink>
          <a:srgbClr val="A0B5C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333389"/>
        </a:dk1>
        <a:lt1>
          <a:srgbClr val="FFFFFF"/>
        </a:lt1>
        <a:dk2>
          <a:srgbClr val="4D8ACD"/>
        </a:dk2>
        <a:lt2>
          <a:srgbClr val="C0C0C0"/>
        </a:lt2>
        <a:accent1>
          <a:srgbClr val="5F8ADF"/>
        </a:accent1>
        <a:accent2>
          <a:srgbClr val="D4BA3A"/>
        </a:accent2>
        <a:accent3>
          <a:srgbClr val="FFFFFF"/>
        </a:accent3>
        <a:accent4>
          <a:srgbClr val="2A2A75"/>
        </a:accent4>
        <a:accent5>
          <a:srgbClr val="B7C4EC"/>
        </a:accent5>
        <a:accent6>
          <a:srgbClr val="BEA633"/>
        </a:accent6>
        <a:hlink>
          <a:srgbClr val="5DA9A5"/>
        </a:hlink>
        <a:folHlink>
          <a:srgbClr val="BAC4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66"/>
        </a:dk1>
        <a:lt1>
          <a:srgbClr val="FFFFFF"/>
        </a:lt1>
        <a:dk2>
          <a:srgbClr val="003366"/>
        </a:dk2>
        <a:lt2>
          <a:srgbClr val="C0C0C0"/>
        </a:lt2>
        <a:accent1>
          <a:srgbClr val="73A784"/>
        </a:accent1>
        <a:accent2>
          <a:srgbClr val="D4BA3A"/>
        </a:accent2>
        <a:accent3>
          <a:srgbClr val="FFFFFF"/>
        </a:accent3>
        <a:accent4>
          <a:srgbClr val="005757"/>
        </a:accent4>
        <a:accent5>
          <a:srgbClr val="BDD0C2"/>
        </a:accent5>
        <a:accent6>
          <a:srgbClr val="BEA633"/>
        </a:accent6>
        <a:hlink>
          <a:srgbClr val="A1A959"/>
        </a:hlink>
        <a:folHlink>
          <a:srgbClr val="BAC4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333389"/>
        </a:dk1>
        <a:lt1>
          <a:srgbClr val="FFFFFF"/>
        </a:lt1>
        <a:dk2>
          <a:srgbClr val="4D8ACD"/>
        </a:dk2>
        <a:lt2>
          <a:srgbClr val="C0C0C0"/>
        </a:lt2>
        <a:accent1>
          <a:srgbClr val="5F8ADF"/>
        </a:accent1>
        <a:accent2>
          <a:srgbClr val="D4BA3A"/>
        </a:accent2>
        <a:accent3>
          <a:srgbClr val="FFFFFF"/>
        </a:accent3>
        <a:accent4>
          <a:srgbClr val="2A2A75"/>
        </a:accent4>
        <a:accent5>
          <a:srgbClr val="B7C4EC"/>
        </a:accent5>
        <a:accent6>
          <a:srgbClr val="BEA633"/>
        </a:accent6>
        <a:hlink>
          <a:srgbClr val="5DA9A5"/>
        </a:hlink>
        <a:folHlink>
          <a:srgbClr val="66FF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333389"/>
        </a:dk1>
        <a:lt1>
          <a:srgbClr val="FFFFFF"/>
        </a:lt1>
        <a:dk2>
          <a:srgbClr val="4D8ACD"/>
        </a:dk2>
        <a:lt2>
          <a:srgbClr val="C0C0C0"/>
        </a:lt2>
        <a:accent1>
          <a:srgbClr val="5F8ADF"/>
        </a:accent1>
        <a:accent2>
          <a:srgbClr val="D4BA3A"/>
        </a:accent2>
        <a:accent3>
          <a:srgbClr val="FFFFFF"/>
        </a:accent3>
        <a:accent4>
          <a:srgbClr val="2A2A75"/>
        </a:accent4>
        <a:accent5>
          <a:srgbClr val="B7C4EC"/>
        </a:accent5>
        <a:accent6>
          <a:srgbClr val="BEA633"/>
        </a:accent6>
        <a:hlink>
          <a:srgbClr val="CCFFFF"/>
        </a:hlink>
        <a:folHlink>
          <a:srgbClr val="66FF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333389"/>
        </a:dk1>
        <a:lt1>
          <a:srgbClr val="FFFFFF"/>
        </a:lt1>
        <a:dk2>
          <a:srgbClr val="4D8ACD"/>
        </a:dk2>
        <a:lt2>
          <a:srgbClr val="C0C0C0"/>
        </a:lt2>
        <a:accent1>
          <a:srgbClr val="5F8ADF"/>
        </a:accent1>
        <a:accent2>
          <a:srgbClr val="D4BA3A"/>
        </a:accent2>
        <a:accent3>
          <a:srgbClr val="FFFFFF"/>
        </a:accent3>
        <a:accent4>
          <a:srgbClr val="2A2A75"/>
        </a:accent4>
        <a:accent5>
          <a:srgbClr val="B7C4EC"/>
        </a:accent5>
        <a:accent6>
          <a:srgbClr val="BEA633"/>
        </a:accent6>
        <a:hlink>
          <a:srgbClr val="FFFF66"/>
        </a:hlink>
        <a:folHlink>
          <a:srgbClr val="66FF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CCFFCC"/>
        </a:dk1>
        <a:lt1>
          <a:srgbClr val="339933"/>
        </a:lt1>
        <a:dk2>
          <a:srgbClr val="006600"/>
        </a:dk2>
        <a:lt2>
          <a:srgbClr val="B2B2B2"/>
        </a:lt2>
        <a:accent1>
          <a:srgbClr val="00FF00"/>
        </a:accent1>
        <a:accent2>
          <a:srgbClr val="3399FF"/>
        </a:accent2>
        <a:accent3>
          <a:srgbClr val="ADCAAD"/>
        </a:accent3>
        <a:accent4>
          <a:srgbClr val="AFDCAF"/>
        </a:accent4>
        <a:accent5>
          <a:srgbClr val="AAFFAA"/>
        </a:accent5>
        <a:accent6>
          <a:srgbClr val="2D89E5"/>
        </a:accent6>
        <a:hlink>
          <a:srgbClr val="FF6699"/>
        </a:hlink>
        <a:folHlink>
          <a:srgbClr val="FF99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3214</Words>
  <Application>WPS 演示</Application>
  <PresentationFormat>在屏幕上显示</PresentationFormat>
  <Paragraphs>160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Arial</vt:lpstr>
      <vt:lpstr>宋体</vt:lpstr>
      <vt:lpstr>Wingdings</vt:lpstr>
      <vt:lpstr>Verdana</vt:lpstr>
      <vt:lpstr>Times New Roman</vt:lpstr>
      <vt:lpstr>Gulim</vt:lpstr>
      <vt:lpstr>Britannic Bold</vt:lpstr>
      <vt:lpstr>Berlin Sans FB Demi</vt:lpstr>
      <vt:lpstr>Eras Bold ITC</vt:lpstr>
      <vt:lpstr>微软雅黑</vt:lpstr>
      <vt:lpstr>Arial Unicode MS</vt:lpstr>
      <vt:lpstr>Maple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Guilddesign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040TGp_time_mono</dc:title>
  <dc:creator>ThemeGallery</dc:creator>
  <cp:lastModifiedBy>Administrator</cp:lastModifiedBy>
  <cp:revision>1123</cp:revision>
  <dcterms:created xsi:type="dcterms:W3CDTF">2003-08-21T08:11:19Z</dcterms:created>
  <dcterms:modified xsi:type="dcterms:W3CDTF">2019-04-03T03:00:04Z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