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310" r:id="rId3"/>
    <p:sldId id="356" r:id="rId4"/>
    <p:sldId id="361" r:id="rId5"/>
    <p:sldId id="309" r:id="rId6"/>
    <p:sldId id="308" r:id="rId7"/>
    <p:sldId id="355" r:id="rId8"/>
    <p:sldId id="264" r:id="rId9"/>
    <p:sldId id="363" r:id="rId10"/>
    <p:sldId id="362" r:id="rId11"/>
    <p:sldId id="341" r:id="rId12"/>
    <p:sldId id="346" r:id="rId13"/>
    <p:sldId id="347" r:id="rId14"/>
    <p:sldId id="359" r:id="rId15"/>
    <p:sldId id="349" r:id="rId16"/>
    <p:sldId id="360" r:id="rId17"/>
    <p:sldId id="358" r:id="rId18"/>
    <p:sldId id="364" r:id="rId19"/>
    <p:sldId id="353" r:id="rId20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ill Sans MT" panose="020B0502020104020203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ill Sans MT" panose="020B0502020104020203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ill Sans MT" panose="020B0502020104020203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ill Sans MT" panose="020B0502020104020203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ill Sans MT" panose="020B0502020104020203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ill Sans MT" panose="020B0502020104020203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ill Sans MT" panose="020B0502020104020203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ill Sans MT" panose="020B0502020104020203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ill Sans MT" panose="020B0502020104020203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1209"/>
    <p:restoredTop sz="94660"/>
  </p:normalViewPr>
  <p:slideViewPr>
    <p:cSldViewPr showGuides="1">
      <p:cViewPr>
        <p:scale>
          <a:sx n="100" d="100"/>
          <a:sy n="100" d="100"/>
        </p:scale>
        <p:origin x="-684" y="11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p>
            <a:pPr lvl="0" algn="r" eaLnBrk="1" hangingPunct="1"/>
            <a:fld id="{9A0DB2DC-4C9A-4742-B13C-FB6460FD3503}" type="slidenum">
              <a:rPr lang="zh-CN" altLang="en-US" sz="1200" dirty="0">
                <a:latin typeface="Calibri" panose="020F0502020204030204" pitchFamily="34" charset="0"/>
              </a:rPr>
            </a:fld>
            <a:endParaRPr lang="zh-CN" altLang="en-US" sz="1200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椭圆 12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椭圆 13"/>
          <p:cNvSpPr/>
          <p:nvPr/>
        </p:nvSpPr>
        <p:spPr>
          <a:xfrm>
            <a:off x="1157288" y="1344613"/>
            <a:ext cx="63500" cy="6508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标题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22" name="副标题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305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16" name="日期占位符 6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bg2">
                    <a:shade val="50000"/>
                    <a:satMod val="200000"/>
                  </a:schemeClr>
                </a:solidFill>
                <a:latin typeface="Gill Sans MT" panose="020B0502020104020203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latin typeface="Gill Sans MT" panose="020B0502020104020203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页脚占位符 1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bg2">
                    <a:shade val="50000"/>
                    <a:satMod val="200000"/>
                  </a:schemeClr>
                </a:solidFill>
                <a:latin typeface="Gill Sans MT" panose="020B0502020104020203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latin typeface="Gill Sans MT" panose="020B0502020104020203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灯片编号占位符 9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p>
            <a:pPr algn="r"/>
            <a:fld id="{9A0DB2DC-4C9A-4742-B13C-FB6460FD3503}" type="slidenum">
              <a:rPr lang="en-US" altLang="zh-CN" dirty="0">
                <a:solidFill>
                  <a:srgbClr val="B5A788"/>
                </a:solidFill>
              </a:rPr>
            </a:fld>
            <a:endParaRPr lang="en-US" altLang="zh-CN" dirty="0">
              <a:solidFill>
                <a:srgbClr val="B5A788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3" name="日期占位符 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>
              <a:defRPr>
                <a:latin typeface="Gill Sans MT" panose="020B0502020104020203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99CCFF"/>
              </a:solidFill>
              <a:effectLst/>
              <a:uLnTx/>
              <a:uFillTx/>
              <a:latin typeface="Gill Sans MT" panose="020B0502020104020203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页脚占位符 4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algn="l">
              <a:defRPr>
                <a:latin typeface="Gill Sans MT" panose="020B0502020104020203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99CCFF"/>
              </a:solidFill>
              <a:effectLst/>
              <a:uLnTx/>
              <a:uFillTx/>
              <a:latin typeface="Gill Sans MT" panose="020B0502020104020203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p>
            <a:pPr algn="ct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3" name="日期占位符 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>
              <a:defRPr>
                <a:latin typeface="Gill Sans MT" panose="020B0502020104020203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99CCFF"/>
              </a:solidFill>
              <a:effectLst/>
              <a:uLnTx/>
              <a:uFillTx/>
              <a:latin typeface="Gill Sans MT" panose="020B0502020104020203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页脚占位符 4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algn="l">
              <a:defRPr>
                <a:latin typeface="Gill Sans MT" panose="020B0502020104020203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99CCFF"/>
              </a:solidFill>
              <a:effectLst/>
              <a:uLnTx/>
              <a:uFillTx/>
              <a:latin typeface="Gill Sans MT" panose="020B0502020104020203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p>
            <a:pPr algn="ct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3" name="日期占位符 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>
              <a:defRPr>
                <a:latin typeface="Gill Sans MT" panose="020B0502020104020203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99CCFF"/>
              </a:solidFill>
              <a:effectLst/>
              <a:uLnTx/>
              <a:uFillTx/>
              <a:latin typeface="Gill Sans MT" panose="020B0502020104020203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页脚占位符 4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algn="l">
              <a:defRPr>
                <a:latin typeface="Gill Sans MT" panose="020B0502020104020203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99CCFF"/>
              </a:solidFill>
              <a:effectLst/>
              <a:uLnTx/>
              <a:uFillTx/>
              <a:latin typeface="Gill Sans MT" panose="020B0502020104020203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p>
            <a:pPr algn="ct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矩形 13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415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8" name="日期占位符 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>
              <a:defRPr>
                <a:latin typeface="Gill Sans MT" panose="020B0502020104020203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99CCFF"/>
              </a:solidFill>
              <a:effectLst/>
              <a:uLnTx/>
              <a:uFillTx/>
              <a:latin typeface="Gill Sans MT" panose="020B0502020104020203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页脚占位符 4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algn="l">
              <a:defRPr>
                <a:latin typeface="Gill Sans MT" panose="020B0502020104020203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99CCFF"/>
              </a:solidFill>
              <a:effectLst/>
              <a:uLnTx/>
              <a:uFillTx/>
              <a:latin typeface="Gill Sans MT" panose="020B0502020104020203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p>
            <a:pPr algn="ct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3" name="日期占位符 4"/>
          <p:cNvSpPr>
            <a:spLocks noGrp="1"/>
          </p:cNvSpPr>
          <p:nvPr>
            <p:ph type="dt" sz="half" idx="1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>
              <a:defRPr>
                <a:latin typeface="Gill Sans MT" panose="020B0502020104020203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99CCFF"/>
              </a:solidFill>
              <a:effectLst/>
              <a:uLnTx/>
              <a:uFillTx/>
              <a:latin typeface="Gill Sans MT" panose="020B0502020104020203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页脚占位符 5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algn="l">
              <a:defRPr>
                <a:latin typeface="Gill Sans MT" panose="020B0502020104020203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99CCFF"/>
              </a:solidFill>
              <a:effectLst/>
              <a:uLnTx/>
              <a:uFillTx/>
              <a:latin typeface="Gill Sans MT" panose="020B0502020104020203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p>
            <a:pPr algn="ct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135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135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065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065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3" name="日期占位符 6"/>
          <p:cNvSpPr>
            <a:spLocks noGrp="1"/>
          </p:cNvSpPr>
          <p:nvPr>
            <p:ph type="dt" sz="half" idx="1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>
              <a:defRPr>
                <a:latin typeface="Gill Sans MT" panose="020B0502020104020203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99CCFF"/>
              </a:solidFill>
              <a:effectLst/>
              <a:uLnTx/>
              <a:uFillTx/>
              <a:latin typeface="Gill Sans MT" panose="020B0502020104020203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页脚占位符 7"/>
          <p:cNvSpPr>
            <a:spLocks noGrp="1"/>
          </p:cNvSpPr>
          <p:nvPr>
            <p:ph type="ftr" sz="quarter" idx="1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algn="l">
              <a:defRPr>
                <a:latin typeface="Gill Sans MT" panose="020B0502020104020203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99CCFF"/>
              </a:solidFill>
              <a:effectLst/>
              <a:uLnTx/>
              <a:uFillTx/>
              <a:latin typeface="Gill Sans MT" panose="020B0502020104020203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p>
            <a:pPr algn="ct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3" name="日期占位符 2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>
              <a:defRPr>
                <a:latin typeface="Gill Sans MT" panose="020B0502020104020203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99CCFF"/>
              </a:solidFill>
              <a:effectLst/>
              <a:uLnTx/>
              <a:uFillTx/>
              <a:latin typeface="Gill Sans MT" panose="020B0502020104020203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页脚占位符 3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algn="l">
              <a:defRPr>
                <a:latin typeface="Gill Sans MT" panose="020B0502020104020203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99CCFF"/>
              </a:solidFill>
              <a:effectLst/>
              <a:uLnTx/>
              <a:uFillTx/>
              <a:latin typeface="Gill Sans MT" panose="020B0502020104020203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p>
            <a:pPr algn="ct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1014413" y="0"/>
            <a:ext cx="8129588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矩形 13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日期占位符 1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>
              <a:defRPr>
                <a:latin typeface="Gill Sans MT" panose="020B0502020104020203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99CCFF"/>
              </a:solidFill>
              <a:effectLst/>
              <a:uLnTx/>
              <a:uFillTx/>
              <a:latin typeface="Gill Sans MT" panose="020B0502020104020203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页脚占位符 2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algn="l">
              <a:defRPr>
                <a:latin typeface="Gill Sans MT" panose="020B0502020104020203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99CCFF"/>
              </a:solidFill>
              <a:effectLst/>
              <a:uLnTx/>
              <a:uFillTx/>
              <a:latin typeface="Gill Sans MT" panose="020B0502020104020203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p>
            <a:pPr algn="ct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3" name="日期占位符 4"/>
          <p:cNvSpPr>
            <a:spLocks noGrp="1"/>
          </p:cNvSpPr>
          <p:nvPr>
            <p:ph type="dt" sz="half" idx="1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>
              <a:defRPr>
                <a:latin typeface="Gill Sans MT" panose="020B0502020104020203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99CCFF"/>
              </a:solidFill>
              <a:effectLst/>
              <a:uLnTx/>
              <a:uFillTx/>
              <a:latin typeface="Gill Sans MT" panose="020B0502020104020203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页脚占位符 5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algn="l">
              <a:defRPr>
                <a:latin typeface="Gill Sans MT" panose="020B0502020104020203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99CCFF"/>
              </a:solidFill>
              <a:effectLst/>
              <a:uLnTx/>
              <a:uFillTx/>
              <a:latin typeface="Gill Sans MT" panose="020B0502020104020203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p>
            <a:pPr algn="ct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/>
          <a:p>
            <a:pPr marL="0" marR="0" lvl="0" indent="-283210" algn="l" defTabSz="914400" rtl="0" eaLnBrk="1" fontAlgn="base" latinLnBrk="0" hangingPunct="1">
              <a:lnSpc>
                <a:spcPts val="3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anose="05020102010507070707"/>
              <a:buNone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流程图: 过程 13"/>
          <p:cNvSpPr/>
          <p:nvPr/>
        </p:nvSpPr>
        <p:spPr>
          <a:xfrm rot="19468671">
            <a:off x="396875" y="954088"/>
            <a:ext cx="685800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流程图: 过程 15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vert="horz" wrap="square" lIns="91440" tIns="274320" rIns="91440" bIns="45720" numCol="1" anchor="t" anchorCtr="0" compatLnSpc="1">
            <a:normAutofit/>
          </a:bodyPr>
          <a:lstStyle>
            <a:lvl1pPr indent="0">
              <a:buNone/>
              <a:defRPr sz="3200"/>
            </a:lvl1pPr>
          </a:lstStyle>
          <a:p>
            <a:pPr marL="365125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anose="05020102010507070707" pitchFamily="18" charset="2"/>
              <a:buNone/>
              <a:defRPr/>
            </a:pPr>
            <a:r>
              <a:rPr kumimoji="0" lang="zh-CN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7" name="日期占位符 4"/>
          <p:cNvSpPr>
            <a:spLocks noGrp="1"/>
          </p:cNvSpPr>
          <p:nvPr>
            <p:ph type="dt" sz="half" idx="1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>
              <a:defRPr>
                <a:latin typeface="Gill Sans MT" panose="020B0502020104020203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99CCFF"/>
              </a:solidFill>
              <a:effectLst/>
              <a:uLnTx/>
              <a:uFillTx/>
              <a:latin typeface="Gill Sans MT" panose="020B0502020104020203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页脚占位符 5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algn="l">
              <a:defRPr>
                <a:latin typeface="Gill Sans MT" panose="020B0502020104020203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99CCFF"/>
              </a:solidFill>
              <a:effectLst/>
              <a:uLnTx/>
              <a:uFillTx/>
              <a:latin typeface="Gill Sans MT" panose="020B0502020104020203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p>
            <a:pPr algn="ct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/>
      <p:sp>
        <p:nvSpPr>
          <p:cNvPr id="7" name="饼形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68275" y="20638"/>
            <a:ext cx="1703388" cy="1703388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同心圆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标题占位符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033" name="文本占位符 8"/>
          <p:cNvSpPr>
            <a:spLocks noGrp="1"/>
          </p:cNvSpPr>
          <p:nvPr>
            <p:ph type="body" idx="1"/>
          </p:nvPr>
        </p:nvSpPr>
        <p:spPr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en-US" altLang="zh-CN" dirty="0"/>
          </a:p>
        </p:txBody>
      </p:sp>
      <p:sp>
        <p:nvSpPr>
          <p:cNvPr id="24" name="日期占位符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rgbClr val="99CCFF"/>
                </a:solidFill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99CC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rgbClr val="99CCFF"/>
                </a:solidFill>
                <a:effectLst/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99CC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rgbClr val="99CCFF"/>
                </a:solidFill>
                <a:latin typeface="Arial" panose="020B0604020202020204" pitchFamily="34" charset="0"/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Gill Sans MT" panose="020B0502020104020203"/>
            </a:endParaRPr>
          </a:p>
        </p:txBody>
      </p:sp>
      <p:sp>
        <p:nvSpPr>
          <p:cNvPr id="15" name="矩形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anose="020B0502020104020203"/>
          <a:ea typeface="华文中宋" panose="0201060004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anose="020B0502020104020203"/>
          <a:ea typeface="华文中宋" panose="0201060004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anose="020B0502020104020203"/>
          <a:ea typeface="华文中宋" panose="0201060004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anose="020B0502020104020203"/>
          <a:ea typeface="华文中宋" panose="0201060004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anose="020B0502020104020203"/>
          <a:ea typeface="华文中宋" panose="0201060004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anose="020B0502020104020203"/>
          <a:ea typeface="华文中宋" panose="0201060004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anose="020B0502020104020203"/>
          <a:ea typeface="华文中宋" panose="0201060004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anose="020B0502020104020203"/>
          <a:ea typeface="华文中宋" panose="02010600040101010101" pitchFamily="2" charset="-122"/>
        </a:defRPr>
      </a:lvl9pPr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anose="05020102010507070707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6855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anose="020B0604030504040204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355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anose="05020102010507070707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7305" indent="-182880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anose="05020102010507070707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 panose="05020102010507070707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8945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 panose="05020102010507070707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 panose="05020102010507070707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425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 panose="05020102010507070707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.png"/><Relationship Id="rId3" Type="http://schemas.microsoft.com/office/2007/relationships/media" Target="file:///C:\Users\elephant\Desktop\&#19978;&#28023;14\angry%20child.wmv" TargetMode="External"/><Relationship Id="rId2" Type="http://schemas.openxmlformats.org/officeDocument/2006/relationships/video" Target="file:///C:\Users\elephant\Desktop\&#19978;&#28023;14\angry%20child.wmv" TargetMode="Externa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2355850" y="1989138"/>
            <a:ext cx="3116263" cy="1074738"/>
          </a:xfrm>
          <a:prstGeom prst="rect">
            <a:avLst/>
          </a:prstGeom>
          <a:effectLst>
            <a:outerShdw dist="17961" dir="2700000" algn="ctr" rotWithShape="0">
              <a:schemeClr val="tx2"/>
            </a:outerShdw>
          </a:effec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300" kern="1200">
                <a:solidFill>
                  <a:srgbClr val="572314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Arial Unicode MS" panose="020B0604020202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3315" name="Picture 7" descr="C:\Users\Administrator\Desktop\2457331_100343681303_2_副本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angry child.wmv">
            <a:hlinkClick r:id="" action="ppaction://media"/>
          </p:cNvPr>
          <p:cNvPicPr>
            <a:picLocks noRot="1"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55650" y="0"/>
            <a:ext cx="7488238" cy="43656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6" name="Picture 6" descr="C:\Users\elephant\Desktop\20091217093708717_副本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76825" y="1125538"/>
            <a:ext cx="3743325" cy="3095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7" name="Picture 7" descr="C:\Users\elephant\Desktop\上海12\b11ddad855bc404bb42208c91b9444e300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250" y="1268413"/>
            <a:ext cx="2592388" cy="28082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2" name="AutoShape 5">
            <a:hlinkClick r:id="" action="ppaction://noaction"/>
          </p:cNvPr>
          <p:cNvSpPr/>
          <p:nvPr/>
        </p:nvSpPr>
        <p:spPr>
          <a:xfrm>
            <a:off x="2268538" y="188913"/>
            <a:ext cx="4895850" cy="792162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rgbClr val="699D5F"/>
              </a:gs>
              <a:gs pos="100000">
                <a:srgbClr val="31492C"/>
              </a:gs>
            </a:gsLst>
            <a:lin ang="5400000" scaled="1"/>
            <a:tileRect/>
          </a:gradFill>
          <a:ln w="254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algn="ctr" eaLnBrk="0" hangingPunct="0"/>
            <a:r>
              <a:rPr lang="en-US" altLang="zh-CN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Pushover Parenting</a:t>
            </a:r>
            <a:endParaRPr lang="en-US" altLang="zh-CN" sz="3600" b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2" name="组合 6"/>
          <p:cNvGrpSpPr/>
          <p:nvPr/>
        </p:nvGrpSpPr>
        <p:grpSpPr>
          <a:xfrm>
            <a:off x="323850" y="4221163"/>
            <a:ext cx="8062913" cy="2420937"/>
            <a:chOff x="323528" y="4221088"/>
            <a:chExt cx="8063954" cy="2420937"/>
          </a:xfrm>
        </p:grpSpPr>
        <p:pic>
          <p:nvPicPr>
            <p:cNvPr id="22534" name="Picture 8" descr="C:\Users\elephant\Desktop\上海12\zh011208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59832" y="4221088"/>
              <a:ext cx="5327650" cy="242093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" name="云形标注 5"/>
            <p:cNvSpPr/>
            <p:nvPr/>
          </p:nvSpPr>
          <p:spPr>
            <a:xfrm>
              <a:off x="323528" y="4653136"/>
              <a:ext cx="2736304" cy="1224136"/>
            </a:xfrm>
            <a:prstGeom prst="cloudCallout">
              <a:avLst>
                <a:gd name="adj1" fmla="val 74544"/>
                <a:gd name="adj2" fmla="val 60817"/>
              </a:avLst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dk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I </a:t>
              </a:r>
              <a:r>
                <a:rPr kumimoji="0" lang="en-US" altLang="zh-CN" sz="2400" b="1" i="0" u="none" strike="noStrike" kern="1200" cap="none" spc="0" normalizeH="0" baseline="0" noProof="0">
                  <a:ln>
                    <a:noFill/>
                  </a:ln>
                  <a:solidFill>
                    <a:schemeClr val="dk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can </a:t>
              </a:r>
              <a:r>
                <a:rPr kumimoji="0" lang="en-US" altLang="zh-CN" sz="24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dk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always get </a:t>
              </a: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dk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what I want!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AutoShape 6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2484438" y="260350"/>
            <a:ext cx="5183188" cy="765175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rgbClr val="C0504D"/>
              </a:gs>
              <a:gs pos="100000">
                <a:srgbClr val="C0504D">
                  <a:gamma/>
                  <a:shade val="46275"/>
                  <a:invGamma/>
                </a:srgbClr>
              </a:gs>
            </a:gsLst>
            <a:lin ang="5400000" scaled="1"/>
          </a:gradFill>
          <a:ln w="25400">
            <a:solidFill>
              <a:sysClr val="windowText" lastClr="000000"/>
            </a:solidFill>
            <a:round/>
          </a:ln>
          <a:effectLst/>
        </p:spPr>
        <p:txBody>
          <a:bodyPr wrap="none"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Dilemma</a:t>
            </a:r>
            <a:endParaRPr kumimoji="0" lang="en-US" altLang="zh-CN" sz="36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3555" name="Picture 8" descr="C:\Users\elephant\Desktop\01300000921826131822694212701_副本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31913" y="1484313"/>
            <a:ext cx="7521575" cy="4968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椭圆形标注 12"/>
          <p:cNvSpPr/>
          <p:nvPr/>
        </p:nvSpPr>
        <p:spPr>
          <a:xfrm>
            <a:off x="5652120" y="4725144"/>
            <a:ext cx="3096344" cy="1656184"/>
          </a:xfrm>
          <a:prstGeom prst="wedgeEllipseCallout">
            <a:avLst>
              <a:gd name="adj1" fmla="val -113169"/>
              <a:gd name="adj2" fmla="val -69310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 want my parents to stay with me instead of this aunt!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椭圆形标注 4"/>
          <p:cNvSpPr/>
          <p:nvPr/>
        </p:nvSpPr>
        <p:spPr>
          <a:xfrm>
            <a:off x="1187624" y="1412776"/>
            <a:ext cx="3960440" cy="1224136"/>
          </a:xfrm>
          <a:prstGeom prst="wedgeEllipseCallout">
            <a:avLst>
              <a:gd name="adj1" fmla="val -22291"/>
              <a:gd name="adj2" fmla="val 80338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We want to stay with our daughter, but we have to work…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179512" y="4581128"/>
            <a:ext cx="2664296" cy="1152128"/>
          </a:xfrm>
          <a:prstGeom prst="wedgeEllipseCallout">
            <a:avLst>
              <a:gd name="adj1" fmla="val 27216"/>
              <a:gd name="adj2" fmla="val -157080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We have to do something for her.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AutoShape 4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2268538" y="404813"/>
            <a:ext cx="5616575" cy="863600"/>
          </a:xfrm>
          <a:prstGeom prst="roundRect">
            <a:avLst>
              <a:gd name="adj" fmla="val 9106"/>
            </a:avLst>
          </a:prstGeom>
          <a:solidFill>
            <a:srgbClr val="002060"/>
          </a:solidFill>
          <a:ln w="25400">
            <a:solidFill>
              <a:sysClr val="windowText" lastClr="000000"/>
            </a:solidFill>
            <a:round/>
          </a:ln>
          <a:effectLst/>
        </p:spPr>
        <p:txBody>
          <a:bodyPr wrap="none"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Consequences (bad results)</a:t>
            </a:r>
            <a:endParaRPr kumimoji="0" lang="en-US" altLang="zh-CN" sz="36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4579" name="Picture 5" descr="C:\Users\elephant\Desktop\u=59535818,934784254&amp;fm=23&amp;gp=0_副本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16013" y="2997200"/>
            <a:ext cx="4824412" cy="35575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" name="云形标注 16"/>
          <p:cNvSpPr/>
          <p:nvPr/>
        </p:nvSpPr>
        <p:spPr>
          <a:xfrm>
            <a:off x="4932040" y="1628800"/>
            <a:ext cx="3960812" cy="1944241"/>
          </a:xfrm>
          <a:prstGeom prst="cloudCallout">
            <a:avLst>
              <a:gd name="adj1" fmla="val -62871"/>
              <a:gd name="adj2" fmla="val 70345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 can’t take care of myself! Life is so hard for me!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71394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747713"/>
            <a:ext cx="5757863" cy="671513"/>
          </a:xfrm>
          <a:effectLst>
            <a:outerShdw dist="17961" dir="2700000" algn="ctr" rotWithShape="0">
              <a:schemeClr val="tx2"/>
            </a:outerShdw>
          </a:effectLst>
        </p:spPr>
        <p:txBody>
          <a:bodyPr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Monotype Corsiva" panose="03010101010201010101" pitchFamily="66" charset="0"/>
                <a:ea typeface="Arial Unicode MS" panose="020B0604020202020204" pitchFamily="34" charset="-122"/>
                <a:cs typeface="Times New Roman" panose="02020603050405020304" pitchFamily="18" charset="0"/>
              </a:rPr>
              <a:t>Teaching Procedures</a:t>
            </a:r>
            <a:endParaRPr kumimoji="0" lang="en-US" altLang="zh-CN" sz="60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Monotype Corsiva" panose="03010101010201010101" pitchFamily="66" charset="0"/>
              <a:ea typeface="Arial Unicode MS" panose="020B0604020202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71401" name="Text Box 9">
            <a:hlinkClick r:id="" action="ppaction://noaction"/>
          </p:cNvPr>
          <p:cNvSpPr txBox="1">
            <a:spLocks noChangeArrowheads="1"/>
          </p:cNvSpPr>
          <p:nvPr/>
        </p:nvSpPr>
        <p:spPr bwMode="black">
          <a:xfrm>
            <a:off x="1113631" y="1419225"/>
            <a:ext cx="3200400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134"/>
            </a:outerShdw>
          </a:effectLst>
        </p:spPr>
        <p:txBody>
          <a:bodyPr>
            <a:spAutoFit/>
          </a:bodyPr>
          <a:lstStyle/>
          <a:p>
            <a:pPr marR="0" algn="r" defTabSz="914400" eaLnBrk="0" fontAlgn="auto" hangingPunct="0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kern="1200" cap="none" spc="0" normalizeH="0" baseline="0" noProof="0" dirty="0">
                <a:noFill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endParaRPr kumimoji="0" lang="en-US" altLang="zh-CN" sz="2400" kern="1200" cap="none" spc="0" normalizeH="0" baseline="0" noProof="0" dirty="0">
              <a:noFill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25604" name="Group 3"/>
          <p:cNvGrpSpPr/>
          <p:nvPr/>
        </p:nvGrpSpPr>
        <p:grpSpPr>
          <a:xfrm>
            <a:off x="-2109787" y="1635125"/>
            <a:ext cx="9891712" cy="4824413"/>
            <a:chOff x="-1400" y="1008"/>
            <a:chExt cx="6487" cy="3039"/>
          </a:xfrm>
        </p:grpSpPr>
        <p:sp>
          <p:nvSpPr>
            <p:cNvPr id="43" name="AutoShape 4"/>
            <p:cNvSpPr>
              <a:spLocks noChangeArrowheads="1"/>
            </p:cNvSpPr>
            <p:nvPr/>
          </p:nvSpPr>
          <p:spPr bwMode="ltGray">
            <a:xfrm rot="5400000">
              <a:off x="-1417" y="1025"/>
              <a:ext cx="3039" cy="3005"/>
            </a:xfrm>
            <a:custGeom>
              <a:avLst/>
              <a:gdLst>
                <a:gd name="G0" fmla="+- 10478 0 0"/>
                <a:gd name="G1" fmla="+- -11739500 0 0"/>
                <a:gd name="G2" fmla="+- 0 0 -11739500"/>
                <a:gd name="T0" fmla="*/ 0 256 1"/>
                <a:gd name="T1" fmla="*/ 180 256 1"/>
                <a:gd name="G3" fmla="+- -11739500 T0 T1"/>
                <a:gd name="T2" fmla="*/ 0 256 1"/>
                <a:gd name="T3" fmla="*/ 90 256 1"/>
                <a:gd name="G4" fmla="+- -11739500 T2 T3"/>
                <a:gd name="G5" fmla="*/ G4 2 1"/>
                <a:gd name="T4" fmla="*/ 90 256 1"/>
                <a:gd name="T5" fmla="*/ 0 256 1"/>
                <a:gd name="G6" fmla="+- -11739500 T4 T5"/>
                <a:gd name="G7" fmla="*/ G6 2 1"/>
                <a:gd name="G8" fmla="abs -1173950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78"/>
                <a:gd name="G18" fmla="*/ 10478 1 2"/>
                <a:gd name="G19" fmla="+- G18 5400 0"/>
                <a:gd name="G20" fmla="cos G19 -11739500"/>
                <a:gd name="G21" fmla="sin G19 -11739500"/>
                <a:gd name="G22" fmla="+- G20 10800 0"/>
                <a:gd name="G23" fmla="+- G21 10800 0"/>
                <a:gd name="G24" fmla="+- 10800 0 G20"/>
                <a:gd name="G25" fmla="+- 10478 10800 0"/>
                <a:gd name="G26" fmla="?: G9 G17 G25"/>
                <a:gd name="G27" fmla="?: G9 0 21600"/>
                <a:gd name="G28" fmla="cos 10800 -11739500"/>
                <a:gd name="G29" fmla="sin 10800 -11739500"/>
                <a:gd name="G30" fmla="sin 10478 -11739500"/>
                <a:gd name="G31" fmla="+- G28 10800 0"/>
                <a:gd name="G32" fmla="+- G29 10800 0"/>
                <a:gd name="G33" fmla="+- G30 10800 0"/>
                <a:gd name="G34" fmla="?: G4 0 G31"/>
                <a:gd name="G35" fmla="?: -11739500 G34 0"/>
                <a:gd name="G36" fmla="?: G6 G35 G31"/>
                <a:gd name="G37" fmla="+- 21600 0 G36"/>
                <a:gd name="G38" fmla="?: G4 0 G33"/>
                <a:gd name="G39" fmla="?: -1173950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2 w 21600"/>
                <a:gd name="T15" fmla="*/ 10638 h 21600"/>
                <a:gd name="T16" fmla="*/ 10800 w 21600"/>
                <a:gd name="T17" fmla="*/ 322 h 21600"/>
                <a:gd name="T18" fmla="*/ 21438 w 21600"/>
                <a:gd name="T19" fmla="*/ 10638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23" y="10641"/>
                  </a:moveTo>
                  <a:cubicBezTo>
                    <a:pt x="410" y="4916"/>
                    <a:pt x="5075" y="321"/>
                    <a:pt x="10800" y="322"/>
                  </a:cubicBezTo>
                  <a:cubicBezTo>
                    <a:pt x="16524" y="322"/>
                    <a:pt x="21189" y="4916"/>
                    <a:pt x="21276" y="10641"/>
                  </a:cubicBezTo>
                  <a:lnTo>
                    <a:pt x="21598" y="10636"/>
                  </a:lnTo>
                  <a:cubicBezTo>
                    <a:pt x="21509" y="4736"/>
                    <a:pt x="16700" y="-1"/>
                    <a:pt x="10799" y="0"/>
                  </a:cubicBezTo>
                  <a:cubicBezTo>
                    <a:pt x="4899" y="0"/>
                    <a:pt x="90" y="4736"/>
                    <a:pt x="1" y="10636"/>
                  </a:cubicBezTo>
                  <a:close/>
                </a:path>
              </a:pathLst>
            </a:custGeom>
            <a:gradFill rotWithShape="1">
              <a:gsLst>
                <a:gs pos="0">
                  <a:srgbClr val="EBDDC3">
                    <a:gamma/>
                    <a:tint val="45490"/>
                    <a:invGamma/>
                  </a:srgbClr>
                </a:gs>
                <a:gs pos="50000">
                  <a:srgbClr val="EBDDC3"/>
                </a:gs>
                <a:gs pos="100000">
                  <a:srgbClr val="EBDDC3">
                    <a:gamma/>
                    <a:tint val="45490"/>
                    <a:invGamma/>
                  </a:srgbClr>
                </a:gs>
              </a:gsLst>
              <a:lin ang="0" scaled="1"/>
            </a:gradFill>
            <a:ln w="9525" algn="ctr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" name="AutoShape 5"/>
            <p:cNvSpPr>
              <a:spLocks noChangeArrowheads="1"/>
            </p:cNvSpPr>
            <p:nvPr/>
          </p:nvSpPr>
          <p:spPr bwMode="ltGray">
            <a:xfrm rot="5400000" flipH="1">
              <a:off x="-1165" y="1303"/>
              <a:ext cx="2540" cy="2468"/>
            </a:xfrm>
            <a:custGeom>
              <a:avLst/>
              <a:gdLst>
                <a:gd name="G0" fmla="+- 56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6"/>
                <a:gd name="G18" fmla="*/ 56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6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6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372 w 21600"/>
                <a:gd name="T15" fmla="*/ 10800 h 21600"/>
                <a:gd name="T16" fmla="*/ 10800 w 21600"/>
                <a:gd name="T17" fmla="*/ 10744 h 21600"/>
                <a:gd name="T18" fmla="*/ 16228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744" y="10800"/>
                  </a:moveTo>
                  <a:cubicBezTo>
                    <a:pt x="10744" y="10769"/>
                    <a:pt x="10769" y="10744"/>
                    <a:pt x="10800" y="10744"/>
                  </a:cubicBezTo>
                  <a:cubicBezTo>
                    <a:pt x="10830" y="10743"/>
                    <a:pt x="10855" y="10769"/>
                    <a:pt x="10856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EBDDC3"/>
                </a:gs>
                <a:gs pos="100000">
                  <a:srgbClr val="EBDDC3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0" algn="ctr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25609" name="Group 6"/>
            <p:cNvGrpSpPr/>
            <p:nvPr/>
          </p:nvGrpSpPr>
          <p:grpSpPr>
            <a:xfrm>
              <a:off x="1021" y="1222"/>
              <a:ext cx="3082" cy="320"/>
              <a:chOff x="1021" y="1222"/>
              <a:chExt cx="3082" cy="320"/>
            </a:xfrm>
          </p:grpSpPr>
          <p:sp>
            <p:nvSpPr>
              <p:cNvPr id="82" name="AutoShape 7"/>
              <p:cNvSpPr>
                <a:spLocks noChangeArrowheads="1"/>
              </p:cNvSpPr>
              <p:nvPr/>
            </p:nvSpPr>
            <p:spPr bwMode="gray">
              <a:xfrm>
                <a:off x="1288" y="1222"/>
                <a:ext cx="2814" cy="320"/>
              </a:xfrm>
              <a:prstGeom prst="roundRect">
                <a:avLst>
                  <a:gd name="adj" fmla="val 50000"/>
                </a:avLst>
              </a:prstGeom>
              <a:noFill/>
              <a:ln w="28575" algn="ctr">
                <a:solidFill>
                  <a:srgbClr val="EBDDC3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0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Understanding the Text</a:t>
                </a:r>
                <a:endParaRPr kumimoji="0" lang="en-US" altLang="zh-CN" sz="30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25635" name="Group 8"/>
              <p:cNvGrpSpPr/>
              <p:nvPr/>
            </p:nvGrpSpPr>
            <p:grpSpPr>
              <a:xfrm>
                <a:off x="1021" y="1299"/>
                <a:ext cx="240" cy="240"/>
                <a:chOff x="2078" y="1680"/>
                <a:chExt cx="1615" cy="1615"/>
              </a:xfrm>
            </p:grpSpPr>
            <p:sp>
              <p:nvSpPr>
                <p:cNvPr id="84" name="Oval 9"/>
                <p:cNvSpPr>
                  <a:spLocks noChangeArrowheads="1"/>
                </p:cNvSpPr>
                <p:nvPr/>
              </p:nvSpPr>
              <p:spPr bwMode="gray">
                <a:xfrm>
                  <a:off x="2075" y="1680"/>
                  <a:ext cx="1646" cy="161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767676"/>
                    </a:gs>
                    <a:gs pos="50000">
                      <a:srgbClr val="FFFFFF"/>
                    </a:gs>
                    <a:gs pos="100000">
                      <a:srgbClr val="767676"/>
                    </a:gs>
                  </a:gsLst>
                  <a:lin ang="5400000" scaled="1"/>
                </a:gradFill>
                <a:ln>
                  <a:noFill/>
                </a:ln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5" name="Oval 10"/>
                <p:cNvSpPr>
                  <a:spLocks noChangeArrowheads="1"/>
                </p:cNvSpPr>
                <p:nvPr/>
              </p:nvSpPr>
              <p:spPr bwMode="gray">
                <a:xfrm>
                  <a:off x="2166" y="1774"/>
                  <a:ext cx="1464" cy="14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2A2A2"/>
                    </a:gs>
                    <a:gs pos="50000">
                      <a:srgbClr val="FFFFFF"/>
                    </a:gs>
                    <a:gs pos="100000">
                      <a:srgbClr val="A2A2A2"/>
                    </a:gs>
                  </a:gsLst>
                  <a:lin ang="0" scaled="1"/>
                </a:gradFill>
                <a:ln>
                  <a:noFill/>
                </a:ln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6" name="Oval 11"/>
                <p:cNvSpPr>
                  <a:spLocks noChangeArrowheads="1"/>
                </p:cNvSpPr>
                <p:nvPr/>
              </p:nvSpPr>
              <p:spPr bwMode="gray">
                <a:xfrm>
                  <a:off x="2250" y="1855"/>
                  <a:ext cx="1296" cy="126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7B615">
                        <a:gamma/>
                        <a:tint val="0"/>
                        <a:invGamma/>
                      </a:srgbClr>
                    </a:gs>
                    <a:gs pos="50000">
                      <a:srgbClr val="F7B615"/>
                    </a:gs>
                    <a:gs pos="100000">
                      <a:srgbClr val="F7B615">
                        <a:gamma/>
                        <a:tint val="0"/>
                        <a:invGamma/>
                      </a:srgbClr>
                    </a:gs>
                  </a:gsLst>
                  <a:lin ang="2700000" scaled="1"/>
                </a:gradFill>
                <a:ln w="38100" algn="ctr">
                  <a:noFill/>
                  <a:rou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87" name="Oval 12"/>
                <p:cNvSpPr>
                  <a:spLocks noChangeArrowheads="1"/>
                </p:cNvSpPr>
                <p:nvPr/>
              </p:nvSpPr>
              <p:spPr bwMode="gray">
                <a:xfrm>
                  <a:off x="2250" y="1855"/>
                  <a:ext cx="1296" cy="126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FFCC00"/>
                    </a:gs>
                  </a:gsLst>
                  <a:lin ang="2700000" scaled="1"/>
                </a:gradFill>
                <a:ln>
                  <a:noFill/>
                </a:ln>
              </p:spPr>
              <p:txBody>
                <a:bodyPr wrap="none" anchor="ctr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8" name="Oval 13"/>
                <p:cNvSpPr>
                  <a:spLocks noChangeArrowheads="1"/>
                </p:cNvSpPr>
                <p:nvPr/>
              </p:nvSpPr>
              <p:spPr bwMode="gray">
                <a:xfrm>
                  <a:off x="2334" y="1936"/>
                  <a:ext cx="1121" cy="110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7B615">
                        <a:gamma/>
                        <a:shade val="54118"/>
                        <a:invGamma/>
                      </a:srgbClr>
                    </a:gs>
                    <a:gs pos="50000">
                      <a:srgbClr val="F7B615"/>
                    </a:gs>
                    <a:gs pos="100000">
                      <a:srgbClr val="F7B615">
                        <a:gamma/>
                        <a:shade val="54118"/>
                        <a:invGamma/>
                      </a:srgbClr>
                    </a:gs>
                  </a:gsLst>
                  <a:lin ang="18900000" scaled="1"/>
                </a:gradFill>
                <a:ln w="38100" algn="ctr">
                  <a:noFill/>
                  <a:rou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89" name="Oval 14"/>
                <p:cNvSpPr>
                  <a:spLocks noChangeArrowheads="1"/>
                </p:cNvSpPr>
                <p:nvPr/>
              </p:nvSpPr>
              <p:spPr bwMode="gray">
                <a:xfrm>
                  <a:off x="2334" y="1936"/>
                  <a:ext cx="1128" cy="110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00"/>
                    </a:gs>
                    <a:gs pos="100000">
                      <a:srgbClr val="7C6300"/>
                    </a:gs>
                  </a:gsLst>
                  <a:lin ang="2700000" scaled="1"/>
                </a:gradFill>
                <a:ln>
                  <a:noFill/>
                </a:ln>
              </p:spPr>
              <p:txBody>
                <a:bodyPr anchor="ctr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25610" name="Group 15"/>
            <p:cNvGrpSpPr/>
            <p:nvPr/>
          </p:nvGrpSpPr>
          <p:grpSpPr>
            <a:xfrm>
              <a:off x="1357" y="1728"/>
              <a:ext cx="3730" cy="320"/>
              <a:chOff x="1357" y="1728"/>
              <a:chExt cx="3730" cy="320"/>
            </a:xfrm>
          </p:grpSpPr>
          <p:sp>
            <p:nvSpPr>
              <p:cNvPr id="74" name="AutoShape 16"/>
              <p:cNvSpPr>
                <a:spLocks noChangeArrowheads="1"/>
              </p:cNvSpPr>
              <p:nvPr/>
            </p:nvSpPr>
            <p:spPr bwMode="gray">
              <a:xfrm>
                <a:off x="1657" y="1728"/>
                <a:ext cx="3430" cy="320"/>
              </a:xfrm>
              <a:prstGeom prst="roundRect">
                <a:avLst>
                  <a:gd name="adj" fmla="val 50000"/>
                </a:avLst>
              </a:prstGeom>
              <a:noFill/>
              <a:ln w="28575" algn="ctr">
                <a:solidFill>
                  <a:srgbClr val="EBDDC3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0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Reflection</a:t>
                </a:r>
                <a:endParaRPr kumimoji="0" lang="en-US" altLang="zh-CN" sz="30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25627" name="Group 17"/>
              <p:cNvGrpSpPr/>
              <p:nvPr/>
            </p:nvGrpSpPr>
            <p:grpSpPr>
              <a:xfrm>
                <a:off x="1357" y="1795"/>
                <a:ext cx="240" cy="240"/>
                <a:chOff x="2078" y="1680"/>
                <a:chExt cx="1615" cy="1615"/>
              </a:xfrm>
            </p:grpSpPr>
            <p:sp>
              <p:nvSpPr>
                <p:cNvPr id="76" name="Oval 18"/>
                <p:cNvSpPr>
                  <a:spLocks noChangeArrowheads="1"/>
                </p:cNvSpPr>
                <p:nvPr/>
              </p:nvSpPr>
              <p:spPr bwMode="gray">
                <a:xfrm>
                  <a:off x="2077" y="1680"/>
                  <a:ext cx="1646" cy="161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767676"/>
                    </a:gs>
                    <a:gs pos="50000">
                      <a:srgbClr val="FFFFFF"/>
                    </a:gs>
                    <a:gs pos="100000">
                      <a:srgbClr val="767676"/>
                    </a:gs>
                  </a:gsLst>
                  <a:lin ang="5400000" scaled="1"/>
                </a:gradFill>
                <a:ln>
                  <a:noFill/>
                </a:ln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7" name="Oval 19"/>
                <p:cNvSpPr>
                  <a:spLocks noChangeArrowheads="1"/>
                </p:cNvSpPr>
                <p:nvPr/>
              </p:nvSpPr>
              <p:spPr bwMode="gray">
                <a:xfrm>
                  <a:off x="2168" y="1774"/>
                  <a:ext cx="1464" cy="14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2A2A2"/>
                    </a:gs>
                    <a:gs pos="50000">
                      <a:srgbClr val="FFFFFF"/>
                    </a:gs>
                    <a:gs pos="100000">
                      <a:srgbClr val="A2A2A2"/>
                    </a:gs>
                  </a:gsLst>
                  <a:lin ang="0" scaled="1"/>
                </a:gradFill>
                <a:ln>
                  <a:noFill/>
                </a:ln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8" name="Oval 20"/>
                <p:cNvSpPr>
                  <a:spLocks noChangeArrowheads="1"/>
                </p:cNvSpPr>
                <p:nvPr/>
              </p:nvSpPr>
              <p:spPr bwMode="gray">
                <a:xfrm>
                  <a:off x="2252" y="1855"/>
                  <a:ext cx="1289" cy="126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7B615">
                        <a:gamma/>
                        <a:tint val="0"/>
                        <a:invGamma/>
                      </a:srgbClr>
                    </a:gs>
                    <a:gs pos="50000">
                      <a:srgbClr val="F7B615"/>
                    </a:gs>
                    <a:gs pos="100000">
                      <a:srgbClr val="F7B615">
                        <a:gamma/>
                        <a:tint val="0"/>
                        <a:invGamma/>
                      </a:srgbClr>
                    </a:gs>
                  </a:gsLst>
                  <a:lin ang="2700000" scaled="1"/>
                </a:gradFill>
                <a:ln w="38100" algn="ctr">
                  <a:noFill/>
                  <a:rou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79" name="Oval 21"/>
                <p:cNvSpPr>
                  <a:spLocks noChangeArrowheads="1"/>
                </p:cNvSpPr>
                <p:nvPr/>
              </p:nvSpPr>
              <p:spPr bwMode="gray">
                <a:xfrm>
                  <a:off x="2252" y="1855"/>
                  <a:ext cx="1296" cy="126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48BE67"/>
                    </a:gs>
                  </a:gsLst>
                  <a:lin ang="2700000" scaled="1"/>
                </a:gradFill>
                <a:ln>
                  <a:noFill/>
                </a:ln>
              </p:spPr>
              <p:txBody>
                <a:bodyPr wrap="none" anchor="ctr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0" name="Oval 22"/>
                <p:cNvSpPr>
                  <a:spLocks noChangeArrowheads="1"/>
                </p:cNvSpPr>
                <p:nvPr/>
              </p:nvSpPr>
              <p:spPr bwMode="gray">
                <a:xfrm>
                  <a:off x="2336" y="1936"/>
                  <a:ext cx="1121" cy="110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7B615">
                        <a:gamma/>
                        <a:shade val="54118"/>
                        <a:invGamma/>
                      </a:srgbClr>
                    </a:gs>
                    <a:gs pos="50000">
                      <a:srgbClr val="F7B615"/>
                    </a:gs>
                    <a:gs pos="100000">
                      <a:srgbClr val="F7B615">
                        <a:gamma/>
                        <a:shade val="54118"/>
                        <a:invGamma/>
                      </a:srgbClr>
                    </a:gs>
                  </a:gsLst>
                  <a:lin ang="18900000" scaled="1"/>
                </a:gradFill>
                <a:ln w="38100" algn="ctr">
                  <a:noFill/>
                  <a:rou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81" name="Oval 23"/>
                <p:cNvSpPr>
                  <a:spLocks noChangeArrowheads="1"/>
                </p:cNvSpPr>
                <p:nvPr/>
              </p:nvSpPr>
              <p:spPr bwMode="gray">
                <a:xfrm>
                  <a:off x="2336" y="1936"/>
                  <a:ext cx="1128" cy="110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8BE67"/>
                    </a:gs>
                    <a:gs pos="100000">
                      <a:srgbClr val="235C32"/>
                    </a:gs>
                  </a:gsLst>
                  <a:lin ang="2700000" scaled="1"/>
                </a:gradFill>
                <a:ln>
                  <a:noFill/>
                </a:ln>
              </p:spPr>
              <p:txBody>
                <a:bodyPr anchor="ctr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25611" name="Group 26"/>
            <p:cNvGrpSpPr/>
            <p:nvPr/>
          </p:nvGrpSpPr>
          <p:grpSpPr>
            <a:xfrm>
              <a:off x="1453" y="2323"/>
              <a:ext cx="240" cy="240"/>
              <a:chOff x="2078" y="1680"/>
              <a:chExt cx="1615" cy="1615"/>
            </a:xfrm>
          </p:grpSpPr>
          <p:sp>
            <p:nvSpPr>
              <p:cNvPr id="68" name="Oval 27"/>
              <p:cNvSpPr>
                <a:spLocks noChangeArrowheads="1"/>
              </p:cNvSpPr>
              <p:nvPr/>
            </p:nvSpPr>
            <p:spPr bwMode="gray">
              <a:xfrm>
                <a:off x="2075" y="1680"/>
                <a:ext cx="1618" cy="1615"/>
              </a:xfrm>
              <a:prstGeom prst="ellipse">
                <a:avLst/>
              </a:prstGeom>
              <a:gradFill rotWithShape="1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>
                <a:noFill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9" name="Oval 28"/>
              <p:cNvSpPr>
                <a:spLocks noChangeArrowheads="1"/>
              </p:cNvSpPr>
              <p:nvPr/>
            </p:nvSpPr>
            <p:spPr bwMode="gray">
              <a:xfrm>
                <a:off x="2166" y="1774"/>
                <a:ext cx="1436" cy="1427"/>
              </a:xfrm>
              <a:prstGeom prst="ellipse">
                <a:avLst/>
              </a:prstGeom>
              <a:gradFill rotWithShape="1">
                <a:gsLst>
                  <a:gs pos="0">
                    <a:srgbClr val="A2A2A2"/>
                  </a:gs>
                  <a:gs pos="50000">
                    <a:srgbClr val="FFFFFF"/>
                  </a:gs>
                  <a:gs pos="100000">
                    <a:srgbClr val="A2A2A2"/>
                  </a:gs>
                </a:gsLst>
                <a:lin ang="0" scaled="1"/>
              </a:gradFill>
              <a:ln>
                <a:noFill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0" name="Oval 29"/>
              <p:cNvSpPr>
                <a:spLocks noChangeArrowheads="1"/>
              </p:cNvSpPr>
              <p:nvPr/>
            </p:nvSpPr>
            <p:spPr bwMode="gray">
              <a:xfrm>
                <a:off x="2264" y="1855"/>
                <a:ext cx="1289" cy="1265"/>
              </a:xfrm>
              <a:prstGeom prst="ellipse">
                <a:avLst/>
              </a:prstGeom>
              <a:gradFill rotWithShape="1">
                <a:gsLst>
                  <a:gs pos="0">
                    <a:srgbClr val="F7B615">
                      <a:gamma/>
                      <a:tint val="0"/>
                      <a:invGamma/>
                    </a:srgbClr>
                  </a:gs>
                  <a:gs pos="50000">
                    <a:srgbClr val="F7B615"/>
                  </a:gs>
                  <a:gs pos="100000">
                    <a:srgbClr val="F7B615">
                      <a:gamma/>
                      <a:tint val="0"/>
                      <a:invGamma/>
                    </a:srgbClr>
                  </a:gs>
                </a:gsLst>
                <a:lin ang="2700000" scaled="1"/>
              </a:gradFill>
              <a:ln w="38100" algn="ctr">
                <a:noFill/>
                <a:round/>
              </a:ln>
              <a:effectLst/>
            </p:spPr>
            <p:txBody>
              <a:bodyPr wrap="none" anchor="ctr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1" name="Oval 30"/>
              <p:cNvSpPr>
                <a:spLocks noChangeArrowheads="1"/>
              </p:cNvSpPr>
              <p:nvPr/>
            </p:nvSpPr>
            <p:spPr bwMode="gray">
              <a:xfrm>
                <a:off x="2250" y="1855"/>
                <a:ext cx="1296" cy="1265"/>
              </a:xfrm>
              <a:prstGeom prst="ellipse">
                <a:avLst/>
              </a:prstGeom>
              <a:gradFill rotWithShape="1">
                <a:gsLst>
                  <a:gs pos="0">
                    <a:srgbClr val="21B3E1"/>
                  </a:gs>
                  <a:gs pos="100000">
                    <a:srgbClr val="0F5368"/>
                  </a:gs>
                </a:gsLst>
                <a:lin ang="5400000" scaled="1"/>
              </a:gradFill>
              <a:ln>
                <a:noFill/>
              </a:ln>
            </p:spPr>
            <p:txBody>
              <a:bodyPr wrap="none" anchor="ctr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2" name="Oval 31"/>
              <p:cNvSpPr>
                <a:spLocks noChangeArrowheads="1"/>
              </p:cNvSpPr>
              <p:nvPr/>
            </p:nvSpPr>
            <p:spPr bwMode="gray">
              <a:xfrm>
                <a:off x="2334" y="1936"/>
                <a:ext cx="1142" cy="1104"/>
              </a:xfrm>
              <a:prstGeom prst="ellipse">
                <a:avLst/>
              </a:prstGeom>
              <a:gradFill rotWithShape="1">
                <a:gsLst>
                  <a:gs pos="0">
                    <a:srgbClr val="F7B615">
                      <a:gamma/>
                      <a:shade val="54118"/>
                      <a:invGamma/>
                    </a:srgbClr>
                  </a:gs>
                  <a:gs pos="50000">
                    <a:srgbClr val="F7B615"/>
                  </a:gs>
                  <a:gs pos="100000">
                    <a:srgbClr val="F7B615">
                      <a:gamma/>
                      <a:shade val="54118"/>
                      <a:invGamma/>
                    </a:srgbClr>
                  </a:gs>
                </a:gsLst>
                <a:lin ang="18900000" scaled="1"/>
              </a:gradFill>
              <a:ln w="38100" algn="ctr">
                <a:noFill/>
                <a:round/>
              </a:ln>
              <a:effectLst/>
            </p:spPr>
            <p:txBody>
              <a:bodyPr anchor="ctr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3" name="Oval 32"/>
              <p:cNvSpPr>
                <a:spLocks noChangeArrowheads="1"/>
              </p:cNvSpPr>
              <p:nvPr/>
            </p:nvSpPr>
            <p:spPr bwMode="gray">
              <a:xfrm>
                <a:off x="2334" y="1936"/>
                <a:ext cx="1128" cy="1104"/>
              </a:xfrm>
              <a:prstGeom prst="ellipse">
                <a:avLst/>
              </a:prstGeom>
              <a:gradFill rotWithShape="1">
                <a:gsLst>
                  <a:gs pos="0">
                    <a:srgbClr val="21B3E1"/>
                  </a:gs>
                  <a:gs pos="100000">
                    <a:srgbClr val="10576D"/>
                  </a:gs>
                </a:gsLst>
                <a:lin ang="2700000" scaled="1"/>
              </a:gradFill>
              <a:ln>
                <a:noFill/>
              </a:ln>
            </p:spPr>
            <p:txBody>
              <a:bodyPr anchor="ctr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25612" name="Group 35"/>
            <p:cNvGrpSpPr/>
            <p:nvPr/>
          </p:nvGrpSpPr>
          <p:grpSpPr>
            <a:xfrm>
              <a:off x="1355" y="2851"/>
              <a:ext cx="239" cy="240"/>
              <a:chOff x="2078" y="1680"/>
              <a:chExt cx="1615" cy="1615"/>
            </a:xfrm>
          </p:grpSpPr>
          <p:sp>
            <p:nvSpPr>
              <p:cNvPr id="60" name="Oval 36"/>
              <p:cNvSpPr>
                <a:spLocks noChangeArrowheads="1"/>
              </p:cNvSpPr>
              <p:nvPr/>
            </p:nvSpPr>
            <p:spPr bwMode="gray">
              <a:xfrm>
                <a:off x="2076" y="1680"/>
                <a:ext cx="1646" cy="1615"/>
              </a:xfrm>
              <a:prstGeom prst="ellipse">
                <a:avLst/>
              </a:prstGeom>
              <a:gradFill rotWithShape="1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>
                <a:noFill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1" name="Oval 37"/>
              <p:cNvSpPr>
                <a:spLocks noChangeArrowheads="1"/>
              </p:cNvSpPr>
              <p:nvPr/>
            </p:nvSpPr>
            <p:spPr bwMode="gray">
              <a:xfrm>
                <a:off x="2168" y="1774"/>
                <a:ext cx="1463" cy="1427"/>
              </a:xfrm>
              <a:prstGeom prst="ellipse">
                <a:avLst/>
              </a:prstGeom>
              <a:gradFill rotWithShape="1">
                <a:gsLst>
                  <a:gs pos="0">
                    <a:srgbClr val="A2A2A2"/>
                  </a:gs>
                  <a:gs pos="50000">
                    <a:srgbClr val="FFFFFF"/>
                  </a:gs>
                  <a:gs pos="100000">
                    <a:srgbClr val="A2A2A2"/>
                  </a:gs>
                </a:gsLst>
                <a:lin ang="0" scaled="1"/>
              </a:gradFill>
              <a:ln>
                <a:noFill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2" name="Oval 38"/>
              <p:cNvSpPr>
                <a:spLocks noChangeArrowheads="1"/>
              </p:cNvSpPr>
              <p:nvPr/>
            </p:nvSpPr>
            <p:spPr bwMode="gray">
              <a:xfrm>
                <a:off x="2252" y="1855"/>
                <a:ext cx="1280" cy="1265"/>
              </a:xfrm>
              <a:prstGeom prst="ellipse">
                <a:avLst/>
              </a:prstGeom>
              <a:gradFill rotWithShape="1">
                <a:gsLst>
                  <a:gs pos="0">
                    <a:srgbClr val="F7B615">
                      <a:gamma/>
                      <a:tint val="0"/>
                      <a:invGamma/>
                    </a:srgbClr>
                  </a:gs>
                  <a:gs pos="50000">
                    <a:srgbClr val="F7B615"/>
                  </a:gs>
                  <a:gs pos="100000">
                    <a:srgbClr val="F7B615">
                      <a:gamma/>
                      <a:tint val="0"/>
                      <a:invGamma/>
                    </a:srgbClr>
                  </a:gs>
                </a:gsLst>
                <a:lin ang="2700000" scaled="1"/>
              </a:gradFill>
              <a:ln w="38100" algn="ctr">
                <a:noFill/>
                <a:round/>
              </a:ln>
              <a:effectLst/>
            </p:spPr>
            <p:txBody>
              <a:bodyPr wrap="none" anchor="ctr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3" name="Oval 39"/>
              <p:cNvSpPr>
                <a:spLocks noChangeArrowheads="1"/>
              </p:cNvSpPr>
              <p:nvPr/>
            </p:nvSpPr>
            <p:spPr bwMode="gray">
              <a:xfrm>
                <a:off x="2252" y="1855"/>
                <a:ext cx="1280" cy="1265"/>
              </a:xfrm>
              <a:prstGeom prst="ellipse">
                <a:avLst/>
              </a:prstGeom>
              <a:gradFill rotWithShape="1">
                <a:gsLst>
                  <a:gs pos="0">
                    <a:srgbClr val="000000"/>
                  </a:gs>
                  <a:gs pos="100000">
                    <a:srgbClr val="8D67E1"/>
                  </a:gs>
                </a:gsLst>
                <a:lin ang="2700000" scaled="1"/>
              </a:gradFill>
              <a:ln>
                <a:noFill/>
              </a:ln>
            </p:spPr>
            <p:txBody>
              <a:bodyPr wrap="none" anchor="ctr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4" name="Oval 40"/>
              <p:cNvSpPr>
                <a:spLocks noChangeArrowheads="1"/>
              </p:cNvSpPr>
              <p:nvPr/>
            </p:nvSpPr>
            <p:spPr bwMode="gray">
              <a:xfrm>
                <a:off x="2343" y="1936"/>
                <a:ext cx="1140" cy="1104"/>
              </a:xfrm>
              <a:prstGeom prst="ellipse">
                <a:avLst/>
              </a:prstGeom>
              <a:gradFill rotWithShape="1">
                <a:gsLst>
                  <a:gs pos="0">
                    <a:srgbClr val="F7B615">
                      <a:gamma/>
                      <a:shade val="54118"/>
                      <a:invGamma/>
                    </a:srgbClr>
                  </a:gs>
                  <a:gs pos="50000">
                    <a:srgbClr val="F7B615"/>
                  </a:gs>
                  <a:gs pos="100000">
                    <a:srgbClr val="F7B615">
                      <a:gamma/>
                      <a:shade val="54118"/>
                      <a:invGamma/>
                    </a:srgbClr>
                  </a:gs>
                </a:gsLst>
                <a:lin ang="18900000" scaled="1"/>
              </a:gradFill>
              <a:ln w="38100" algn="ctr">
                <a:noFill/>
                <a:round/>
              </a:ln>
              <a:effectLst/>
            </p:spPr>
            <p:txBody>
              <a:bodyPr anchor="ctr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5" name="Oval 41"/>
              <p:cNvSpPr>
                <a:spLocks noChangeArrowheads="1"/>
              </p:cNvSpPr>
              <p:nvPr/>
            </p:nvSpPr>
            <p:spPr bwMode="gray">
              <a:xfrm>
                <a:off x="2357" y="1936"/>
                <a:ext cx="1133" cy="1104"/>
              </a:xfrm>
              <a:prstGeom prst="ellipse">
                <a:avLst/>
              </a:prstGeom>
              <a:gradFill rotWithShape="1">
                <a:gsLst>
                  <a:gs pos="0">
                    <a:srgbClr val="8D67E1"/>
                  </a:gs>
                  <a:gs pos="100000">
                    <a:srgbClr val="45326D"/>
                  </a:gs>
                </a:gsLst>
                <a:lin ang="2700000" scaled="1"/>
              </a:gradFill>
              <a:ln>
                <a:noFill/>
              </a:ln>
            </p:spPr>
            <p:txBody>
              <a:bodyPr anchor="ctr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50" name="AutoShape 43"/>
            <p:cNvSpPr>
              <a:spLocks noChangeArrowheads="1"/>
            </p:cNvSpPr>
            <p:nvPr/>
          </p:nvSpPr>
          <p:spPr bwMode="gray">
            <a:xfrm>
              <a:off x="1764" y="2283"/>
              <a:ext cx="2781" cy="32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rgbClr val="EBDDC3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0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Summary</a:t>
              </a:r>
              <a:endParaRPr kumimoji="0" lang="en-US" altLang="zh-CN" sz="3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pic>
        <p:nvPicPr>
          <p:cNvPr id="25605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03350" y="2997200"/>
            <a:ext cx="762000" cy="285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9" name="AutoShape 34"/>
          <p:cNvSpPr>
            <a:spLocks noChangeArrowheads="1"/>
          </p:cNvSpPr>
          <p:nvPr/>
        </p:nvSpPr>
        <p:spPr bwMode="gray">
          <a:xfrm>
            <a:off x="2552700" y="4500563"/>
            <a:ext cx="4945063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rgbClr val="EBDDC3"/>
            </a:solidFill>
            <a:round/>
          </a:ln>
        </p:spPr>
        <p:txBody>
          <a:bodyPr wrap="none" anchor="ctr"/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Assignment</a:t>
            </a:r>
            <a:endParaRPr kumimoji="0" lang="en-US" altLang="zh-CN" sz="3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1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571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AutoShape 4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2484438" y="188913"/>
            <a:ext cx="4679950" cy="863600"/>
          </a:xfrm>
          <a:prstGeom prst="roundRect">
            <a:avLst>
              <a:gd name="adj" fmla="val 9106"/>
            </a:avLst>
          </a:prstGeom>
          <a:solidFill>
            <a:srgbClr val="002060"/>
          </a:solidFill>
          <a:ln w="25400">
            <a:solidFill>
              <a:sysClr val="windowText" lastClr="000000"/>
            </a:solidFill>
            <a:round/>
          </a:ln>
          <a:effectLst/>
        </p:spPr>
        <p:txBody>
          <a:bodyPr wrap="none"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Reflection</a:t>
            </a:r>
            <a:endParaRPr kumimoji="0" lang="en-US" altLang="zh-CN" sz="36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08625" y="1268413"/>
            <a:ext cx="3203575" cy="5016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respect</a:t>
            </a:r>
            <a:endParaRPr lang="en-US" altLang="zh-CN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zh-CN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communicate</a:t>
            </a:r>
            <a:endParaRPr lang="en-US" altLang="zh-CN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zh-CN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set examples</a:t>
            </a:r>
            <a:endParaRPr lang="en-US" altLang="zh-CN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zh-CN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complain</a:t>
            </a:r>
            <a:endParaRPr lang="en-US" altLang="zh-CN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zh-CN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 too involved in children’s life</a:t>
            </a:r>
            <a:endParaRPr lang="zh-CN" altLang="en-US" sz="32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6628" name="Picture 7" descr="C:\Documents and Settings\Administrator\桌面\2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31913" y="1484313"/>
            <a:ext cx="3744912" cy="48244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9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charRg st="9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charRg st="9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22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charRg st="22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charRg st="22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36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charRg st="36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charRg st="36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46" end="8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charRg st="46" end="8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charRg st="46" end="8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71394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747713"/>
            <a:ext cx="5757863" cy="671513"/>
          </a:xfrm>
          <a:effectLst>
            <a:outerShdw dist="17961" dir="2700000" algn="ctr" rotWithShape="0">
              <a:schemeClr val="tx2"/>
            </a:outerShdw>
          </a:effectLst>
        </p:spPr>
        <p:txBody>
          <a:bodyPr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Monotype Corsiva" panose="03010101010201010101" pitchFamily="66" charset="0"/>
                <a:ea typeface="Arial Unicode MS" panose="020B0604020202020204" pitchFamily="34" charset="-122"/>
                <a:cs typeface="Times New Roman" panose="02020603050405020304" pitchFamily="18" charset="0"/>
              </a:rPr>
              <a:t>Teaching Procedures</a:t>
            </a:r>
            <a:endParaRPr kumimoji="0" lang="en-US" altLang="zh-CN" sz="60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Monotype Corsiva" panose="03010101010201010101" pitchFamily="66" charset="0"/>
              <a:ea typeface="Arial Unicode MS" panose="020B0604020202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71401" name="Text Box 9">
            <a:hlinkClick r:id="" action="ppaction://noaction"/>
          </p:cNvPr>
          <p:cNvSpPr txBox="1">
            <a:spLocks noChangeArrowheads="1"/>
          </p:cNvSpPr>
          <p:nvPr/>
        </p:nvSpPr>
        <p:spPr bwMode="black">
          <a:xfrm>
            <a:off x="1113631" y="1419225"/>
            <a:ext cx="3200400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134"/>
            </a:outerShdw>
          </a:effectLst>
        </p:spPr>
        <p:txBody>
          <a:bodyPr>
            <a:spAutoFit/>
          </a:bodyPr>
          <a:lstStyle/>
          <a:p>
            <a:pPr marR="0" algn="r" defTabSz="914400" eaLnBrk="0" fontAlgn="auto" hangingPunct="0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kern="1200" cap="none" spc="0" normalizeH="0" baseline="0" noProof="0" dirty="0">
                <a:noFill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endParaRPr kumimoji="0" lang="en-US" altLang="zh-CN" sz="2400" kern="1200" cap="none" spc="0" normalizeH="0" baseline="0" noProof="0" dirty="0">
              <a:noFill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27652" name="Group 3"/>
          <p:cNvGrpSpPr/>
          <p:nvPr/>
        </p:nvGrpSpPr>
        <p:grpSpPr>
          <a:xfrm>
            <a:off x="-2109787" y="1635125"/>
            <a:ext cx="9891712" cy="4824413"/>
            <a:chOff x="-1400" y="1008"/>
            <a:chExt cx="6487" cy="3039"/>
          </a:xfrm>
        </p:grpSpPr>
        <p:sp>
          <p:nvSpPr>
            <p:cNvPr id="43" name="AutoShape 4"/>
            <p:cNvSpPr>
              <a:spLocks noChangeArrowheads="1"/>
            </p:cNvSpPr>
            <p:nvPr/>
          </p:nvSpPr>
          <p:spPr bwMode="ltGray">
            <a:xfrm rot="5400000">
              <a:off x="-1417" y="1025"/>
              <a:ext cx="3039" cy="3005"/>
            </a:xfrm>
            <a:custGeom>
              <a:avLst/>
              <a:gdLst>
                <a:gd name="G0" fmla="+- 10478 0 0"/>
                <a:gd name="G1" fmla="+- -11739500 0 0"/>
                <a:gd name="G2" fmla="+- 0 0 -11739500"/>
                <a:gd name="T0" fmla="*/ 0 256 1"/>
                <a:gd name="T1" fmla="*/ 180 256 1"/>
                <a:gd name="G3" fmla="+- -11739500 T0 T1"/>
                <a:gd name="T2" fmla="*/ 0 256 1"/>
                <a:gd name="T3" fmla="*/ 90 256 1"/>
                <a:gd name="G4" fmla="+- -11739500 T2 T3"/>
                <a:gd name="G5" fmla="*/ G4 2 1"/>
                <a:gd name="T4" fmla="*/ 90 256 1"/>
                <a:gd name="T5" fmla="*/ 0 256 1"/>
                <a:gd name="G6" fmla="+- -11739500 T4 T5"/>
                <a:gd name="G7" fmla="*/ G6 2 1"/>
                <a:gd name="G8" fmla="abs -1173950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78"/>
                <a:gd name="G18" fmla="*/ 10478 1 2"/>
                <a:gd name="G19" fmla="+- G18 5400 0"/>
                <a:gd name="G20" fmla="cos G19 -11739500"/>
                <a:gd name="G21" fmla="sin G19 -11739500"/>
                <a:gd name="G22" fmla="+- G20 10800 0"/>
                <a:gd name="G23" fmla="+- G21 10800 0"/>
                <a:gd name="G24" fmla="+- 10800 0 G20"/>
                <a:gd name="G25" fmla="+- 10478 10800 0"/>
                <a:gd name="G26" fmla="?: G9 G17 G25"/>
                <a:gd name="G27" fmla="?: G9 0 21600"/>
                <a:gd name="G28" fmla="cos 10800 -11739500"/>
                <a:gd name="G29" fmla="sin 10800 -11739500"/>
                <a:gd name="G30" fmla="sin 10478 -11739500"/>
                <a:gd name="G31" fmla="+- G28 10800 0"/>
                <a:gd name="G32" fmla="+- G29 10800 0"/>
                <a:gd name="G33" fmla="+- G30 10800 0"/>
                <a:gd name="G34" fmla="?: G4 0 G31"/>
                <a:gd name="G35" fmla="?: -11739500 G34 0"/>
                <a:gd name="G36" fmla="?: G6 G35 G31"/>
                <a:gd name="G37" fmla="+- 21600 0 G36"/>
                <a:gd name="G38" fmla="?: G4 0 G33"/>
                <a:gd name="G39" fmla="?: -1173950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2 w 21600"/>
                <a:gd name="T15" fmla="*/ 10638 h 21600"/>
                <a:gd name="T16" fmla="*/ 10800 w 21600"/>
                <a:gd name="T17" fmla="*/ 322 h 21600"/>
                <a:gd name="T18" fmla="*/ 21438 w 21600"/>
                <a:gd name="T19" fmla="*/ 10638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23" y="10641"/>
                  </a:moveTo>
                  <a:cubicBezTo>
                    <a:pt x="410" y="4916"/>
                    <a:pt x="5075" y="321"/>
                    <a:pt x="10800" y="322"/>
                  </a:cubicBezTo>
                  <a:cubicBezTo>
                    <a:pt x="16524" y="322"/>
                    <a:pt x="21189" y="4916"/>
                    <a:pt x="21276" y="10641"/>
                  </a:cubicBezTo>
                  <a:lnTo>
                    <a:pt x="21598" y="10636"/>
                  </a:lnTo>
                  <a:cubicBezTo>
                    <a:pt x="21509" y="4736"/>
                    <a:pt x="16700" y="-1"/>
                    <a:pt x="10799" y="0"/>
                  </a:cubicBezTo>
                  <a:cubicBezTo>
                    <a:pt x="4899" y="0"/>
                    <a:pt x="90" y="4736"/>
                    <a:pt x="1" y="10636"/>
                  </a:cubicBezTo>
                  <a:close/>
                </a:path>
              </a:pathLst>
            </a:custGeom>
            <a:gradFill rotWithShape="1">
              <a:gsLst>
                <a:gs pos="0">
                  <a:srgbClr val="EBDDC3">
                    <a:gamma/>
                    <a:tint val="45490"/>
                    <a:invGamma/>
                  </a:srgbClr>
                </a:gs>
                <a:gs pos="50000">
                  <a:srgbClr val="EBDDC3"/>
                </a:gs>
                <a:gs pos="100000">
                  <a:srgbClr val="EBDDC3">
                    <a:gamma/>
                    <a:tint val="45490"/>
                    <a:invGamma/>
                  </a:srgbClr>
                </a:gs>
              </a:gsLst>
              <a:lin ang="0" scaled="1"/>
            </a:gradFill>
            <a:ln w="9525" algn="ctr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" name="AutoShape 5"/>
            <p:cNvSpPr>
              <a:spLocks noChangeArrowheads="1"/>
            </p:cNvSpPr>
            <p:nvPr/>
          </p:nvSpPr>
          <p:spPr bwMode="ltGray">
            <a:xfrm rot="5400000" flipH="1">
              <a:off x="-1165" y="1303"/>
              <a:ext cx="2540" cy="2468"/>
            </a:xfrm>
            <a:custGeom>
              <a:avLst/>
              <a:gdLst>
                <a:gd name="G0" fmla="+- 56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6"/>
                <a:gd name="G18" fmla="*/ 56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6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6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372 w 21600"/>
                <a:gd name="T15" fmla="*/ 10800 h 21600"/>
                <a:gd name="T16" fmla="*/ 10800 w 21600"/>
                <a:gd name="T17" fmla="*/ 10744 h 21600"/>
                <a:gd name="T18" fmla="*/ 16228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744" y="10800"/>
                  </a:moveTo>
                  <a:cubicBezTo>
                    <a:pt x="10744" y="10769"/>
                    <a:pt x="10769" y="10744"/>
                    <a:pt x="10800" y="10744"/>
                  </a:cubicBezTo>
                  <a:cubicBezTo>
                    <a:pt x="10830" y="10743"/>
                    <a:pt x="10855" y="10769"/>
                    <a:pt x="10856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EBDDC3"/>
                </a:gs>
                <a:gs pos="100000">
                  <a:srgbClr val="EBDDC3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0" algn="ctr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27657" name="Group 6"/>
            <p:cNvGrpSpPr/>
            <p:nvPr/>
          </p:nvGrpSpPr>
          <p:grpSpPr>
            <a:xfrm>
              <a:off x="1021" y="1222"/>
              <a:ext cx="3082" cy="320"/>
              <a:chOff x="1021" y="1222"/>
              <a:chExt cx="3082" cy="320"/>
            </a:xfrm>
          </p:grpSpPr>
          <p:sp>
            <p:nvSpPr>
              <p:cNvPr id="82" name="AutoShape 7"/>
              <p:cNvSpPr>
                <a:spLocks noChangeArrowheads="1"/>
              </p:cNvSpPr>
              <p:nvPr/>
            </p:nvSpPr>
            <p:spPr bwMode="gray">
              <a:xfrm>
                <a:off x="1288" y="1222"/>
                <a:ext cx="2814" cy="320"/>
              </a:xfrm>
              <a:prstGeom prst="roundRect">
                <a:avLst>
                  <a:gd name="adj" fmla="val 50000"/>
                </a:avLst>
              </a:prstGeom>
              <a:noFill/>
              <a:ln w="28575" algn="ctr">
                <a:solidFill>
                  <a:srgbClr val="EBDDC3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0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Understanding the Text</a:t>
                </a:r>
                <a:endParaRPr kumimoji="0" lang="en-US" altLang="zh-CN" sz="30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27683" name="Group 8"/>
              <p:cNvGrpSpPr/>
              <p:nvPr/>
            </p:nvGrpSpPr>
            <p:grpSpPr>
              <a:xfrm>
                <a:off x="1021" y="1299"/>
                <a:ext cx="240" cy="240"/>
                <a:chOff x="2078" y="1680"/>
                <a:chExt cx="1615" cy="1615"/>
              </a:xfrm>
            </p:grpSpPr>
            <p:sp>
              <p:nvSpPr>
                <p:cNvPr id="84" name="Oval 9"/>
                <p:cNvSpPr>
                  <a:spLocks noChangeArrowheads="1"/>
                </p:cNvSpPr>
                <p:nvPr/>
              </p:nvSpPr>
              <p:spPr bwMode="gray">
                <a:xfrm>
                  <a:off x="2075" y="1680"/>
                  <a:ext cx="1646" cy="161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767676"/>
                    </a:gs>
                    <a:gs pos="50000">
                      <a:srgbClr val="FFFFFF"/>
                    </a:gs>
                    <a:gs pos="100000">
                      <a:srgbClr val="767676"/>
                    </a:gs>
                  </a:gsLst>
                  <a:lin ang="5400000" scaled="1"/>
                </a:gradFill>
                <a:ln>
                  <a:noFill/>
                </a:ln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5" name="Oval 10"/>
                <p:cNvSpPr>
                  <a:spLocks noChangeArrowheads="1"/>
                </p:cNvSpPr>
                <p:nvPr/>
              </p:nvSpPr>
              <p:spPr bwMode="gray">
                <a:xfrm>
                  <a:off x="2166" y="1774"/>
                  <a:ext cx="1464" cy="14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2A2A2"/>
                    </a:gs>
                    <a:gs pos="50000">
                      <a:srgbClr val="FFFFFF"/>
                    </a:gs>
                    <a:gs pos="100000">
                      <a:srgbClr val="A2A2A2"/>
                    </a:gs>
                  </a:gsLst>
                  <a:lin ang="0" scaled="1"/>
                </a:gradFill>
                <a:ln>
                  <a:noFill/>
                </a:ln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6" name="Oval 11"/>
                <p:cNvSpPr>
                  <a:spLocks noChangeArrowheads="1"/>
                </p:cNvSpPr>
                <p:nvPr/>
              </p:nvSpPr>
              <p:spPr bwMode="gray">
                <a:xfrm>
                  <a:off x="2250" y="1855"/>
                  <a:ext cx="1296" cy="126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7B615">
                        <a:gamma/>
                        <a:tint val="0"/>
                        <a:invGamma/>
                      </a:srgbClr>
                    </a:gs>
                    <a:gs pos="50000">
                      <a:srgbClr val="F7B615"/>
                    </a:gs>
                    <a:gs pos="100000">
                      <a:srgbClr val="F7B615">
                        <a:gamma/>
                        <a:tint val="0"/>
                        <a:invGamma/>
                      </a:srgbClr>
                    </a:gs>
                  </a:gsLst>
                  <a:lin ang="2700000" scaled="1"/>
                </a:gradFill>
                <a:ln w="38100" algn="ctr">
                  <a:noFill/>
                  <a:rou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87" name="Oval 12"/>
                <p:cNvSpPr>
                  <a:spLocks noChangeArrowheads="1"/>
                </p:cNvSpPr>
                <p:nvPr/>
              </p:nvSpPr>
              <p:spPr bwMode="gray">
                <a:xfrm>
                  <a:off x="2250" y="1855"/>
                  <a:ext cx="1296" cy="126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FFCC00"/>
                    </a:gs>
                  </a:gsLst>
                  <a:lin ang="2700000" scaled="1"/>
                </a:gradFill>
                <a:ln>
                  <a:noFill/>
                </a:ln>
              </p:spPr>
              <p:txBody>
                <a:bodyPr wrap="none" anchor="ctr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8" name="Oval 13"/>
                <p:cNvSpPr>
                  <a:spLocks noChangeArrowheads="1"/>
                </p:cNvSpPr>
                <p:nvPr/>
              </p:nvSpPr>
              <p:spPr bwMode="gray">
                <a:xfrm>
                  <a:off x="2334" y="1936"/>
                  <a:ext cx="1121" cy="110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7B615">
                        <a:gamma/>
                        <a:shade val="54118"/>
                        <a:invGamma/>
                      </a:srgbClr>
                    </a:gs>
                    <a:gs pos="50000">
                      <a:srgbClr val="F7B615"/>
                    </a:gs>
                    <a:gs pos="100000">
                      <a:srgbClr val="F7B615">
                        <a:gamma/>
                        <a:shade val="54118"/>
                        <a:invGamma/>
                      </a:srgbClr>
                    </a:gs>
                  </a:gsLst>
                  <a:lin ang="18900000" scaled="1"/>
                </a:gradFill>
                <a:ln w="38100" algn="ctr">
                  <a:noFill/>
                  <a:rou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89" name="Oval 14"/>
                <p:cNvSpPr>
                  <a:spLocks noChangeArrowheads="1"/>
                </p:cNvSpPr>
                <p:nvPr/>
              </p:nvSpPr>
              <p:spPr bwMode="gray">
                <a:xfrm>
                  <a:off x="2334" y="1936"/>
                  <a:ext cx="1128" cy="110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00"/>
                    </a:gs>
                    <a:gs pos="100000">
                      <a:srgbClr val="7C6300"/>
                    </a:gs>
                  </a:gsLst>
                  <a:lin ang="2700000" scaled="1"/>
                </a:gradFill>
                <a:ln>
                  <a:noFill/>
                </a:ln>
              </p:spPr>
              <p:txBody>
                <a:bodyPr anchor="ctr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27658" name="Group 15"/>
            <p:cNvGrpSpPr/>
            <p:nvPr/>
          </p:nvGrpSpPr>
          <p:grpSpPr>
            <a:xfrm>
              <a:off x="1357" y="1728"/>
              <a:ext cx="3730" cy="320"/>
              <a:chOff x="1357" y="1728"/>
              <a:chExt cx="3730" cy="320"/>
            </a:xfrm>
          </p:grpSpPr>
          <p:sp>
            <p:nvSpPr>
              <p:cNvPr id="74" name="AutoShape 16"/>
              <p:cNvSpPr>
                <a:spLocks noChangeArrowheads="1"/>
              </p:cNvSpPr>
              <p:nvPr/>
            </p:nvSpPr>
            <p:spPr bwMode="gray">
              <a:xfrm>
                <a:off x="1657" y="1728"/>
                <a:ext cx="3430" cy="320"/>
              </a:xfrm>
              <a:prstGeom prst="roundRect">
                <a:avLst>
                  <a:gd name="adj" fmla="val 50000"/>
                </a:avLst>
              </a:prstGeom>
              <a:noFill/>
              <a:ln w="28575" algn="ctr">
                <a:solidFill>
                  <a:srgbClr val="EBDDC3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0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Reflection</a:t>
                </a:r>
                <a:endParaRPr kumimoji="0" lang="en-US" altLang="zh-CN" sz="30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27675" name="Group 17"/>
              <p:cNvGrpSpPr/>
              <p:nvPr/>
            </p:nvGrpSpPr>
            <p:grpSpPr>
              <a:xfrm>
                <a:off x="1357" y="1795"/>
                <a:ext cx="240" cy="240"/>
                <a:chOff x="2078" y="1680"/>
                <a:chExt cx="1615" cy="1615"/>
              </a:xfrm>
            </p:grpSpPr>
            <p:sp>
              <p:nvSpPr>
                <p:cNvPr id="76" name="Oval 18"/>
                <p:cNvSpPr>
                  <a:spLocks noChangeArrowheads="1"/>
                </p:cNvSpPr>
                <p:nvPr/>
              </p:nvSpPr>
              <p:spPr bwMode="gray">
                <a:xfrm>
                  <a:off x="2077" y="1680"/>
                  <a:ext cx="1646" cy="161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767676"/>
                    </a:gs>
                    <a:gs pos="50000">
                      <a:srgbClr val="FFFFFF"/>
                    </a:gs>
                    <a:gs pos="100000">
                      <a:srgbClr val="767676"/>
                    </a:gs>
                  </a:gsLst>
                  <a:lin ang="5400000" scaled="1"/>
                </a:gradFill>
                <a:ln>
                  <a:noFill/>
                </a:ln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7" name="Oval 19"/>
                <p:cNvSpPr>
                  <a:spLocks noChangeArrowheads="1"/>
                </p:cNvSpPr>
                <p:nvPr/>
              </p:nvSpPr>
              <p:spPr bwMode="gray">
                <a:xfrm>
                  <a:off x="2168" y="1774"/>
                  <a:ext cx="1464" cy="14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2A2A2"/>
                    </a:gs>
                    <a:gs pos="50000">
                      <a:srgbClr val="FFFFFF"/>
                    </a:gs>
                    <a:gs pos="100000">
                      <a:srgbClr val="A2A2A2"/>
                    </a:gs>
                  </a:gsLst>
                  <a:lin ang="0" scaled="1"/>
                </a:gradFill>
                <a:ln>
                  <a:noFill/>
                </a:ln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8" name="Oval 20"/>
                <p:cNvSpPr>
                  <a:spLocks noChangeArrowheads="1"/>
                </p:cNvSpPr>
                <p:nvPr/>
              </p:nvSpPr>
              <p:spPr bwMode="gray">
                <a:xfrm>
                  <a:off x="2252" y="1855"/>
                  <a:ext cx="1289" cy="126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7B615">
                        <a:gamma/>
                        <a:tint val="0"/>
                        <a:invGamma/>
                      </a:srgbClr>
                    </a:gs>
                    <a:gs pos="50000">
                      <a:srgbClr val="F7B615"/>
                    </a:gs>
                    <a:gs pos="100000">
                      <a:srgbClr val="F7B615">
                        <a:gamma/>
                        <a:tint val="0"/>
                        <a:invGamma/>
                      </a:srgbClr>
                    </a:gs>
                  </a:gsLst>
                  <a:lin ang="2700000" scaled="1"/>
                </a:gradFill>
                <a:ln w="38100" algn="ctr">
                  <a:noFill/>
                  <a:rou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79" name="Oval 21"/>
                <p:cNvSpPr>
                  <a:spLocks noChangeArrowheads="1"/>
                </p:cNvSpPr>
                <p:nvPr/>
              </p:nvSpPr>
              <p:spPr bwMode="gray">
                <a:xfrm>
                  <a:off x="2252" y="1855"/>
                  <a:ext cx="1296" cy="126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48BE67"/>
                    </a:gs>
                  </a:gsLst>
                  <a:lin ang="2700000" scaled="1"/>
                </a:gradFill>
                <a:ln>
                  <a:noFill/>
                </a:ln>
              </p:spPr>
              <p:txBody>
                <a:bodyPr wrap="none" anchor="ctr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0" name="Oval 22"/>
                <p:cNvSpPr>
                  <a:spLocks noChangeArrowheads="1"/>
                </p:cNvSpPr>
                <p:nvPr/>
              </p:nvSpPr>
              <p:spPr bwMode="gray">
                <a:xfrm>
                  <a:off x="2336" y="1936"/>
                  <a:ext cx="1121" cy="110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7B615">
                        <a:gamma/>
                        <a:shade val="54118"/>
                        <a:invGamma/>
                      </a:srgbClr>
                    </a:gs>
                    <a:gs pos="50000">
                      <a:srgbClr val="F7B615"/>
                    </a:gs>
                    <a:gs pos="100000">
                      <a:srgbClr val="F7B615">
                        <a:gamma/>
                        <a:shade val="54118"/>
                        <a:invGamma/>
                      </a:srgbClr>
                    </a:gs>
                  </a:gsLst>
                  <a:lin ang="18900000" scaled="1"/>
                </a:gradFill>
                <a:ln w="38100" algn="ctr">
                  <a:noFill/>
                  <a:rou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81" name="Oval 23"/>
                <p:cNvSpPr>
                  <a:spLocks noChangeArrowheads="1"/>
                </p:cNvSpPr>
                <p:nvPr/>
              </p:nvSpPr>
              <p:spPr bwMode="gray">
                <a:xfrm>
                  <a:off x="2336" y="1936"/>
                  <a:ext cx="1128" cy="110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8BE67"/>
                    </a:gs>
                    <a:gs pos="100000">
                      <a:srgbClr val="235C32"/>
                    </a:gs>
                  </a:gsLst>
                  <a:lin ang="2700000" scaled="1"/>
                </a:gradFill>
                <a:ln>
                  <a:noFill/>
                </a:ln>
              </p:spPr>
              <p:txBody>
                <a:bodyPr anchor="ctr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27659" name="Group 26"/>
            <p:cNvGrpSpPr/>
            <p:nvPr/>
          </p:nvGrpSpPr>
          <p:grpSpPr>
            <a:xfrm>
              <a:off x="1453" y="2323"/>
              <a:ext cx="240" cy="240"/>
              <a:chOff x="2078" y="1680"/>
              <a:chExt cx="1615" cy="1615"/>
            </a:xfrm>
          </p:grpSpPr>
          <p:sp>
            <p:nvSpPr>
              <p:cNvPr id="68" name="Oval 27"/>
              <p:cNvSpPr>
                <a:spLocks noChangeArrowheads="1"/>
              </p:cNvSpPr>
              <p:nvPr/>
            </p:nvSpPr>
            <p:spPr bwMode="gray">
              <a:xfrm>
                <a:off x="2075" y="1680"/>
                <a:ext cx="1618" cy="1615"/>
              </a:xfrm>
              <a:prstGeom prst="ellipse">
                <a:avLst/>
              </a:prstGeom>
              <a:gradFill rotWithShape="1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>
                <a:noFill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9" name="Oval 28"/>
              <p:cNvSpPr>
                <a:spLocks noChangeArrowheads="1"/>
              </p:cNvSpPr>
              <p:nvPr/>
            </p:nvSpPr>
            <p:spPr bwMode="gray">
              <a:xfrm>
                <a:off x="2166" y="1774"/>
                <a:ext cx="1436" cy="1427"/>
              </a:xfrm>
              <a:prstGeom prst="ellipse">
                <a:avLst/>
              </a:prstGeom>
              <a:gradFill rotWithShape="1">
                <a:gsLst>
                  <a:gs pos="0">
                    <a:srgbClr val="A2A2A2"/>
                  </a:gs>
                  <a:gs pos="50000">
                    <a:srgbClr val="FFFFFF"/>
                  </a:gs>
                  <a:gs pos="100000">
                    <a:srgbClr val="A2A2A2"/>
                  </a:gs>
                </a:gsLst>
                <a:lin ang="0" scaled="1"/>
              </a:gradFill>
              <a:ln>
                <a:noFill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0" name="Oval 29"/>
              <p:cNvSpPr>
                <a:spLocks noChangeArrowheads="1"/>
              </p:cNvSpPr>
              <p:nvPr/>
            </p:nvSpPr>
            <p:spPr bwMode="gray">
              <a:xfrm>
                <a:off x="2264" y="1855"/>
                <a:ext cx="1289" cy="1265"/>
              </a:xfrm>
              <a:prstGeom prst="ellipse">
                <a:avLst/>
              </a:prstGeom>
              <a:gradFill rotWithShape="1">
                <a:gsLst>
                  <a:gs pos="0">
                    <a:srgbClr val="F7B615">
                      <a:gamma/>
                      <a:tint val="0"/>
                      <a:invGamma/>
                    </a:srgbClr>
                  </a:gs>
                  <a:gs pos="50000">
                    <a:srgbClr val="F7B615"/>
                  </a:gs>
                  <a:gs pos="100000">
                    <a:srgbClr val="F7B615">
                      <a:gamma/>
                      <a:tint val="0"/>
                      <a:invGamma/>
                    </a:srgbClr>
                  </a:gs>
                </a:gsLst>
                <a:lin ang="2700000" scaled="1"/>
              </a:gradFill>
              <a:ln w="38100" algn="ctr">
                <a:noFill/>
                <a:round/>
              </a:ln>
              <a:effectLst/>
            </p:spPr>
            <p:txBody>
              <a:bodyPr wrap="none" anchor="ctr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1" name="Oval 30"/>
              <p:cNvSpPr>
                <a:spLocks noChangeArrowheads="1"/>
              </p:cNvSpPr>
              <p:nvPr/>
            </p:nvSpPr>
            <p:spPr bwMode="gray">
              <a:xfrm>
                <a:off x="2250" y="1855"/>
                <a:ext cx="1296" cy="1265"/>
              </a:xfrm>
              <a:prstGeom prst="ellipse">
                <a:avLst/>
              </a:prstGeom>
              <a:gradFill rotWithShape="1">
                <a:gsLst>
                  <a:gs pos="0">
                    <a:srgbClr val="21B3E1"/>
                  </a:gs>
                  <a:gs pos="100000">
                    <a:srgbClr val="0F5368"/>
                  </a:gs>
                </a:gsLst>
                <a:lin ang="5400000" scaled="1"/>
              </a:gradFill>
              <a:ln>
                <a:noFill/>
              </a:ln>
            </p:spPr>
            <p:txBody>
              <a:bodyPr wrap="none" anchor="ctr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2" name="Oval 31"/>
              <p:cNvSpPr>
                <a:spLocks noChangeArrowheads="1"/>
              </p:cNvSpPr>
              <p:nvPr/>
            </p:nvSpPr>
            <p:spPr bwMode="gray">
              <a:xfrm>
                <a:off x="2334" y="1936"/>
                <a:ext cx="1142" cy="1104"/>
              </a:xfrm>
              <a:prstGeom prst="ellipse">
                <a:avLst/>
              </a:prstGeom>
              <a:gradFill rotWithShape="1">
                <a:gsLst>
                  <a:gs pos="0">
                    <a:srgbClr val="F7B615">
                      <a:gamma/>
                      <a:shade val="54118"/>
                      <a:invGamma/>
                    </a:srgbClr>
                  </a:gs>
                  <a:gs pos="50000">
                    <a:srgbClr val="F7B615"/>
                  </a:gs>
                  <a:gs pos="100000">
                    <a:srgbClr val="F7B615">
                      <a:gamma/>
                      <a:shade val="54118"/>
                      <a:invGamma/>
                    </a:srgbClr>
                  </a:gs>
                </a:gsLst>
                <a:lin ang="18900000" scaled="1"/>
              </a:gradFill>
              <a:ln w="38100" algn="ctr">
                <a:noFill/>
                <a:round/>
              </a:ln>
              <a:effectLst/>
            </p:spPr>
            <p:txBody>
              <a:bodyPr anchor="ctr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3" name="Oval 32"/>
              <p:cNvSpPr>
                <a:spLocks noChangeArrowheads="1"/>
              </p:cNvSpPr>
              <p:nvPr/>
            </p:nvSpPr>
            <p:spPr bwMode="gray">
              <a:xfrm>
                <a:off x="2334" y="1936"/>
                <a:ext cx="1128" cy="1104"/>
              </a:xfrm>
              <a:prstGeom prst="ellipse">
                <a:avLst/>
              </a:prstGeom>
              <a:gradFill rotWithShape="1">
                <a:gsLst>
                  <a:gs pos="0">
                    <a:srgbClr val="21B3E1"/>
                  </a:gs>
                  <a:gs pos="100000">
                    <a:srgbClr val="10576D"/>
                  </a:gs>
                </a:gsLst>
                <a:lin ang="2700000" scaled="1"/>
              </a:gradFill>
              <a:ln>
                <a:noFill/>
              </a:ln>
            </p:spPr>
            <p:txBody>
              <a:bodyPr anchor="ctr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27660" name="Group 35"/>
            <p:cNvGrpSpPr/>
            <p:nvPr/>
          </p:nvGrpSpPr>
          <p:grpSpPr>
            <a:xfrm>
              <a:off x="1355" y="2851"/>
              <a:ext cx="239" cy="240"/>
              <a:chOff x="2078" y="1680"/>
              <a:chExt cx="1615" cy="1615"/>
            </a:xfrm>
          </p:grpSpPr>
          <p:sp>
            <p:nvSpPr>
              <p:cNvPr id="60" name="Oval 36"/>
              <p:cNvSpPr>
                <a:spLocks noChangeArrowheads="1"/>
              </p:cNvSpPr>
              <p:nvPr/>
            </p:nvSpPr>
            <p:spPr bwMode="gray">
              <a:xfrm>
                <a:off x="2076" y="1680"/>
                <a:ext cx="1646" cy="1615"/>
              </a:xfrm>
              <a:prstGeom prst="ellipse">
                <a:avLst/>
              </a:prstGeom>
              <a:gradFill rotWithShape="1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>
                <a:noFill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1" name="Oval 37"/>
              <p:cNvSpPr>
                <a:spLocks noChangeArrowheads="1"/>
              </p:cNvSpPr>
              <p:nvPr/>
            </p:nvSpPr>
            <p:spPr bwMode="gray">
              <a:xfrm>
                <a:off x="2168" y="1774"/>
                <a:ext cx="1463" cy="1427"/>
              </a:xfrm>
              <a:prstGeom prst="ellipse">
                <a:avLst/>
              </a:prstGeom>
              <a:gradFill rotWithShape="1">
                <a:gsLst>
                  <a:gs pos="0">
                    <a:srgbClr val="A2A2A2"/>
                  </a:gs>
                  <a:gs pos="50000">
                    <a:srgbClr val="FFFFFF"/>
                  </a:gs>
                  <a:gs pos="100000">
                    <a:srgbClr val="A2A2A2"/>
                  </a:gs>
                </a:gsLst>
                <a:lin ang="0" scaled="1"/>
              </a:gradFill>
              <a:ln>
                <a:noFill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2" name="Oval 38"/>
              <p:cNvSpPr>
                <a:spLocks noChangeArrowheads="1"/>
              </p:cNvSpPr>
              <p:nvPr/>
            </p:nvSpPr>
            <p:spPr bwMode="gray">
              <a:xfrm>
                <a:off x="2252" y="1855"/>
                <a:ext cx="1280" cy="1265"/>
              </a:xfrm>
              <a:prstGeom prst="ellipse">
                <a:avLst/>
              </a:prstGeom>
              <a:gradFill rotWithShape="1">
                <a:gsLst>
                  <a:gs pos="0">
                    <a:srgbClr val="F7B615">
                      <a:gamma/>
                      <a:tint val="0"/>
                      <a:invGamma/>
                    </a:srgbClr>
                  </a:gs>
                  <a:gs pos="50000">
                    <a:srgbClr val="F7B615"/>
                  </a:gs>
                  <a:gs pos="100000">
                    <a:srgbClr val="F7B615">
                      <a:gamma/>
                      <a:tint val="0"/>
                      <a:invGamma/>
                    </a:srgbClr>
                  </a:gs>
                </a:gsLst>
                <a:lin ang="2700000" scaled="1"/>
              </a:gradFill>
              <a:ln w="38100" algn="ctr">
                <a:noFill/>
                <a:round/>
              </a:ln>
              <a:effectLst/>
            </p:spPr>
            <p:txBody>
              <a:bodyPr wrap="none" anchor="ctr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3" name="Oval 39"/>
              <p:cNvSpPr>
                <a:spLocks noChangeArrowheads="1"/>
              </p:cNvSpPr>
              <p:nvPr/>
            </p:nvSpPr>
            <p:spPr bwMode="gray">
              <a:xfrm>
                <a:off x="2252" y="1855"/>
                <a:ext cx="1280" cy="1265"/>
              </a:xfrm>
              <a:prstGeom prst="ellipse">
                <a:avLst/>
              </a:prstGeom>
              <a:gradFill rotWithShape="1">
                <a:gsLst>
                  <a:gs pos="0">
                    <a:srgbClr val="000000"/>
                  </a:gs>
                  <a:gs pos="100000">
                    <a:srgbClr val="8D67E1"/>
                  </a:gs>
                </a:gsLst>
                <a:lin ang="2700000" scaled="1"/>
              </a:gradFill>
              <a:ln>
                <a:noFill/>
              </a:ln>
            </p:spPr>
            <p:txBody>
              <a:bodyPr wrap="none" anchor="ctr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4" name="Oval 40"/>
              <p:cNvSpPr>
                <a:spLocks noChangeArrowheads="1"/>
              </p:cNvSpPr>
              <p:nvPr/>
            </p:nvSpPr>
            <p:spPr bwMode="gray">
              <a:xfrm>
                <a:off x="2343" y="1936"/>
                <a:ext cx="1140" cy="1104"/>
              </a:xfrm>
              <a:prstGeom prst="ellipse">
                <a:avLst/>
              </a:prstGeom>
              <a:gradFill rotWithShape="1">
                <a:gsLst>
                  <a:gs pos="0">
                    <a:srgbClr val="F7B615">
                      <a:gamma/>
                      <a:shade val="54118"/>
                      <a:invGamma/>
                    </a:srgbClr>
                  </a:gs>
                  <a:gs pos="50000">
                    <a:srgbClr val="F7B615"/>
                  </a:gs>
                  <a:gs pos="100000">
                    <a:srgbClr val="F7B615">
                      <a:gamma/>
                      <a:shade val="54118"/>
                      <a:invGamma/>
                    </a:srgbClr>
                  </a:gs>
                </a:gsLst>
                <a:lin ang="18900000" scaled="1"/>
              </a:gradFill>
              <a:ln w="38100" algn="ctr">
                <a:noFill/>
                <a:round/>
              </a:ln>
              <a:effectLst/>
            </p:spPr>
            <p:txBody>
              <a:bodyPr anchor="ctr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5" name="Oval 41"/>
              <p:cNvSpPr>
                <a:spLocks noChangeArrowheads="1"/>
              </p:cNvSpPr>
              <p:nvPr/>
            </p:nvSpPr>
            <p:spPr bwMode="gray">
              <a:xfrm>
                <a:off x="2357" y="1936"/>
                <a:ext cx="1133" cy="1104"/>
              </a:xfrm>
              <a:prstGeom prst="ellipse">
                <a:avLst/>
              </a:prstGeom>
              <a:gradFill rotWithShape="1">
                <a:gsLst>
                  <a:gs pos="0">
                    <a:srgbClr val="8D67E1"/>
                  </a:gs>
                  <a:gs pos="100000">
                    <a:srgbClr val="45326D"/>
                  </a:gs>
                </a:gsLst>
                <a:lin ang="2700000" scaled="1"/>
              </a:gradFill>
              <a:ln>
                <a:noFill/>
              </a:ln>
            </p:spPr>
            <p:txBody>
              <a:bodyPr anchor="ctr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50" name="AutoShape 43"/>
            <p:cNvSpPr>
              <a:spLocks noChangeArrowheads="1"/>
            </p:cNvSpPr>
            <p:nvPr/>
          </p:nvSpPr>
          <p:spPr bwMode="gray">
            <a:xfrm>
              <a:off x="1764" y="2283"/>
              <a:ext cx="2781" cy="32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rgbClr val="EBDDC3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0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Summary</a:t>
              </a:r>
              <a:endParaRPr kumimoji="0" lang="en-US" altLang="zh-CN" sz="3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pic>
        <p:nvPicPr>
          <p:cNvPr id="27653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76375" y="3860800"/>
            <a:ext cx="762000" cy="285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9" name="AutoShape 34"/>
          <p:cNvSpPr>
            <a:spLocks noChangeArrowheads="1"/>
          </p:cNvSpPr>
          <p:nvPr/>
        </p:nvSpPr>
        <p:spPr bwMode="gray">
          <a:xfrm>
            <a:off x="2552700" y="4500563"/>
            <a:ext cx="4945063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rgbClr val="EBDDC3"/>
            </a:solidFill>
            <a:round/>
          </a:ln>
        </p:spPr>
        <p:txBody>
          <a:bodyPr wrap="none" anchor="ctr"/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Assignment</a:t>
            </a:r>
            <a:endParaRPr kumimoji="0" lang="en-US" altLang="zh-CN" sz="3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1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571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AutoShape 4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2411413" y="260350"/>
            <a:ext cx="4681538" cy="865188"/>
          </a:xfrm>
          <a:prstGeom prst="roundRect">
            <a:avLst>
              <a:gd name="adj" fmla="val 9106"/>
            </a:avLst>
          </a:prstGeom>
          <a:solidFill>
            <a:srgbClr val="002060"/>
          </a:solidFill>
          <a:ln w="25400">
            <a:solidFill>
              <a:sysClr val="windowText" lastClr="000000"/>
            </a:solidFill>
            <a:round/>
          </a:ln>
          <a:effectLst/>
        </p:spPr>
        <p:txBody>
          <a:bodyPr wrap="none"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Summary</a:t>
            </a:r>
            <a:endParaRPr kumimoji="0" lang="en-US" altLang="zh-CN" sz="36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标题 1"/>
          <p:cNvSpPr txBox="1"/>
          <p:nvPr/>
        </p:nvSpPr>
        <p:spPr>
          <a:xfrm>
            <a:off x="1042988" y="1916113"/>
            <a:ext cx="7921625" cy="1296988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300" kern="1200">
                <a:solidFill>
                  <a:srgbClr val="572314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4" name="标题 1"/>
          <p:cNvSpPr txBox="1"/>
          <p:nvPr/>
        </p:nvSpPr>
        <p:spPr>
          <a:xfrm>
            <a:off x="1042988" y="1341438"/>
            <a:ext cx="8101013" cy="5040313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300" kern="1200">
                <a:solidFill>
                  <a:srgbClr val="572314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1.What kind of pampered existence do children today enjoy?</a:t>
            </a:r>
            <a:endParaRPr kumimoji="0" lang="en-US" altLang="zh-CN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2.What does it mean by “pushover parenting”?</a:t>
            </a:r>
            <a:endParaRPr kumimoji="0" lang="en-US" altLang="zh-CN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3.What is the dilemma for dual-income couples?</a:t>
            </a:r>
            <a:endParaRPr kumimoji="0" lang="en-US" altLang="zh-CN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4.What are the serious consequences and suggestions?</a:t>
            </a:r>
            <a:endParaRPr kumimoji="0" lang="en-US" altLang="zh-CN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71394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747713"/>
            <a:ext cx="5757863" cy="671513"/>
          </a:xfrm>
          <a:effectLst>
            <a:outerShdw dist="17961" dir="2700000" algn="ctr" rotWithShape="0">
              <a:schemeClr val="tx2"/>
            </a:outerShdw>
          </a:effectLst>
        </p:spPr>
        <p:txBody>
          <a:bodyPr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Monotype Corsiva" panose="03010101010201010101" pitchFamily="66" charset="0"/>
                <a:ea typeface="Arial Unicode MS" panose="020B0604020202020204" pitchFamily="34" charset="-122"/>
                <a:cs typeface="Times New Roman" panose="02020603050405020304" pitchFamily="18" charset="0"/>
              </a:rPr>
              <a:t>Teaching Procedures</a:t>
            </a:r>
            <a:endParaRPr kumimoji="0" lang="en-US" altLang="zh-CN" sz="60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Monotype Corsiva" panose="03010101010201010101" pitchFamily="66" charset="0"/>
              <a:ea typeface="Arial Unicode MS" panose="020B0604020202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71401" name="Text Box 9">
            <a:hlinkClick r:id="" action="ppaction://noaction"/>
          </p:cNvPr>
          <p:cNvSpPr txBox="1">
            <a:spLocks noChangeArrowheads="1"/>
          </p:cNvSpPr>
          <p:nvPr/>
        </p:nvSpPr>
        <p:spPr bwMode="black">
          <a:xfrm>
            <a:off x="1113631" y="1419225"/>
            <a:ext cx="3200400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134"/>
            </a:outerShdw>
          </a:effectLst>
        </p:spPr>
        <p:txBody>
          <a:bodyPr>
            <a:spAutoFit/>
          </a:bodyPr>
          <a:lstStyle/>
          <a:p>
            <a:pPr marR="0" algn="r" defTabSz="914400" eaLnBrk="0" fontAlgn="auto" hangingPunct="0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kern="1200" cap="none" spc="0" normalizeH="0" baseline="0" noProof="0" dirty="0">
                <a:noFill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endParaRPr kumimoji="0" lang="en-US" altLang="zh-CN" sz="2400" kern="1200" cap="none" spc="0" normalizeH="0" baseline="0" noProof="0" dirty="0">
              <a:noFill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29700" name="Group 3"/>
          <p:cNvGrpSpPr/>
          <p:nvPr/>
        </p:nvGrpSpPr>
        <p:grpSpPr>
          <a:xfrm>
            <a:off x="-2109787" y="1635125"/>
            <a:ext cx="9891712" cy="4824413"/>
            <a:chOff x="-1400" y="1008"/>
            <a:chExt cx="6487" cy="3039"/>
          </a:xfrm>
        </p:grpSpPr>
        <p:sp>
          <p:nvSpPr>
            <p:cNvPr id="43" name="AutoShape 4"/>
            <p:cNvSpPr>
              <a:spLocks noChangeArrowheads="1"/>
            </p:cNvSpPr>
            <p:nvPr/>
          </p:nvSpPr>
          <p:spPr bwMode="ltGray">
            <a:xfrm rot="5400000">
              <a:off x="-1417" y="1025"/>
              <a:ext cx="3039" cy="3005"/>
            </a:xfrm>
            <a:custGeom>
              <a:avLst/>
              <a:gdLst>
                <a:gd name="G0" fmla="+- 10478 0 0"/>
                <a:gd name="G1" fmla="+- -11739500 0 0"/>
                <a:gd name="G2" fmla="+- 0 0 -11739500"/>
                <a:gd name="T0" fmla="*/ 0 256 1"/>
                <a:gd name="T1" fmla="*/ 180 256 1"/>
                <a:gd name="G3" fmla="+- -11739500 T0 T1"/>
                <a:gd name="T2" fmla="*/ 0 256 1"/>
                <a:gd name="T3" fmla="*/ 90 256 1"/>
                <a:gd name="G4" fmla="+- -11739500 T2 T3"/>
                <a:gd name="G5" fmla="*/ G4 2 1"/>
                <a:gd name="T4" fmla="*/ 90 256 1"/>
                <a:gd name="T5" fmla="*/ 0 256 1"/>
                <a:gd name="G6" fmla="+- -11739500 T4 T5"/>
                <a:gd name="G7" fmla="*/ G6 2 1"/>
                <a:gd name="G8" fmla="abs -1173950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78"/>
                <a:gd name="G18" fmla="*/ 10478 1 2"/>
                <a:gd name="G19" fmla="+- G18 5400 0"/>
                <a:gd name="G20" fmla="cos G19 -11739500"/>
                <a:gd name="G21" fmla="sin G19 -11739500"/>
                <a:gd name="G22" fmla="+- G20 10800 0"/>
                <a:gd name="G23" fmla="+- G21 10800 0"/>
                <a:gd name="G24" fmla="+- 10800 0 G20"/>
                <a:gd name="G25" fmla="+- 10478 10800 0"/>
                <a:gd name="G26" fmla="?: G9 G17 G25"/>
                <a:gd name="G27" fmla="?: G9 0 21600"/>
                <a:gd name="G28" fmla="cos 10800 -11739500"/>
                <a:gd name="G29" fmla="sin 10800 -11739500"/>
                <a:gd name="G30" fmla="sin 10478 -11739500"/>
                <a:gd name="G31" fmla="+- G28 10800 0"/>
                <a:gd name="G32" fmla="+- G29 10800 0"/>
                <a:gd name="G33" fmla="+- G30 10800 0"/>
                <a:gd name="G34" fmla="?: G4 0 G31"/>
                <a:gd name="G35" fmla="?: -11739500 G34 0"/>
                <a:gd name="G36" fmla="?: G6 G35 G31"/>
                <a:gd name="G37" fmla="+- 21600 0 G36"/>
                <a:gd name="G38" fmla="?: G4 0 G33"/>
                <a:gd name="G39" fmla="?: -1173950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2 w 21600"/>
                <a:gd name="T15" fmla="*/ 10638 h 21600"/>
                <a:gd name="T16" fmla="*/ 10800 w 21600"/>
                <a:gd name="T17" fmla="*/ 322 h 21600"/>
                <a:gd name="T18" fmla="*/ 21438 w 21600"/>
                <a:gd name="T19" fmla="*/ 10638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23" y="10641"/>
                  </a:moveTo>
                  <a:cubicBezTo>
                    <a:pt x="410" y="4916"/>
                    <a:pt x="5075" y="321"/>
                    <a:pt x="10800" y="322"/>
                  </a:cubicBezTo>
                  <a:cubicBezTo>
                    <a:pt x="16524" y="322"/>
                    <a:pt x="21189" y="4916"/>
                    <a:pt x="21276" y="10641"/>
                  </a:cubicBezTo>
                  <a:lnTo>
                    <a:pt x="21598" y="10636"/>
                  </a:lnTo>
                  <a:cubicBezTo>
                    <a:pt x="21509" y="4736"/>
                    <a:pt x="16700" y="-1"/>
                    <a:pt x="10799" y="0"/>
                  </a:cubicBezTo>
                  <a:cubicBezTo>
                    <a:pt x="4899" y="0"/>
                    <a:pt x="90" y="4736"/>
                    <a:pt x="1" y="10636"/>
                  </a:cubicBezTo>
                  <a:close/>
                </a:path>
              </a:pathLst>
            </a:custGeom>
            <a:gradFill rotWithShape="1">
              <a:gsLst>
                <a:gs pos="0">
                  <a:srgbClr val="EBDDC3">
                    <a:gamma/>
                    <a:tint val="45490"/>
                    <a:invGamma/>
                  </a:srgbClr>
                </a:gs>
                <a:gs pos="50000">
                  <a:srgbClr val="EBDDC3"/>
                </a:gs>
                <a:gs pos="100000">
                  <a:srgbClr val="EBDDC3">
                    <a:gamma/>
                    <a:tint val="45490"/>
                    <a:invGamma/>
                  </a:srgbClr>
                </a:gs>
              </a:gsLst>
              <a:lin ang="0" scaled="1"/>
            </a:gradFill>
            <a:ln w="9525" algn="ctr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" name="AutoShape 5"/>
            <p:cNvSpPr>
              <a:spLocks noChangeArrowheads="1"/>
            </p:cNvSpPr>
            <p:nvPr/>
          </p:nvSpPr>
          <p:spPr bwMode="ltGray">
            <a:xfrm rot="5400000" flipH="1">
              <a:off x="-1165" y="1303"/>
              <a:ext cx="2540" cy="2468"/>
            </a:xfrm>
            <a:custGeom>
              <a:avLst/>
              <a:gdLst>
                <a:gd name="G0" fmla="+- 56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6"/>
                <a:gd name="G18" fmla="*/ 56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6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6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372 w 21600"/>
                <a:gd name="T15" fmla="*/ 10800 h 21600"/>
                <a:gd name="T16" fmla="*/ 10800 w 21600"/>
                <a:gd name="T17" fmla="*/ 10744 h 21600"/>
                <a:gd name="T18" fmla="*/ 16228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744" y="10800"/>
                  </a:moveTo>
                  <a:cubicBezTo>
                    <a:pt x="10744" y="10769"/>
                    <a:pt x="10769" y="10744"/>
                    <a:pt x="10800" y="10744"/>
                  </a:cubicBezTo>
                  <a:cubicBezTo>
                    <a:pt x="10830" y="10743"/>
                    <a:pt x="10855" y="10769"/>
                    <a:pt x="10856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EBDDC3"/>
                </a:gs>
                <a:gs pos="100000">
                  <a:srgbClr val="EBDDC3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0" algn="ctr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29705" name="Group 6"/>
            <p:cNvGrpSpPr/>
            <p:nvPr/>
          </p:nvGrpSpPr>
          <p:grpSpPr>
            <a:xfrm>
              <a:off x="1021" y="1222"/>
              <a:ext cx="3082" cy="320"/>
              <a:chOff x="1021" y="1222"/>
              <a:chExt cx="3082" cy="320"/>
            </a:xfrm>
          </p:grpSpPr>
          <p:sp>
            <p:nvSpPr>
              <p:cNvPr id="82" name="AutoShape 7"/>
              <p:cNvSpPr>
                <a:spLocks noChangeArrowheads="1"/>
              </p:cNvSpPr>
              <p:nvPr/>
            </p:nvSpPr>
            <p:spPr bwMode="gray">
              <a:xfrm>
                <a:off x="1288" y="1222"/>
                <a:ext cx="2814" cy="320"/>
              </a:xfrm>
              <a:prstGeom prst="roundRect">
                <a:avLst>
                  <a:gd name="adj" fmla="val 50000"/>
                </a:avLst>
              </a:prstGeom>
              <a:noFill/>
              <a:ln w="28575" algn="ctr">
                <a:solidFill>
                  <a:srgbClr val="EBDDC3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0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Understanding the Text</a:t>
                </a:r>
                <a:endParaRPr kumimoji="0" lang="en-US" altLang="zh-CN" sz="30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29731" name="Group 8"/>
              <p:cNvGrpSpPr/>
              <p:nvPr/>
            </p:nvGrpSpPr>
            <p:grpSpPr>
              <a:xfrm>
                <a:off x="1021" y="1299"/>
                <a:ext cx="240" cy="240"/>
                <a:chOff x="2078" y="1680"/>
                <a:chExt cx="1615" cy="1615"/>
              </a:xfrm>
            </p:grpSpPr>
            <p:sp>
              <p:nvSpPr>
                <p:cNvPr id="84" name="Oval 9"/>
                <p:cNvSpPr>
                  <a:spLocks noChangeArrowheads="1"/>
                </p:cNvSpPr>
                <p:nvPr/>
              </p:nvSpPr>
              <p:spPr bwMode="gray">
                <a:xfrm>
                  <a:off x="2075" y="1680"/>
                  <a:ext cx="1646" cy="161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767676"/>
                    </a:gs>
                    <a:gs pos="50000">
                      <a:srgbClr val="FFFFFF"/>
                    </a:gs>
                    <a:gs pos="100000">
                      <a:srgbClr val="767676"/>
                    </a:gs>
                  </a:gsLst>
                  <a:lin ang="5400000" scaled="1"/>
                </a:gradFill>
                <a:ln>
                  <a:noFill/>
                </a:ln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5" name="Oval 10"/>
                <p:cNvSpPr>
                  <a:spLocks noChangeArrowheads="1"/>
                </p:cNvSpPr>
                <p:nvPr/>
              </p:nvSpPr>
              <p:spPr bwMode="gray">
                <a:xfrm>
                  <a:off x="2166" y="1774"/>
                  <a:ext cx="1464" cy="14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2A2A2"/>
                    </a:gs>
                    <a:gs pos="50000">
                      <a:srgbClr val="FFFFFF"/>
                    </a:gs>
                    <a:gs pos="100000">
                      <a:srgbClr val="A2A2A2"/>
                    </a:gs>
                  </a:gsLst>
                  <a:lin ang="0" scaled="1"/>
                </a:gradFill>
                <a:ln>
                  <a:noFill/>
                </a:ln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6" name="Oval 11"/>
                <p:cNvSpPr>
                  <a:spLocks noChangeArrowheads="1"/>
                </p:cNvSpPr>
                <p:nvPr/>
              </p:nvSpPr>
              <p:spPr bwMode="gray">
                <a:xfrm>
                  <a:off x="2250" y="1855"/>
                  <a:ext cx="1296" cy="126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7B615">
                        <a:gamma/>
                        <a:tint val="0"/>
                        <a:invGamma/>
                      </a:srgbClr>
                    </a:gs>
                    <a:gs pos="50000">
                      <a:srgbClr val="F7B615"/>
                    </a:gs>
                    <a:gs pos="100000">
                      <a:srgbClr val="F7B615">
                        <a:gamma/>
                        <a:tint val="0"/>
                        <a:invGamma/>
                      </a:srgbClr>
                    </a:gs>
                  </a:gsLst>
                  <a:lin ang="2700000" scaled="1"/>
                </a:gradFill>
                <a:ln w="38100" algn="ctr">
                  <a:noFill/>
                  <a:rou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87" name="Oval 12"/>
                <p:cNvSpPr>
                  <a:spLocks noChangeArrowheads="1"/>
                </p:cNvSpPr>
                <p:nvPr/>
              </p:nvSpPr>
              <p:spPr bwMode="gray">
                <a:xfrm>
                  <a:off x="2250" y="1855"/>
                  <a:ext cx="1296" cy="126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FFCC00"/>
                    </a:gs>
                  </a:gsLst>
                  <a:lin ang="2700000" scaled="1"/>
                </a:gradFill>
                <a:ln>
                  <a:noFill/>
                </a:ln>
              </p:spPr>
              <p:txBody>
                <a:bodyPr wrap="none" anchor="ctr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8" name="Oval 13"/>
                <p:cNvSpPr>
                  <a:spLocks noChangeArrowheads="1"/>
                </p:cNvSpPr>
                <p:nvPr/>
              </p:nvSpPr>
              <p:spPr bwMode="gray">
                <a:xfrm>
                  <a:off x="2334" y="1936"/>
                  <a:ext cx="1121" cy="110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7B615">
                        <a:gamma/>
                        <a:shade val="54118"/>
                        <a:invGamma/>
                      </a:srgbClr>
                    </a:gs>
                    <a:gs pos="50000">
                      <a:srgbClr val="F7B615"/>
                    </a:gs>
                    <a:gs pos="100000">
                      <a:srgbClr val="F7B615">
                        <a:gamma/>
                        <a:shade val="54118"/>
                        <a:invGamma/>
                      </a:srgbClr>
                    </a:gs>
                  </a:gsLst>
                  <a:lin ang="18900000" scaled="1"/>
                </a:gradFill>
                <a:ln w="38100" algn="ctr">
                  <a:noFill/>
                  <a:rou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89" name="Oval 14"/>
                <p:cNvSpPr>
                  <a:spLocks noChangeArrowheads="1"/>
                </p:cNvSpPr>
                <p:nvPr/>
              </p:nvSpPr>
              <p:spPr bwMode="gray">
                <a:xfrm>
                  <a:off x="2334" y="1936"/>
                  <a:ext cx="1128" cy="110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00"/>
                    </a:gs>
                    <a:gs pos="100000">
                      <a:srgbClr val="7C6300"/>
                    </a:gs>
                  </a:gsLst>
                  <a:lin ang="2700000" scaled="1"/>
                </a:gradFill>
                <a:ln>
                  <a:noFill/>
                </a:ln>
              </p:spPr>
              <p:txBody>
                <a:bodyPr anchor="ctr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29706" name="Group 15"/>
            <p:cNvGrpSpPr/>
            <p:nvPr/>
          </p:nvGrpSpPr>
          <p:grpSpPr>
            <a:xfrm>
              <a:off x="1357" y="1728"/>
              <a:ext cx="3730" cy="320"/>
              <a:chOff x="1357" y="1728"/>
              <a:chExt cx="3730" cy="320"/>
            </a:xfrm>
          </p:grpSpPr>
          <p:sp>
            <p:nvSpPr>
              <p:cNvPr id="74" name="AutoShape 16"/>
              <p:cNvSpPr>
                <a:spLocks noChangeArrowheads="1"/>
              </p:cNvSpPr>
              <p:nvPr/>
            </p:nvSpPr>
            <p:spPr bwMode="gray">
              <a:xfrm>
                <a:off x="1657" y="1728"/>
                <a:ext cx="3430" cy="320"/>
              </a:xfrm>
              <a:prstGeom prst="roundRect">
                <a:avLst>
                  <a:gd name="adj" fmla="val 50000"/>
                </a:avLst>
              </a:prstGeom>
              <a:noFill/>
              <a:ln w="28575" algn="ctr">
                <a:solidFill>
                  <a:srgbClr val="EBDDC3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0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Reflection</a:t>
                </a:r>
                <a:endParaRPr kumimoji="0" lang="en-US" altLang="zh-CN" sz="30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29723" name="Group 17"/>
              <p:cNvGrpSpPr/>
              <p:nvPr/>
            </p:nvGrpSpPr>
            <p:grpSpPr>
              <a:xfrm>
                <a:off x="1357" y="1795"/>
                <a:ext cx="240" cy="240"/>
                <a:chOff x="2078" y="1680"/>
                <a:chExt cx="1615" cy="1615"/>
              </a:xfrm>
            </p:grpSpPr>
            <p:sp>
              <p:nvSpPr>
                <p:cNvPr id="76" name="Oval 18"/>
                <p:cNvSpPr>
                  <a:spLocks noChangeArrowheads="1"/>
                </p:cNvSpPr>
                <p:nvPr/>
              </p:nvSpPr>
              <p:spPr bwMode="gray">
                <a:xfrm>
                  <a:off x="2077" y="1680"/>
                  <a:ext cx="1646" cy="161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767676"/>
                    </a:gs>
                    <a:gs pos="50000">
                      <a:srgbClr val="FFFFFF"/>
                    </a:gs>
                    <a:gs pos="100000">
                      <a:srgbClr val="767676"/>
                    </a:gs>
                  </a:gsLst>
                  <a:lin ang="5400000" scaled="1"/>
                </a:gradFill>
                <a:ln>
                  <a:noFill/>
                </a:ln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7" name="Oval 19"/>
                <p:cNvSpPr>
                  <a:spLocks noChangeArrowheads="1"/>
                </p:cNvSpPr>
                <p:nvPr/>
              </p:nvSpPr>
              <p:spPr bwMode="gray">
                <a:xfrm>
                  <a:off x="2168" y="1774"/>
                  <a:ext cx="1464" cy="14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2A2A2"/>
                    </a:gs>
                    <a:gs pos="50000">
                      <a:srgbClr val="FFFFFF"/>
                    </a:gs>
                    <a:gs pos="100000">
                      <a:srgbClr val="A2A2A2"/>
                    </a:gs>
                  </a:gsLst>
                  <a:lin ang="0" scaled="1"/>
                </a:gradFill>
                <a:ln>
                  <a:noFill/>
                </a:ln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8" name="Oval 20"/>
                <p:cNvSpPr>
                  <a:spLocks noChangeArrowheads="1"/>
                </p:cNvSpPr>
                <p:nvPr/>
              </p:nvSpPr>
              <p:spPr bwMode="gray">
                <a:xfrm>
                  <a:off x="2252" y="1855"/>
                  <a:ext cx="1289" cy="126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7B615">
                        <a:gamma/>
                        <a:tint val="0"/>
                        <a:invGamma/>
                      </a:srgbClr>
                    </a:gs>
                    <a:gs pos="50000">
                      <a:srgbClr val="F7B615"/>
                    </a:gs>
                    <a:gs pos="100000">
                      <a:srgbClr val="F7B615">
                        <a:gamma/>
                        <a:tint val="0"/>
                        <a:invGamma/>
                      </a:srgbClr>
                    </a:gs>
                  </a:gsLst>
                  <a:lin ang="2700000" scaled="1"/>
                </a:gradFill>
                <a:ln w="38100" algn="ctr">
                  <a:noFill/>
                  <a:rou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79" name="Oval 21"/>
                <p:cNvSpPr>
                  <a:spLocks noChangeArrowheads="1"/>
                </p:cNvSpPr>
                <p:nvPr/>
              </p:nvSpPr>
              <p:spPr bwMode="gray">
                <a:xfrm>
                  <a:off x="2252" y="1855"/>
                  <a:ext cx="1296" cy="126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48BE67"/>
                    </a:gs>
                  </a:gsLst>
                  <a:lin ang="2700000" scaled="1"/>
                </a:gradFill>
                <a:ln>
                  <a:noFill/>
                </a:ln>
              </p:spPr>
              <p:txBody>
                <a:bodyPr wrap="none" anchor="ctr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0" name="Oval 22"/>
                <p:cNvSpPr>
                  <a:spLocks noChangeArrowheads="1"/>
                </p:cNvSpPr>
                <p:nvPr/>
              </p:nvSpPr>
              <p:spPr bwMode="gray">
                <a:xfrm>
                  <a:off x="2336" y="1936"/>
                  <a:ext cx="1121" cy="110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7B615">
                        <a:gamma/>
                        <a:shade val="54118"/>
                        <a:invGamma/>
                      </a:srgbClr>
                    </a:gs>
                    <a:gs pos="50000">
                      <a:srgbClr val="F7B615"/>
                    </a:gs>
                    <a:gs pos="100000">
                      <a:srgbClr val="F7B615">
                        <a:gamma/>
                        <a:shade val="54118"/>
                        <a:invGamma/>
                      </a:srgbClr>
                    </a:gs>
                  </a:gsLst>
                  <a:lin ang="18900000" scaled="1"/>
                </a:gradFill>
                <a:ln w="38100" algn="ctr">
                  <a:noFill/>
                  <a:rou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81" name="Oval 23"/>
                <p:cNvSpPr>
                  <a:spLocks noChangeArrowheads="1"/>
                </p:cNvSpPr>
                <p:nvPr/>
              </p:nvSpPr>
              <p:spPr bwMode="gray">
                <a:xfrm>
                  <a:off x="2336" y="1936"/>
                  <a:ext cx="1128" cy="110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8BE67"/>
                    </a:gs>
                    <a:gs pos="100000">
                      <a:srgbClr val="235C32"/>
                    </a:gs>
                  </a:gsLst>
                  <a:lin ang="2700000" scaled="1"/>
                </a:gradFill>
                <a:ln>
                  <a:noFill/>
                </a:ln>
              </p:spPr>
              <p:txBody>
                <a:bodyPr anchor="ctr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29707" name="Group 26"/>
            <p:cNvGrpSpPr/>
            <p:nvPr/>
          </p:nvGrpSpPr>
          <p:grpSpPr>
            <a:xfrm>
              <a:off x="1453" y="2323"/>
              <a:ext cx="240" cy="240"/>
              <a:chOff x="2078" y="1680"/>
              <a:chExt cx="1615" cy="1615"/>
            </a:xfrm>
          </p:grpSpPr>
          <p:sp>
            <p:nvSpPr>
              <p:cNvPr id="68" name="Oval 27"/>
              <p:cNvSpPr>
                <a:spLocks noChangeArrowheads="1"/>
              </p:cNvSpPr>
              <p:nvPr/>
            </p:nvSpPr>
            <p:spPr bwMode="gray">
              <a:xfrm>
                <a:off x="2075" y="1680"/>
                <a:ext cx="1618" cy="1615"/>
              </a:xfrm>
              <a:prstGeom prst="ellipse">
                <a:avLst/>
              </a:prstGeom>
              <a:gradFill rotWithShape="1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>
                <a:noFill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9" name="Oval 28"/>
              <p:cNvSpPr>
                <a:spLocks noChangeArrowheads="1"/>
              </p:cNvSpPr>
              <p:nvPr/>
            </p:nvSpPr>
            <p:spPr bwMode="gray">
              <a:xfrm>
                <a:off x="2166" y="1774"/>
                <a:ext cx="1436" cy="1427"/>
              </a:xfrm>
              <a:prstGeom prst="ellipse">
                <a:avLst/>
              </a:prstGeom>
              <a:gradFill rotWithShape="1">
                <a:gsLst>
                  <a:gs pos="0">
                    <a:srgbClr val="A2A2A2"/>
                  </a:gs>
                  <a:gs pos="50000">
                    <a:srgbClr val="FFFFFF"/>
                  </a:gs>
                  <a:gs pos="100000">
                    <a:srgbClr val="A2A2A2"/>
                  </a:gs>
                </a:gsLst>
                <a:lin ang="0" scaled="1"/>
              </a:gradFill>
              <a:ln>
                <a:noFill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0" name="Oval 29"/>
              <p:cNvSpPr>
                <a:spLocks noChangeArrowheads="1"/>
              </p:cNvSpPr>
              <p:nvPr/>
            </p:nvSpPr>
            <p:spPr bwMode="gray">
              <a:xfrm>
                <a:off x="2264" y="1855"/>
                <a:ext cx="1289" cy="1265"/>
              </a:xfrm>
              <a:prstGeom prst="ellipse">
                <a:avLst/>
              </a:prstGeom>
              <a:gradFill rotWithShape="1">
                <a:gsLst>
                  <a:gs pos="0">
                    <a:srgbClr val="F7B615">
                      <a:gamma/>
                      <a:tint val="0"/>
                      <a:invGamma/>
                    </a:srgbClr>
                  </a:gs>
                  <a:gs pos="50000">
                    <a:srgbClr val="F7B615"/>
                  </a:gs>
                  <a:gs pos="100000">
                    <a:srgbClr val="F7B615">
                      <a:gamma/>
                      <a:tint val="0"/>
                      <a:invGamma/>
                    </a:srgbClr>
                  </a:gs>
                </a:gsLst>
                <a:lin ang="2700000" scaled="1"/>
              </a:gradFill>
              <a:ln w="38100" algn="ctr">
                <a:noFill/>
                <a:round/>
              </a:ln>
              <a:effectLst/>
            </p:spPr>
            <p:txBody>
              <a:bodyPr wrap="none" anchor="ctr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1" name="Oval 30"/>
              <p:cNvSpPr>
                <a:spLocks noChangeArrowheads="1"/>
              </p:cNvSpPr>
              <p:nvPr/>
            </p:nvSpPr>
            <p:spPr bwMode="gray">
              <a:xfrm>
                <a:off x="2250" y="1855"/>
                <a:ext cx="1296" cy="1265"/>
              </a:xfrm>
              <a:prstGeom prst="ellipse">
                <a:avLst/>
              </a:prstGeom>
              <a:gradFill rotWithShape="1">
                <a:gsLst>
                  <a:gs pos="0">
                    <a:srgbClr val="21B3E1"/>
                  </a:gs>
                  <a:gs pos="100000">
                    <a:srgbClr val="0F5368"/>
                  </a:gs>
                </a:gsLst>
                <a:lin ang="5400000" scaled="1"/>
              </a:gradFill>
              <a:ln>
                <a:noFill/>
              </a:ln>
            </p:spPr>
            <p:txBody>
              <a:bodyPr wrap="none" anchor="ctr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2" name="Oval 31"/>
              <p:cNvSpPr>
                <a:spLocks noChangeArrowheads="1"/>
              </p:cNvSpPr>
              <p:nvPr/>
            </p:nvSpPr>
            <p:spPr bwMode="gray">
              <a:xfrm>
                <a:off x="2334" y="1936"/>
                <a:ext cx="1142" cy="1104"/>
              </a:xfrm>
              <a:prstGeom prst="ellipse">
                <a:avLst/>
              </a:prstGeom>
              <a:gradFill rotWithShape="1">
                <a:gsLst>
                  <a:gs pos="0">
                    <a:srgbClr val="F7B615">
                      <a:gamma/>
                      <a:shade val="54118"/>
                      <a:invGamma/>
                    </a:srgbClr>
                  </a:gs>
                  <a:gs pos="50000">
                    <a:srgbClr val="F7B615"/>
                  </a:gs>
                  <a:gs pos="100000">
                    <a:srgbClr val="F7B615">
                      <a:gamma/>
                      <a:shade val="54118"/>
                      <a:invGamma/>
                    </a:srgbClr>
                  </a:gs>
                </a:gsLst>
                <a:lin ang="18900000" scaled="1"/>
              </a:gradFill>
              <a:ln w="38100" algn="ctr">
                <a:noFill/>
                <a:round/>
              </a:ln>
              <a:effectLst/>
            </p:spPr>
            <p:txBody>
              <a:bodyPr anchor="ctr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3" name="Oval 32"/>
              <p:cNvSpPr>
                <a:spLocks noChangeArrowheads="1"/>
              </p:cNvSpPr>
              <p:nvPr/>
            </p:nvSpPr>
            <p:spPr bwMode="gray">
              <a:xfrm>
                <a:off x="2334" y="1936"/>
                <a:ext cx="1128" cy="1104"/>
              </a:xfrm>
              <a:prstGeom prst="ellipse">
                <a:avLst/>
              </a:prstGeom>
              <a:gradFill rotWithShape="1">
                <a:gsLst>
                  <a:gs pos="0">
                    <a:srgbClr val="21B3E1"/>
                  </a:gs>
                  <a:gs pos="100000">
                    <a:srgbClr val="10576D"/>
                  </a:gs>
                </a:gsLst>
                <a:lin ang="2700000" scaled="1"/>
              </a:gradFill>
              <a:ln>
                <a:noFill/>
              </a:ln>
            </p:spPr>
            <p:txBody>
              <a:bodyPr anchor="ctr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29708" name="Group 35"/>
            <p:cNvGrpSpPr/>
            <p:nvPr/>
          </p:nvGrpSpPr>
          <p:grpSpPr>
            <a:xfrm>
              <a:off x="1355" y="2851"/>
              <a:ext cx="239" cy="240"/>
              <a:chOff x="2078" y="1680"/>
              <a:chExt cx="1615" cy="1615"/>
            </a:xfrm>
          </p:grpSpPr>
          <p:sp>
            <p:nvSpPr>
              <p:cNvPr id="60" name="Oval 36"/>
              <p:cNvSpPr>
                <a:spLocks noChangeArrowheads="1"/>
              </p:cNvSpPr>
              <p:nvPr/>
            </p:nvSpPr>
            <p:spPr bwMode="gray">
              <a:xfrm>
                <a:off x="2076" y="1680"/>
                <a:ext cx="1646" cy="1615"/>
              </a:xfrm>
              <a:prstGeom prst="ellipse">
                <a:avLst/>
              </a:prstGeom>
              <a:gradFill rotWithShape="1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>
                <a:noFill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1" name="Oval 37"/>
              <p:cNvSpPr>
                <a:spLocks noChangeArrowheads="1"/>
              </p:cNvSpPr>
              <p:nvPr/>
            </p:nvSpPr>
            <p:spPr bwMode="gray">
              <a:xfrm>
                <a:off x="2168" y="1774"/>
                <a:ext cx="1463" cy="1427"/>
              </a:xfrm>
              <a:prstGeom prst="ellipse">
                <a:avLst/>
              </a:prstGeom>
              <a:gradFill rotWithShape="1">
                <a:gsLst>
                  <a:gs pos="0">
                    <a:srgbClr val="A2A2A2"/>
                  </a:gs>
                  <a:gs pos="50000">
                    <a:srgbClr val="FFFFFF"/>
                  </a:gs>
                  <a:gs pos="100000">
                    <a:srgbClr val="A2A2A2"/>
                  </a:gs>
                </a:gsLst>
                <a:lin ang="0" scaled="1"/>
              </a:gradFill>
              <a:ln>
                <a:noFill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2" name="Oval 38"/>
              <p:cNvSpPr>
                <a:spLocks noChangeArrowheads="1"/>
              </p:cNvSpPr>
              <p:nvPr/>
            </p:nvSpPr>
            <p:spPr bwMode="gray">
              <a:xfrm>
                <a:off x="2252" y="1855"/>
                <a:ext cx="1280" cy="1265"/>
              </a:xfrm>
              <a:prstGeom prst="ellipse">
                <a:avLst/>
              </a:prstGeom>
              <a:gradFill rotWithShape="1">
                <a:gsLst>
                  <a:gs pos="0">
                    <a:srgbClr val="F7B615">
                      <a:gamma/>
                      <a:tint val="0"/>
                      <a:invGamma/>
                    </a:srgbClr>
                  </a:gs>
                  <a:gs pos="50000">
                    <a:srgbClr val="F7B615"/>
                  </a:gs>
                  <a:gs pos="100000">
                    <a:srgbClr val="F7B615">
                      <a:gamma/>
                      <a:tint val="0"/>
                      <a:invGamma/>
                    </a:srgbClr>
                  </a:gs>
                </a:gsLst>
                <a:lin ang="2700000" scaled="1"/>
              </a:gradFill>
              <a:ln w="38100" algn="ctr">
                <a:noFill/>
                <a:round/>
              </a:ln>
              <a:effectLst/>
            </p:spPr>
            <p:txBody>
              <a:bodyPr wrap="none" anchor="ctr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3" name="Oval 39"/>
              <p:cNvSpPr>
                <a:spLocks noChangeArrowheads="1"/>
              </p:cNvSpPr>
              <p:nvPr/>
            </p:nvSpPr>
            <p:spPr bwMode="gray">
              <a:xfrm>
                <a:off x="2252" y="1855"/>
                <a:ext cx="1280" cy="1265"/>
              </a:xfrm>
              <a:prstGeom prst="ellipse">
                <a:avLst/>
              </a:prstGeom>
              <a:gradFill rotWithShape="1">
                <a:gsLst>
                  <a:gs pos="0">
                    <a:srgbClr val="000000"/>
                  </a:gs>
                  <a:gs pos="100000">
                    <a:srgbClr val="8D67E1"/>
                  </a:gs>
                </a:gsLst>
                <a:lin ang="2700000" scaled="1"/>
              </a:gradFill>
              <a:ln>
                <a:noFill/>
              </a:ln>
            </p:spPr>
            <p:txBody>
              <a:bodyPr wrap="none" anchor="ctr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4" name="Oval 40"/>
              <p:cNvSpPr>
                <a:spLocks noChangeArrowheads="1"/>
              </p:cNvSpPr>
              <p:nvPr/>
            </p:nvSpPr>
            <p:spPr bwMode="gray">
              <a:xfrm>
                <a:off x="2343" y="1936"/>
                <a:ext cx="1140" cy="1104"/>
              </a:xfrm>
              <a:prstGeom prst="ellipse">
                <a:avLst/>
              </a:prstGeom>
              <a:gradFill rotWithShape="1">
                <a:gsLst>
                  <a:gs pos="0">
                    <a:srgbClr val="F7B615">
                      <a:gamma/>
                      <a:shade val="54118"/>
                      <a:invGamma/>
                    </a:srgbClr>
                  </a:gs>
                  <a:gs pos="50000">
                    <a:srgbClr val="F7B615"/>
                  </a:gs>
                  <a:gs pos="100000">
                    <a:srgbClr val="F7B615">
                      <a:gamma/>
                      <a:shade val="54118"/>
                      <a:invGamma/>
                    </a:srgbClr>
                  </a:gs>
                </a:gsLst>
                <a:lin ang="18900000" scaled="1"/>
              </a:gradFill>
              <a:ln w="38100" algn="ctr">
                <a:noFill/>
                <a:round/>
              </a:ln>
              <a:effectLst/>
            </p:spPr>
            <p:txBody>
              <a:bodyPr anchor="ctr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5" name="Oval 41"/>
              <p:cNvSpPr>
                <a:spLocks noChangeArrowheads="1"/>
              </p:cNvSpPr>
              <p:nvPr/>
            </p:nvSpPr>
            <p:spPr bwMode="gray">
              <a:xfrm>
                <a:off x="2357" y="1936"/>
                <a:ext cx="1133" cy="1104"/>
              </a:xfrm>
              <a:prstGeom prst="ellipse">
                <a:avLst/>
              </a:prstGeom>
              <a:gradFill rotWithShape="1">
                <a:gsLst>
                  <a:gs pos="0">
                    <a:srgbClr val="8D67E1"/>
                  </a:gs>
                  <a:gs pos="100000">
                    <a:srgbClr val="45326D"/>
                  </a:gs>
                </a:gsLst>
                <a:lin ang="2700000" scaled="1"/>
              </a:gradFill>
              <a:ln>
                <a:noFill/>
              </a:ln>
            </p:spPr>
            <p:txBody>
              <a:bodyPr anchor="ctr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50" name="AutoShape 43"/>
            <p:cNvSpPr>
              <a:spLocks noChangeArrowheads="1"/>
            </p:cNvSpPr>
            <p:nvPr/>
          </p:nvSpPr>
          <p:spPr bwMode="gray">
            <a:xfrm>
              <a:off x="1764" y="2283"/>
              <a:ext cx="2781" cy="32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rgbClr val="EBDDC3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0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Summary</a:t>
              </a:r>
              <a:endParaRPr kumimoji="0" lang="en-US" altLang="zh-CN" sz="3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pic>
        <p:nvPicPr>
          <p:cNvPr id="29701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03350" y="4652963"/>
            <a:ext cx="762000" cy="285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9" name="AutoShape 34"/>
          <p:cNvSpPr>
            <a:spLocks noChangeArrowheads="1"/>
          </p:cNvSpPr>
          <p:nvPr/>
        </p:nvSpPr>
        <p:spPr bwMode="gray">
          <a:xfrm>
            <a:off x="2552700" y="4500563"/>
            <a:ext cx="4945063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rgbClr val="EBDDC3"/>
            </a:solidFill>
            <a:round/>
          </a:ln>
        </p:spPr>
        <p:txBody>
          <a:bodyPr wrap="none" anchor="ctr"/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Assignment</a:t>
            </a:r>
            <a:endParaRPr kumimoji="0" lang="en-US" altLang="zh-CN" sz="3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1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571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AutoShape 6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2411413" y="404813"/>
            <a:ext cx="5183188" cy="765175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rgbClr val="C0504D"/>
              </a:gs>
              <a:gs pos="100000">
                <a:srgbClr val="C0504D">
                  <a:gamma/>
                  <a:shade val="46275"/>
                  <a:invGamma/>
                </a:srgbClr>
              </a:gs>
            </a:gsLst>
            <a:lin ang="5400000" scaled="1"/>
          </a:gradFill>
          <a:ln w="25400">
            <a:solidFill>
              <a:sysClr val="windowText" lastClr="000000"/>
            </a:solidFill>
            <a:round/>
          </a:ln>
          <a:effectLst/>
        </p:spPr>
        <p:txBody>
          <a:bodyPr wrap="none"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Assignment</a:t>
            </a:r>
            <a:endParaRPr kumimoji="0" lang="en-US" altLang="zh-CN" sz="36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标题 1"/>
          <p:cNvSpPr txBox="1"/>
          <p:nvPr/>
        </p:nvSpPr>
        <p:spPr>
          <a:xfrm>
            <a:off x="1042988" y="1916113"/>
            <a:ext cx="7921625" cy="2439988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300" kern="1200">
                <a:solidFill>
                  <a:srgbClr val="572314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Have a debate on the topic:</a:t>
            </a:r>
            <a:endParaRPr kumimoji="0" lang="en-US" altLang="zh-CN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en-US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Spare the rod, spoil the child.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2355850" y="1989138"/>
            <a:ext cx="3116263" cy="1074738"/>
          </a:xfrm>
          <a:prstGeom prst="rect">
            <a:avLst/>
          </a:prstGeom>
          <a:effectLst>
            <a:outerShdw dist="17961" dir="2700000" algn="ctr" rotWithShape="0">
              <a:schemeClr val="tx2"/>
            </a:outerShdw>
          </a:effec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300" kern="1200">
                <a:solidFill>
                  <a:srgbClr val="572314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Arial Unicode MS" panose="020B0604020202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4339" name="Picture 8" descr="C:\Documents and Settings\Administrator\桌面\3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03800" y="3789363"/>
            <a:ext cx="3905250" cy="2781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2988" y="981075"/>
            <a:ext cx="8101013" cy="1143000"/>
          </a:xfrm>
        </p:spPr>
        <p:txBody>
          <a:bodyPr anchor="ctr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Q: How was the boy’s behavior?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6" name="标题 1"/>
          <p:cNvSpPr txBox="1"/>
          <p:nvPr/>
        </p:nvSpPr>
        <p:spPr>
          <a:xfrm>
            <a:off x="1258888" y="2565400"/>
            <a:ext cx="1657350" cy="719138"/>
          </a:xfrm>
          <a:prstGeom prst="rect">
            <a:avLst/>
          </a:prstGeom>
        </p:spPr>
        <p:txBody>
          <a:bodyPr anchor="ctr"/>
          <a:lstStyle/>
          <a:p>
            <a:pPr marR="0" defTabSz="914400" eaLnBrk="0" hangingPunct="0">
              <a:buClrTx/>
              <a:buSzTx/>
              <a:buFontTx/>
              <a:buNone/>
              <a:defRPr/>
            </a:pPr>
            <a:r>
              <a:rPr kumimoji="0" lang="en-US" altLang="zh-CN" sz="4400" b="1" kern="1200" cap="none" spc="0" normalizeH="0" baseline="0" noProof="0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good?</a:t>
            </a:r>
            <a:endParaRPr kumimoji="0" lang="zh-CN" altLang="en-US" sz="4400" b="1" kern="1200" cap="none" spc="0" normalizeH="0" baseline="0" noProof="0" dirty="0">
              <a:solidFill>
                <a:srgbClr val="C0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7" name="标题 1"/>
          <p:cNvSpPr txBox="1"/>
          <p:nvPr/>
        </p:nvSpPr>
        <p:spPr>
          <a:xfrm>
            <a:off x="3779838" y="2420938"/>
            <a:ext cx="2232025" cy="936625"/>
          </a:xfrm>
          <a:prstGeom prst="rect">
            <a:avLst/>
          </a:prstGeom>
        </p:spPr>
        <p:txBody>
          <a:bodyPr anchor="ctr"/>
          <a:lstStyle/>
          <a:p>
            <a:pPr marR="0" defTabSz="914400" eaLnBrk="0" hangingPunct="0">
              <a:buClrTx/>
              <a:buSzTx/>
              <a:buFontTx/>
              <a:buNone/>
              <a:defRPr/>
            </a:pPr>
            <a:r>
              <a:rPr kumimoji="0" lang="en-US" altLang="zh-CN" sz="4400" b="1" kern="1200" cap="none" spc="0" normalizeH="0" baseline="0" noProof="0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lovely? </a:t>
            </a:r>
            <a:endParaRPr kumimoji="0" lang="zh-CN" altLang="en-US" sz="4400" b="1" kern="1200" cap="none" spc="0" normalizeH="0" baseline="0" noProof="0" dirty="0">
              <a:solidFill>
                <a:srgbClr val="C0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9" name="标题 1"/>
          <p:cNvSpPr txBox="1"/>
          <p:nvPr/>
        </p:nvSpPr>
        <p:spPr>
          <a:xfrm>
            <a:off x="6156325" y="2349500"/>
            <a:ext cx="2519363" cy="1079500"/>
          </a:xfrm>
          <a:prstGeom prst="rect">
            <a:avLst/>
          </a:prstGeom>
        </p:spPr>
        <p:txBody>
          <a:bodyPr anchor="ctr"/>
          <a:lstStyle/>
          <a:p>
            <a:pPr marR="0" defTabSz="914400" eaLnBrk="0" hangingPunct="0">
              <a:buClrTx/>
              <a:buSzTx/>
              <a:buFontTx/>
              <a:buNone/>
              <a:defRPr/>
            </a:pPr>
            <a:r>
              <a:rPr kumimoji="0" lang="en-US" altLang="zh-CN" sz="4400" b="1" kern="1200" cap="none" spc="0" normalizeH="0" baseline="0" noProof="0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impolite? </a:t>
            </a:r>
            <a:endParaRPr kumimoji="0" lang="zh-CN" altLang="en-US" sz="4400" b="1" kern="1200" cap="none" spc="0" normalizeH="0" baseline="0" noProof="0" dirty="0">
              <a:solidFill>
                <a:srgbClr val="C0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0" name="标题 1"/>
          <p:cNvSpPr txBox="1"/>
          <p:nvPr/>
        </p:nvSpPr>
        <p:spPr>
          <a:xfrm>
            <a:off x="1835150" y="3716338"/>
            <a:ext cx="2449513" cy="936625"/>
          </a:xfrm>
          <a:prstGeom prst="rect">
            <a:avLst/>
          </a:prstGeom>
        </p:spPr>
        <p:txBody>
          <a:bodyPr anchor="ctr"/>
          <a:lstStyle/>
          <a:p>
            <a:pPr marR="0" defTabSz="914400" eaLnBrk="0" hangingPunct="0">
              <a:buClrTx/>
              <a:buSzTx/>
              <a:buFontTx/>
              <a:buNone/>
              <a:defRPr/>
            </a:pPr>
            <a:r>
              <a:rPr kumimoji="0" lang="en-US" altLang="zh-CN" sz="4400" b="1" kern="1200" cap="none" spc="0" normalizeH="0" baseline="0" noProof="0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naughty? </a:t>
            </a:r>
            <a:endParaRPr kumimoji="0" lang="zh-CN" altLang="en-US" sz="4400" b="1" kern="1200" cap="none" spc="0" normalizeH="0" baseline="0" noProof="0" dirty="0">
              <a:solidFill>
                <a:srgbClr val="C0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1" name="标题 1"/>
          <p:cNvSpPr txBox="1"/>
          <p:nvPr/>
        </p:nvSpPr>
        <p:spPr>
          <a:xfrm>
            <a:off x="2051050" y="4868863"/>
            <a:ext cx="1441450" cy="1081088"/>
          </a:xfrm>
          <a:prstGeom prst="rect">
            <a:avLst/>
          </a:prstGeom>
        </p:spPr>
        <p:txBody>
          <a:bodyPr anchor="ctr"/>
          <a:lstStyle/>
          <a:p>
            <a:pPr marR="0" defTabSz="914400" eaLnBrk="0" hangingPunct="0">
              <a:buClrTx/>
              <a:buSzTx/>
              <a:buFontTx/>
              <a:buNone/>
              <a:defRPr/>
            </a:pPr>
            <a:r>
              <a:rPr kumimoji="0" lang="en-US" altLang="zh-CN" sz="4400" b="1" kern="1200" cap="none" spc="0" normalizeH="0" baseline="0" noProof="0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bad?</a:t>
            </a:r>
            <a:endParaRPr kumimoji="0" lang="zh-CN" altLang="en-US" sz="4400" b="1" kern="1200" cap="none" spc="0" normalizeH="0" baseline="0" noProof="0" dirty="0">
              <a:solidFill>
                <a:srgbClr val="C0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标题 1"/>
          <p:cNvSpPr txBox="1"/>
          <p:nvPr/>
        </p:nvSpPr>
        <p:spPr>
          <a:xfrm>
            <a:off x="1116013" y="404813"/>
            <a:ext cx="7777163" cy="1295400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300" kern="1200">
                <a:solidFill>
                  <a:srgbClr val="572314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Q: What seemed to be the reasons for the boy’s bad behavior?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7" name="标题 1"/>
          <p:cNvSpPr txBox="1"/>
          <p:nvPr/>
        </p:nvSpPr>
        <p:spPr>
          <a:xfrm>
            <a:off x="1150938" y="2060575"/>
            <a:ext cx="7813675" cy="3816350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300" kern="1200">
                <a:solidFill>
                  <a:srgbClr val="572314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9pPr>
          </a:lstStyle>
          <a:p>
            <a:pPr marL="742950" marR="0" lvl="0" indent="-7429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defRPr/>
            </a:pPr>
            <a:r>
              <a:rPr kumimoji="0" lang="en-US" altLang="zh-CN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He wanted to attract the attention of other people.</a:t>
            </a:r>
            <a:endParaRPr kumimoji="0" lang="en-US" altLang="zh-CN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742950" marR="0" lvl="0" indent="-7429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defRPr/>
            </a:pPr>
            <a:r>
              <a:rPr kumimoji="0" lang="en-US" altLang="zh-CN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His demand was not satisfied immediately.</a:t>
            </a:r>
            <a:endParaRPr kumimoji="0" lang="en-US" altLang="zh-CN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742950" marR="0" lvl="0" indent="-7429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defRPr/>
            </a:pPr>
            <a:r>
              <a:rPr kumimoji="0" lang="en-US" altLang="zh-CN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He was spoilt by his parents.</a:t>
            </a:r>
            <a:endParaRPr kumimoji="0" lang="en-US" altLang="zh-CN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  <p:bldLst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AutoShape 7" descr="http://t3.baidu.com/it/u=1657551328,3434408300&amp;fm=23&amp;gp=0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Gill Sans MT" panose="020B0502020104020203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179388" y="569913"/>
            <a:ext cx="8964613" cy="2592388"/>
          </a:xfrm>
          <a:prstGeom prst="rect">
            <a:avLst/>
          </a:prstGeom>
          <a:effectLst>
            <a:outerShdw dist="17961" dir="2700000" algn="ctr" rotWithShape="0">
              <a:schemeClr val="tx2"/>
            </a:outerShdw>
          </a:effec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300" kern="1200">
                <a:solidFill>
                  <a:srgbClr val="572314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anose="020B0502020104020203"/>
                <a:ea typeface="华文中宋" panose="0201060004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Arial Unicode MS" panose="020B0604020202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6388" name="矩形 1"/>
          <p:cNvSpPr/>
          <p:nvPr/>
        </p:nvSpPr>
        <p:spPr>
          <a:xfrm>
            <a:off x="971550" y="908050"/>
            <a:ext cx="7950200" cy="2308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4800" b="1" dirty="0">
                <a:latin typeface="Times New Roman" panose="02020603050405020304" pitchFamily="18" charset="0"/>
                <a:ea typeface="Arial Unicode MS" panose="020B0604020202020204" pitchFamily="34" charset="-122"/>
              </a:rPr>
              <a:t>Are We Raising a Generation of Spoilt Brats?</a:t>
            </a:r>
            <a:endParaRPr lang="en-US" altLang="zh-CN" sz="4800" b="1" dirty="0">
              <a:latin typeface="Times New Roman" panose="02020603050405020304" pitchFamily="18" charset="0"/>
              <a:ea typeface="Arial Unicode MS" panose="020B0604020202020204" pitchFamily="34" charset="-122"/>
            </a:endParaRPr>
          </a:p>
          <a:p>
            <a:pPr algn="ctr"/>
            <a:r>
              <a:rPr lang="en-US" altLang="zh-CN" sz="4800" b="1" dirty="0">
                <a:latin typeface="Times New Roman" panose="02020603050405020304" pitchFamily="18" charset="0"/>
                <a:ea typeface="Arial Unicode MS" panose="020B0604020202020204" pitchFamily="34" charset="-122"/>
              </a:rPr>
              <a:t>                                </a:t>
            </a:r>
            <a:r>
              <a:rPr lang="en-US" altLang="zh-CN" sz="3200" dirty="0">
                <a:latin typeface="Times New Roman" panose="02020603050405020304" pitchFamily="18" charset="0"/>
                <a:ea typeface="Arial Unicode MS" panose="020B0604020202020204" pitchFamily="34" charset="-122"/>
              </a:rPr>
              <a:t>Judith Woods</a:t>
            </a:r>
            <a:endParaRPr lang="en-US" altLang="zh-CN" sz="3200" dirty="0">
              <a:latin typeface="Times New Roman" panose="02020603050405020304" pitchFamily="18" charset="0"/>
              <a:ea typeface="Arial Unicode MS" panose="020B0604020202020204" pitchFamily="34" charset="-122"/>
            </a:endParaRPr>
          </a:p>
        </p:txBody>
      </p:sp>
      <p:sp>
        <p:nvSpPr>
          <p:cNvPr id="6" name="矩形 1"/>
          <p:cNvSpPr/>
          <p:nvPr/>
        </p:nvSpPr>
        <p:spPr>
          <a:xfrm>
            <a:off x="1116013" y="3068638"/>
            <a:ext cx="3240087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3600" b="1" dirty="0">
                <a:solidFill>
                  <a:srgbClr val="C00000"/>
                </a:solidFill>
                <a:latin typeface="Times New Roman" panose="02020603050405020304" pitchFamily="18" charset="0"/>
                <a:ea typeface="Arial Unicode MS" panose="020B0604020202020204" pitchFamily="34" charset="-122"/>
              </a:rPr>
              <a:t>spoilt brat? </a:t>
            </a:r>
            <a:endParaRPr lang="en-US" altLang="zh-CN" sz="3600" b="1" dirty="0">
              <a:solidFill>
                <a:srgbClr val="C00000"/>
              </a:solidFill>
              <a:latin typeface="Times New Roman" panose="02020603050405020304" pitchFamily="18" charset="0"/>
              <a:ea typeface="Arial Unicode MS" panose="020B0604020202020204" pitchFamily="34" charset="-122"/>
            </a:endParaRPr>
          </a:p>
        </p:txBody>
      </p:sp>
      <p:sp>
        <p:nvSpPr>
          <p:cNvPr id="8" name="矩形 1"/>
          <p:cNvSpPr/>
          <p:nvPr/>
        </p:nvSpPr>
        <p:spPr>
          <a:xfrm>
            <a:off x="684213" y="3789363"/>
            <a:ext cx="4751387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3600" b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2"/>
              </a:rPr>
              <a:t>(a badly behaved child)</a:t>
            </a:r>
            <a:endParaRPr lang="en-US" altLang="zh-CN" sz="3600" b="1" dirty="0">
              <a:solidFill>
                <a:srgbClr val="002060"/>
              </a:solidFill>
              <a:latin typeface="Times New Roman" panose="02020603050405020304" pitchFamily="18" charset="0"/>
              <a:ea typeface="Arial Unicode MS" panose="020B0604020202020204" pitchFamily="34" charset="-122"/>
            </a:endParaRPr>
          </a:p>
        </p:txBody>
      </p:sp>
      <p:pic>
        <p:nvPicPr>
          <p:cNvPr id="16391" name="Picture 5" descr="C:\Users\elephant\Desktop\上海12\10_110104141516_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67400" y="3402013"/>
            <a:ext cx="3276600" cy="34559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71394" name="Rectangle 2"/>
          <p:cNvSpPr>
            <a:spLocks noGrp="1" noChangeArrowheads="1"/>
          </p:cNvSpPr>
          <p:nvPr>
            <p:ph type="title"/>
          </p:nvPr>
        </p:nvSpPr>
        <p:spPr>
          <a:xfrm>
            <a:off x="5572125" y="2276475"/>
            <a:ext cx="3419475" cy="1793875"/>
          </a:xfrm>
          <a:effectLst>
            <a:outerShdw dist="17961" dir="2700000" algn="ctr" rotWithShape="0">
              <a:schemeClr val="tx2"/>
            </a:outerShdw>
          </a:effectLst>
        </p:spPr>
        <p:txBody>
          <a:bodyPr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8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</a:rPr>
              <a:t>Focus</a:t>
            </a:r>
            <a:endParaRPr kumimoji="0" lang="en-US" altLang="zh-CN" sz="8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Arial Unicode MS" panose="020B0604020202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7411" name="AutoShape 3"/>
          <p:cNvSpPr/>
          <p:nvPr/>
        </p:nvSpPr>
        <p:spPr>
          <a:xfrm>
            <a:off x="179388" y="981075"/>
            <a:ext cx="5572125" cy="4495800"/>
          </a:xfrm>
          <a:prstGeom prst="rightArrow">
            <a:avLst>
              <a:gd name="adj1" fmla="val 79305"/>
              <a:gd name="adj2" fmla="val 53237"/>
            </a:avLst>
          </a:prstGeom>
          <a:gradFill rotWithShape="1">
            <a:gsLst>
              <a:gs pos="0">
                <a:srgbClr val="EE8E00">
                  <a:alpha val="100000"/>
                </a:srgbClr>
              </a:gs>
              <a:gs pos="64999">
                <a:srgbClr val="F0EBD5">
                  <a:alpha val="100000"/>
                </a:srgbClr>
              </a:gs>
              <a:gs pos="100000">
                <a:srgbClr val="D1C39F">
                  <a:alpha val="100000"/>
                </a:srgbClr>
              </a:gs>
            </a:gsLst>
            <a:lin ang="10800000" scaled="1"/>
            <a:tileRect/>
          </a:gradFill>
          <a:ln w="9525">
            <a:noFill/>
          </a:ln>
        </p:spPr>
        <p:txBody>
          <a:bodyPr wrap="none" anchor="ctr"/>
          <a:p>
            <a:endParaRPr lang="zh-CN" altLang="en-US" dirty="0">
              <a:latin typeface="Calibri" panose="020F0502020204030204" pitchFamily="34" charset="0"/>
            </a:endParaRPr>
          </a:p>
        </p:txBody>
      </p:sp>
      <p:sp>
        <p:nvSpPr>
          <p:cNvPr id="17412" name="AutoShape 5">
            <a:hlinkClick r:id="" action="ppaction://noaction"/>
          </p:cNvPr>
          <p:cNvSpPr/>
          <p:nvPr/>
        </p:nvSpPr>
        <p:spPr>
          <a:xfrm>
            <a:off x="179388" y="2924175"/>
            <a:ext cx="3313112" cy="792163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rgbClr val="699D5F"/>
              </a:gs>
              <a:gs pos="100000">
                <a:srgbClr val="31492C"/>
              </a:gs>
            </a:gsLst>
            <a:lin ang="5400000" scaled="1"/>
            <a:tileRect/>
          </a:gradFill>
          <a:ln w="254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algn="ctr" eaLnBrk="0" hangingPunct="0"/>
            <a:r>
              <a:rPr lang="en-US" altLang="zh-CN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Dilemma</a:t>
            </a:r>
            <a:endParaRPr lang="en-US" altLang="zh-CN" sz="3600" b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AutoShape 4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179388" y="1773238"/>
            <a:ext cx="3313113" cy="865188"/>
          </a:xfrm>
          <a:prstGeom prst="roundRect">
            <a:avLst>
              <a:gd name="adj" fmla="val 9106"/>
            </a:avLst>
          </a:prstGeom>
          <a:solidFill>
            <a:srgbClr val="002060"/>
          </a:solidFill>
          <a:ln w="25400">
            <a:solidFill>
              <a:sysClr val="windowText" lastClr="000000"/>
            </a:solidFill>
            <a:round/>
          </a:ln>
          <a:effectLst/>
        </p:spPr>
        <p:txBody>
          <a:bodyPr wrap="none"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Parenting</a:t>
            </a:r>
            <a:endParaRPr kumimoji="0" lang="en-US" altLang="zh-CN" sz="36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AutoShape 6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179388" y="4076700"/>
            <a:ext cx="3313113" cy="765175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rgbClr val="C0504D"/>
              </a:gs>
              <a:gs pos="100000">
                <a:srgbClr val="C0504D">
                  <a:gamma/>
                  <a:shade val="46275"/>
                  <a:invGamma/>
                </a:srgbClr>
              </a:gs>
            </a:gsLst>
            <a:lin ang="5400000" scaled="1"/>
          </a:gradFill>
          <a:ln w="25400">
            <a:solidFill>
              <a:sysClr val="windowText" lastClr="000000"/>
            </a:solidFill>
            <a:round/>
          </a:ln>
          <a:effectLst/>
        </p:spPr>
        <p:txBody>
          <a:bodyPr wrap="none"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Consequences</a:t>
            </a:r>
            <a:endParaRPr kumimoji="0" lang="en-US" altLang="zh-CN" sz="36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71394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747713"/>
            <a:ext cx="5757863" cy="671513"/>
          </a:xfrm>
          <a:effectLst>
            <a:outerShdw dist="17961" dir="2700000" algn="ctr" rotWithShape="0">
              <a:schemeClr val="tx2"/>
            </a:outerShdw>
          </a:effectLst>
        </p:spPr>
        <p:txBody>
          <a:bodyPr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Monotype Corsiva" panose="03010101010201010101" pitchFamily="66" charset="0"/>
                <a:ea typeface="Arial Unicode MS" panose="020B0604020202020204" pitchFamily="34" charset="-122"/>
                <a:cs typeface="Times New Roman" panose="02020603050405020304" pitchFamily="18" charset="0"/>
              </a:rPr>
              <a:t>Teaching Procedures</a:t>
            </a:r>
            <a:endParaRPr kumimoji="0" lang="en-US" altLang="zh-CN" sz="60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Monotype Corsiva" panose="03010101010201010101" pitchFamily="66" charset="0"/>
              <a:ea typeface="Arial Unicode MS" panose="020B0604020202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71401" name="Text Box 9">
            <a:hlinkClick r:id="" action="ppaction://noaction"/>
          </p:cNvPr>
          <p:cNvSpPr txBox="1">
            <a:spLocks noChangeArrowheads="1"/>
          </p:cNvSpPr>
          <p:nvPr/>
        </p:nvSpPr>
        <p:spPr bwMode="black">
          <a:xfrm>
            <a:off x="1113631" y="1419225"/>
            <a:ext cx="3200400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134"/>
            </a:outerShdw>
          </a:effectLst>
        </p:spPr>
        <p:txBody>
          <a:bodyPr>
            <a:spAutoFit/>
          </a:bodyPr>
          <a:lstStyle/>
          <a:p>
            <a:pPr marR="0" algn="r" defTabSz="914400" eaLnBrk="0" fontAlgn="auto" hangingPunct="0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kern="1200" cap="none" spc="0" normalizeH="0" baseline="0" noProof="0" dirty="0">
                <a:noFill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endParaRPr kumimoji="0" lang="en-US" altLang="zh-CN" sz="2400" kern="1200" cap="none" spc="0" normalizeH="0" baseline="0" noProof="0" dirty="0">
              <a:noFill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8436" name="Group 3"/>
          <p:cNvGrpSpPr/>
          <p:nvPr/>
        </p:nvGrpSpPr>
        <p:grpSpPr>
          <a:xfrm>
            <a:off x="-2109787" y="1635125"/>
            <a:ext cx="9891712" cy="4824413"/>
            <a:chOff x="-1400" y="1008"/>
            <a:chExt cx="6487" cy="3039"/>
          </a:xfrm>
        </p:grpSpPr>
        <p:sp>
          <p:nvSpPr>
            <p:cNvPr id="43" name="AutoShape 4"/>
            <p:cNvSpPr>
              <a:spLocks noChangeArrowheads="1"/>
            </p:cNvSpPr>
            <p:nvPr/>
          </p:nvSpPr>
          <p:spPr bwMode="ltGray">
            <a:xfrm rot="5400000">
              <a:off x="-1417" y="1025"/>
              <a:ext cx="3039" cy="3005"/>
            </a:xfrm>
            <a:custGeom>
              <a:avLst/>
              <a:gdLst>
                <a:gd name="G0" fmla="+- 10478 0 0"/>
                <a:gd name="G1" fmla="+- -11739500 0 0"/>
                <a:gd name="G2" fmla="+- 0 0 -11739500"/>
                <a:gd name="T0" fmla="*/ 0 256 1"/>
                <a:gd name="T1" fmla="*/ 180 256 1"/>
                <a:gd name="G3" fmla="+- -11739500 T0 T1"/>
                <a:gd name="T2" fmla="*/ 0 256 1"/>
                <a:gd name="T3" fmla="*/ 90 256 1"/>
                <a:gd name="G4" fmla="+- -11739500 T2 T3"/>
                <a:gd name="G5" fmla="*/ G4 2 1"/>
                <a:gd name="T4" fmla="*/ 90 256 1"/>
                <a:gd name="T5" fmla="*/ 0 256 1"/>
                <a:gd name="G6" fmla="+- -11739500 T4 T5"/>
                <a:gd name="G7" fmla="*/ G6 2 1"/>
                <a:gd name="G8" fmla="abs -1173950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78"/>
                <a:gd name="G18" fmla="*/ 10478 1 2"/>
                <a:gd name="G19" fmla="+- G18 5400 0"/>
                <a:gd name="G20" fmla="cos G19 -11739500"/>
                <a:gd name="G21" fmla="sin G19 -11739500"/>
                <a:gd name="G22" fmla="+- G20 10800 0"/>
                <a:gd name="G23" fmla="+- G21 10800 0"/>
                <a:gd name="G24" fmla="+- 10800 0 G20"/>
                <a:gd name="G25" fmla="+- 10478 10800 0"/>
                <a:gd name="G26" fmla="?: G9 G17 G25"/>
                <a:gd name="G27" fmla="?: G9 0 21600"/>
                <a:gd name="G28" fmla="cos 10800 -11739500"/>
                <a:gd name="G29" fmla="sin 10800 -11739500"/>
                <a:gd name="G30" fmla="sin 10478 -11739500"/>
                <a:gd name="G31" fmla="+- G28 10800 0"/>
                <a:gd name="G32" fmla="+- G29 10800 0"/>
                <a:gd name="G33" fmla="+- G30 10800 0"/>
                <a:gd name="G34" fmla="?: G4 0 G31"/>
                <a:gd name="G35" fmla="?: -11739500 G34 0"/>
                <a:gd name="G36" fmla="?: G6 G35 G31"/>
                <a:gd name="G37" fmla="+- 21600 0 G36"/>
                <a:gd name="G38" fmla="?: G4 0 G33"/>
                <a:gd name="G39" fmla="?: -1173950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2 w 21600"/>
                <a:gd name="T15" fmla="*/ 10638 h 21600"/>
                <a:gd name="T16" fmla="*/ 10800 w 21600"/>
                <a:gd name="T17" fmla="*/ 322 h 21600"/>
                <a:gd name="T18" fmla="*/ 21438 w 21600"/>
                <a:gd name="T19" fmla="*/ 10638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23" y="10641"/>
                  </a:moveTo>
                  <a:cubicBezTo>
                    <a:pt x="410" y="4916"/>
                    <a:pt x="5075" y="321"/>
                    <a:pt x="10800" y="322"/>
                  </a:cubicBezTo>
                  <a:cubicBezTo>
                    <a:pt x="16524" y="322"/>
                    <a:pt x="21189" y="4916"/>
                    <a:pt x="21276" y="10641"/>
                  </a:cubicBezTo>
                  <a:lnTo>
                    <a:pt x="21598" y="10636"/>
                  </a:lnTo>
                  <a:cubicBezTo>
                    <a:pt x="21509" y="4736"/>
                    <a:pt x="16700" y="-1"/>
                    <a:pt x="10799" y="0"/>
                  </a:cubicBezTo>
                  <a:cubicBezTo>
                    <a:pt x="4899" y="0"/>
                    <a:pt x="90" y="4736"/>
                    <a:pt x="1" y="10636"/>
                  </a:cubicBezTo>
                  <a:close/>
                </a:path>
              </a:pathLst>
            </a:custGeom>
            <a:gradFill rotWithShape="1">
              <a:gsLst>
                <a:gs pos="0">
                  <a:srgbClr val="EBDDC3">
                    <a:gamma/>
                    <a:tint val="45490"/>
                    <a:invGamma/>
                  </a:srgbClr>
                </a:gs>
                <a:gs pos="50000">
                  <a:srgbClr val="EBDDC3"/>
                </a:gs>
                <a:gs pos="100000">
                  <a:srgbClr val="EBDDC3">
                    <a:gamma/>
                    <a:tint val="45490"/>
                    <a:invGamma/>
                  </a:srgbClr>
                </a:gs>
              </a:gsLst>
              <a:lin ang="0" scaled="1"/>
            </a:gradFill>
            <a:ln w="9525" algn="ctr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" name="AutoShape 5"/>
            <p:cNvSpPr>
              <a:spLocks noChangeArrowheads="1"/>
            </p:cNvSpPr>
            <p:nvPr/>
          </p:nvSpPr>
          <p:spPr bwMode="ltGray">
            <a:xfrm rot="5400000" flipH="1">
              <a:off x="-1165" y="1303"/>
              <a:ext cx="2540" cy="2468"/>
            </a:xfrm>
            <a:custGeom>
              <a:avLst/>
              <a:gdLst>
                <a:gd name="G0" fmla="+- 56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6"/>
                <a:gd name="G18" fmla="*/ 56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6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6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372 w 21600"/>
                <a:gd name="T15" fmla="*/ 10800 h 21600"/>
                <a:gd name="T16" fmla="*/ 10800 w 21600"/>
                <a:gd name="T17" fmla="*/ 10744 h 21600"/>
                <a:gd name="T18" fmla="*/ 16228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744" y="10800"/>
                  </a:moveTo>
                  <a:cubicBezTo>
                    <a:pt x="10744" y="10769"/>
                    <a:pt x="10769" y="10744"/>
                    <a:pt x="10800" y="10744"/>
                  </a:cubicBezTo>
                  <a:cubicBezTo>
                    <a:pt x="10830" y="10743"/>
                    <a:pt x="10855" y="10769"/>
                    <a:pt x="10856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EBDDC3"/>
                </a:gs>
                <a:gs pos="100000">
                  <a:srgbClr val="EBDDC3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0" algn="ctr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8441" name="Group 6"/>
            <p:cNvGrpSpPr/>
            <p:nvPr/>
          </p:nvGrpSpPr>
          <p:grpSpPr>
            <a:xfrm>
              <a:off x="1021" y="1222"/>
              <a:ext cx="3082" cy="320"/>
              <a:chOff x="1021" y="1222"/>
              <a:chExt cx="3082" cy="320"/>
            </a:xfrm>
          </p:grpSpPr>
          <p:sp>
            <p:nvSpPr>
              <p:cNvPr id="82" name="AutoShape 7"/>
              <p:cNvSpPr>
                <a:spLocks noChangeArrowheads="1"/>
              </p:cNvSpPr>
              <p:nvPr/>
            </p:nvSpPr>
            <p:spPr bwMode="gray">
              <a:xfrm>
                <a:off x="1288" y="1222"/>
                <a:ext cx="2814" cy="320"/>
              </a:xfrm>
              <a:prstGeom prst="roundRect">
                <a:avLst>
                  <a:gd name="adj" fmla="val 50000"/>
                </a:avLst>
              </a:prstGeom>
              <a:noFill/>
              <a:ln w="28575" algn="ctr">
                <a:solidFill>
                  <a:srgbClr val="EBDDC3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0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Understanding the Text</a:t>
                </a:r>
                <a:endParaRPr kumimoji="0" lang="en-US" altLang="zh-CN" sz="30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18467" name="Group 8"/>
              <p:cNvGrpSpPr/>
              <p:nvPr/>
            </p:nvGrpSpPr>
            <p:grpSpPr>
              <a:xfrm>
                <a:off x="1021" y="1299"/>
                <a:ext cx="240" cy="240"/>
                <a:chOff x="2078" y="1680"/>
                <a:chExt cx="1615" cy="1615"/>
              </a:xfrm>
            </p:grpSpPr>
            <p:sp>
              <p:nvSpPr>
                <p:cNvPr id="84" name="Oval 9"/>
                <p:cNvSpPr>
                  <a:spLocks noChangeArrowheads="1"/>
                </p:cNvSpPr>
                <p:nvPr/>
              </p:nvSpPr>
              <p:spPr bwMode="gray">
                <a:xfrm>
                  <a:off x="2075" y="1680"/>
                  <a:ext cx="1646" cy="161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767676"/>
                    </a:gs>
                    <a:gs pos="50000">
                      <a:srgbClr val="FFFFFF"/>
                    </a:gs>
                    <a:gs pos="100000">
                      <a:srgbClr val="767676"/>
                    </a:gs>
                  </a:gsLst>
                  <a:lin ang="5400000" scaled="1"/>
                </a:gradFill>
                <a:ln>
                  <a:noFill/>
                </a:ln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5" name="Oval 10"/>
                <p:cNvSpPr>
                  <a:spLocks noChangeArrowheads="1"/>
                </p:cNvSpPr>
                <p:nvPr/>
              </p:nvSpPr>
              <p:spPr bwMode="gray">
                <a:xfrm>
                  <a:off x="2166" y="1774"/>
                  <a:ext cx="1464" cy="14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2A2A2"/>
                    </a:gs>
                    <a:gs pos="50000">
                      <a:srgbClr val="FFFFFF"/>
                    </a:gs>
                    <a:gs pos="100000">
                      <a:srgbClr val="A2A2A2"/>
                    </a:gs>
                  </a:gsLst>
                  <a:lin ang="0" scaled="1"/>
                </a:gradFill>
                <a:ln>
                  <a:noFill/>
                </a:ln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6" name="Oval 11"/>
                <p:cNvSpPr>
                  <a:spLocks noChangeArrowheads="1"/>
                </p:cNvSpPr>
                <p:nvPr/>
              </p:nvSpPr>
              <p:spPr bwMode="gray">
                <a:xfrm>
                  <a:off x="2250" y="1855"/>
                  <a:ext cx="1296" cy="126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7B615">
                        <a:gamma/>
                        <a:tint val="0"/>
                        <a:invGamma/>
                      </a:srgbClr>
                    </a:gs>
                    <a:gs pos="50000">
                      <a:srgbClr val="F7B615"/>
                    </a:gs>
                    <a:gs pos="100000">
                      <a:srgbClr val="F7B615">
                        <a:gamma/>
                        <a:tint val="0"/>
                        <a:invGamma/>
                      </a:srgbClr>
                    </a:gs>
                  </a:gsLst>
                  <a:lin ang="2700000" scaled="1"/>
                </a:gradFill>
                <a:ln w="38100" algn="ctr">
                  <a:noFill/>
                  <a:rou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87" name="Oval 12"/>
                <p:cNvSpPr>
                  <a:spLocks noChangeArrowheads="1"/>
                </p:cNvSpPr>
                <p:nvPr/>
              </p:nvSpPr>
              <p:spPr bwMode="gray">
                <a:xfrm>
                  <a:off x="2250" y="1855"/>
                  <a:ext cx="1296" cy="126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FFCC00"/>
                    </a:gs>
                  </a:gsLst>
                  <a:lin ang="2700000" scaled="1"/>
                </a:gradFill>
                <a:ln>
                  <a:noFill/>
                </a:ln>
              </p:spPr>
              <p:txBody>
                <a:bodyPr wrap="none" anchor="ctr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8" name="Oval 13"/>
                <p:cNvSpPr>
                  <a:spLocks noChangeArrowheads="1"/>
                </p:cNvSpPr>
                <p:nvPr/>
              </p:nvSpPr>
              <p:spPr bwMode="gray">
                <a:xfrm>
                  <a:off x="2334" y="1936"/>
                  <a:ext cx="1121" cy="110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7B615">
                        <a:gamma/>
                        <a:shade val="54118"/>
                        <a:invGamma/>
                      </a:srgbClr>
                    </a:gs>
                    <a:gs pos="50000">
                      <a:srgbClr val="F7B615"/>
                    </a:gs>
                    <a:gs pos="100000">
                      <a:srgbClr val="F7B615">
                        <a:gamma/>
                        <a:shade val="54118"/>
                        <a:invGamma/>
                      </a:srgbClr>
                    </a:gs>
                  </a:gsLst>
                  <a:lin ang="18900000" scaled="1"/>
                </a:gradFill>
                <a:ln w="38100" algn="ctr">
                  <a:noFill/>
                  <a:rou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89" name="Oval 14"/>
                <p:cNvSpPr>
                  <a:spLocks noChangeArrowheads="1"/>
                </p:cNvSpPr>
                <p:nvPr/>
              </p:nvSpPr>
              <p:spPr bwMode="gray">
                <a:xfrm>
                  <a:off x="2334" y="1936"/>
                  <a:ext cx="1128" cy="110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00"/>
                    </a:gs>
                    <a:gs pos="100000">
                      <a:srgbClr val="7C6300"/>
                    </a:gs>
                  </a:gsLst>
                  <a:lin ang="2700000" scaled="1"/>
                </a:gradFill>
                <a:ln>
                  <a:noFill/>
                </a:ln>
              </p:spPr>
              <p:txBody>
                <a:bodyPr anchor="ctr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8442" name="Group 15"/>
            <p:cNvGrpSpPr/>
            <p:nvPr/>
          </p:nvGrpSpPr>
          <p:grpSpPr>
            <a:xfrm>
              <a:off x="1357" y="1728"/>
              <a:ext cx="3730" cy="320"/>
              <a:chOff x="1357" y="1728"/>
              <a:chExt cx="3730" cy="320"/>
            </a:xfrm>
          </p:grpSpPr>
          <p:sp>
            <p:nvSpPr>
              <p:cNvPr id="74" name="AutoShape 16"/>
              <p:cNvSpPr>
                <a:spLocks noChangeArrowheads="1"/>
              </p:cNvSpPr>
              <p:nvPr/>
            </p:nvSpPr>
            <p:spPr bwMode="gray">
              <a:xfrm>
                <a:off x="1657" y="1728"/>
                <a:ext cx="3430" cy="320"/>
              </a:xfrm>
              <a:prstGeom prst="roundRect">
                <a:avLst>
                  <a:gd name="adj" fmla="val 50000"/>
                </a:avLst>
              </a:prstGeom>
              <a:noFill/>
              <a:ln w="28575" algn="ctr">
                <a:solidFill>
                  <a:srgbClr val="EBDDC3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algn="l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0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Reflection</a:t>
                </a:r>
                <a:endParaRPr kumimoji="0" lang="en-US" altLang="zh-CN" sz="30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18459" name="Group 17"/>
              <p:cNvGrpSpPr/>
              <p:nvPr/>
            </p:nvGrpSpPr>
            <p:grpSpPr>
              <a:xfrm>
                <a:off x="1357" y="1795"/>
                <a:ext cx="240" cy="240"/>
                <a:chOff x="2078" y="1680"/>
                <a:chExt cx="1615" cy="1615"/>
              </a:xfrm>
            </p:grpSpPr>
            <p:sp>
              <p:nvSpPr>
                <p:cNvPr id="76" name="Oval 18"/>
                <p:cNvSpPr>
                  <a:spLocks noChangeArrowheads="1"/>
                </p:cNvSpPr>
                <p:nvPr/>
              </p:nvSpPr>
              <p:spPr bwMode="gray">
                <a:xfrm>
                  <a:off x="2077" y="1680"/>
                  <a:ext cx="1646" cy="161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767676"/>
                    </a:gs>
                    <a:gs pos="50000">
                      <a:srgbClr val="FFFFFF"/>
                    </a:gs>
                    <a:gs pos="100000">
                      <a:srgbClr val="767676"/>
                    </a:gs>
                  </a:gsLst>
                  <a:lin ang="5400000" scaled="1"/>
                </a:gradFill>
                <a:ln>
                  <a:noFill/>
                </a:ln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7" name="Oval 19"/>
                <p:cNvSpPr>
                  <a:spLocks noChangeArrowheads="1"/>
                </p:cNvSpPr>
                <p:nvPr/>
              </p:nvSpPr>
              <p:spPr bwMode="gray">
                <a:xfrm>
                  <a:off x="2168" y="1774"/>
                  <a:ext cx="1464" cy="14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2A2A2"/>
                    </a:gs>
                    <a:gs pos="50000">
                      <a:srgbClr val="FFFFFF"/>
                    </a:gs>
                    <a:gs pos="100000">
                      <a:srgbClr val="A2A2A2"/>
                    </a:gs>
                  </a:gsLst>
                  <a:lin ang="0" scaled="1"/>
                </a:gradFill>
                <a:ln>
                  <a:noFill/>
                </a:ln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8" name="Oval 20"/>
                <p:cNvSpPr>
                  <a:spLocks noChangeArrowheads="1"/>
                </p:cNvSpPr>
                <p:nvPr/>
              </p:nvSpPr>
              <p:spPr bwMode="gray">
                <a:xfrm>
                  <a:off x="2252" y="1855"/>
                  <a:ext cx="1289" cy="126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7B615">
                        <a:gamma/>
                        <a:tint val="0"/>
                        <a:invGamma/>
                      </a:srgbClr>
                    </a:gs>
                    <a:gs pos="50000">
                      <a:srgbClr val="F7B615"/>
                    </a:gs>
                    <a:gs pos="100000">
                      <a:srgbClr val="F7B615">
                        <a:gamma/>
                        <a:tint val="0"/>
                        <a:invGamma/>
                      </a:srgbClr>
                    </a:gs>
                  </a:gsLst>
                  <a:lin ang="2700000" scaled="1"/>
                </a:gradFill>
                <a:ln w="38100" algn="ctr">
                  <a:noFill/>
                  <a:rou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79" name="Oval 21"/>
                <p:cNvSpPr>
                  <a:spLocks noChangeArrowheads="1"/>
                </p:cNvSpPr>
                <p:nvPr/>
              </p:nvSpPr>
              <p:spPr bwMode="gray">
                <a:xfrm>
                  <a:off x="2252" y="1855"/>
                  <a:ext cx="1296" cy="126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48BE67"/>
                    </a:gs>
                  </a:gsLst>
                  <a:lin ang="2700000" scaled="1"/>
                </a:gradFill>
                <a:ln>
                  <a:noFill/>
                </a:ln>
              </p:spPr>
              <p:txBody>
                <a:bodyPr wrap="none" anchor="ctr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0" name="Oval 22"/>
                <p:cNvSpPr>
                  <a:spLocks noChangeArrowheads="1"/>
                </p:cNvSpPr>
                <p:nvPr/>
              </p:nvSpPr>
              <p:spPr bwMode="gray">
                <a:xfrm>
                  <a:off x="2336" y="1936"/>
                  <a:ext cx="1121" cy="110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7B615">
                        <a:gamma/>
                        <a:shade val="54118"/>
                        <a:invGamma/>
                      </a:srgbClr>
                    </a:gs>
                    <a:gs pos="50000">
                      <a:srgbClr val="F7B615"/>
                    </a:gs>
                    <a:gs pos="100000">
                      <a:srgbClr val="F7B615">
                        <a:gamma/>
                        <a:shade val="54118"/>
                        <a:invGamma/>
                      </a:srgbClr>
                    </a:gs>
                  </a:gsLst>
                  <a:lin ang="18900000" scaled="1"/>
                </a:gradFill>
                <a:ln w="38100" algn="ctr">
                  <a:noFill/>
                  <a:rou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81" name="Oval 23"/>
                <p:cNvSpPr>
                  <a:spLocks noChangeArrowheads="1"/>
                </p:cNvSpPr>
                <p:nvPr/>
              </p:nvSpPr>
              <p:spPr bwMode="gray">
                <a:xfrm>
                  <a:off x="2336" y="1936"/>
                  <a:ext cx="1128" cy="110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8BE67"/>
                    </a:gs>
                    <a:gs pos="100000">
                      <a:srgbClr val="235C32"/>
                    </a:gs>
                  </a:gsLst>
                  <a:lin ang="2700000" scaled="1"/>
                </a:gradFill>
                <a:ln>
                  <a:noFill/>
                </a:ln>
              </p:spPr>
              <p:txBody>
                <a:bodyPr anchor="ctr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8443" name="Group 26"/>
            <p:cNvGrpSpPr/>
            <p:nvPr/>
          </p:nvGrpSpPr>
          <p:grpSpPr>
            <a:xfrm>
              <a:off x="1453" y="2323"/>
              <a:ext cx="240" cy="240"/>
              <a:chOff x="2078" y="1680"/>
              <a:chExt cx="1615" cy="1615"/>
            </a:xfrm>
          </p:grpSpPr>
          <p:sp>
            <p:nvSpPr>
              <p:cNvPr id="68" name="Oval 27"/>
              <p:cNvSpPr>
                <a:spLocks noChangeArrowheads="1"/>
              </p:cNvSpPr>
              <p:nvPr/>
            </p:nvSpPr>
            <p:spPr bwMode="gray">
              <a:xfrm>
                <a:off x="2075" y="1680"/>
                <a:ext cx="1618" cy="1615"/>
              </a:xfrm>
              <a:prstGeom prst="ellipse">
                <a:avLst/>
              </a:prstGeom>
              <a:gradFill rotWithShape="1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>
                <a:noFill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9" name="Oval 28"/>
              <p:cNvSpPr>
                <a:spLocks noChangeArrowheads="1"/>
              </p:cNvSpPr>
              <p:nvPr/>
            </p:nvSpPr>
            <p:spPr bwMode="gray">
              <a:xfrm>
                <a:off x="2166" y="1774"/>
                <a:ext cx="1436" cy="1427"/>
              </a:xfrm>
              <a:prstGeom prst="ellipse">
                <a:avLst/>
              </a:prstGeom>
              <a:gradFill rotWithShape="1">
                <a:gsLst>
                  <a:gs pos="0">
                    <a:srgbClr val="A2A2A2"/>
                  </a:gs>
                  <a:gs pos="50000">
                    <a:srgbClr val="FFFFFF"/>
                  </a:gs>
                  <a:gs pos="100000">
                    <a:srgbClr val="A2A2A2"/>
                  </a:gs>
                </a:gsLst>
                <a:lin ang="0" scaled="1"/>
              </a:gradFill>
              <a:ln>
                <a:noFill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0" name="Oval 29"/>
              <p:cNvSpPr>
                <a:spLocks noChangeArrowheads="1"/>
              </p:cNvSpPr>
              <p:nvPr/>
            </p:nvSpPr>
            <p:spPr bwMode="gray">
              <a:xfrm>
                <a:off x="2264" y="1855"/>
                <a:ext cx="1289" cy="1265"/>
              </a:xfrm>
              <a:prstGeom prst="ellipse">
                <a:avLst/>
              </a:prstGeom>
              <a:gradFill rotWithShape="1">
                <a:gsLst>
                  <a:gs pos="0">
                    <a:srgbClr val="F7B615">
                      <a:gamma/>
                      <a:tint val="0"/>
                      <a:invGamma/>
                    </a:srgbClr>
                  </a:gs>
                  <a:gs pos="50000">
                    <a:srgbClr val="F7B615"/>
                  </a:gs>
                  <a:gs pos="100000">
                    <a:srgbClr val="F7B615">
                      <a:gamma/>
                      <a:tint val="0"/>
                      <a:invGamma/>
                    </a:srgbClr>
                  </a:gs>
                </a:gsLst>
                <a:lin ang="2700000" scaled="1"/>
              </a:gradFill>
              <a:ln w="38100" algn="ctr">
                <a:noFill/>
                <a:round/>
              </a:ln>
              <a:effectLst/>
            </p:spPr>
            <p:txBody>
              <a:bodyPr wrap="none" anchor="ctr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1" name="Oval 30"/>
              <p:cNvSpPr>
                <a:spLocks noChangeArrowheads="1"/>
              </p:cNvSpPr>
              <p:nvPr/>
            </p:nvSpPr>
            <p:spPr bwMode="gray">
              <a:xfrm>
                <a:off x="2250" y="1855"/>
                <a:ext cx="1296" cy="1265"/>
              </a:xfrm>
              <a:prstGeom prst="ellipse">
                <a:avLst/>
              </a:prstGeom>
              <a:gradFill rotWithShape="1">
                <a:gsLst>
                  <a:gs pos="0">
                    <a:srgbClr val="21B3E1"/>
                  </a:gs>
                  <a:gs pos="100000">
                    <a:srgbClr val="0F5368"/>
                  </a:gs>
                </a:gsLst>
                <a:lin ang="5400000" scaled="1"/>
              </a:gradFill>
              <a:ln>
                <a:noFill/>
              </a:ln>
            </p:spPr>
            <p:txBody>
              <a:bodyPr wrap="none" anchor="ctr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2" name="Oval 31"/>
              <p:cNvSpPr>
                <a:spLocks noChangeArrowheads="1"/>
              </p:cNvSpPr>
              <p:nvPr/>
            </p:nvSpPr>
            <p:spPr bwMode="gray">
              <a:xfrm>
                <a:off x="2334" y="1936"/>
                <a:ext cx="1142" cy="1104"/>
              </a:xfrm>
              <a:prstGeom prst="ellipse">
                <a:avLst/>
              </a:prstGeom>
              <a:gradFill rotWithShape="1">
                <a:gsLst>
                  <a:gs pos="0">
                    <a:srgbClr val="F7B615">
                      <a:gamma/>
                      <a:shade val="54118"/>
                      <a:invGamma/>
                    </a:srgbClr>
                  </a:gs>
                  <a:gs pos="50000">
                    <a:srgbClr val="F7B615"/>
                  </a:gs>
                  <a:gs pos="100000">
                    <a:srgbClr val="F7B615">
                      <a:gamma/>
                      <a:shade val="54118"/>
                      <a:invGamma/>
                    </a:srgbClr>
                  </a:gs>
                </a:gsLst>
                <a:lin ang="18900000" scaled="1"/>
              </a:gradFill>
              <a:ln w="38100" algn="ctr">
                <a:noFill/>
                <a:round/>
              </a:ln>
              <a:effectLst/>
            </p:spPr>
            <p:txBody>
              <a:bodyPr anchor="ctr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3" name="Oval 32"/>
              <p:cNvSpPr>
                <a:spLocks noChangeArrowheads="1"/>
              </p:cNvSpPr>
              <p:nvPr/>
            </p:nvSpPr>
            <p:spPr bwMode="gray">
              <a:xfrm>
                <a:off x="2334" y="1936"/>
                <a:ext cx="1128" cy="1104"/>
              </a:xfrm>
              <a:prstGeom prst="ellipse">
                <a:avLst/>
              </a:prstGeom>
              <a:gradFill rotWithShape="1">
                <a:gsLst>
                  <a:gs pos="0">
                    <a:srgbClr val="21B3E1"/>
                  </a:gs>
                  <a:gs pos="100000">
                    <a:srgbClr val="10576D"/>
                  </a:gs>
                </a:gsLst>
                <a:lin ang="2700000" scaled="1"/>
              </a:gradFill>
              <a:ln>
                <a:noFill/>
              </a:ln>
            </p:spPr>
            <p:txBody>
              <a:bodyPr anchor="ctr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8444" name="Group 35"/>
            <p:cNvGrpSpPr/>
            <p:nvPr/>
          </p:nvGrpSpPr>
          <p:grpSpPr>
            <a:xfrm>
              <a:off x="1355" y="2851"/>
              <a:ext cx="239" cy="240"/>
              <a:chOff x="2078" y="1680"/>
              <a:chExt cx="1615" cy="1615"/>
            </a:xfrm>
          </p:grpSpPr>
          <p:sp>
            <p:nvSpPr>
              <p:cNvPr id="60" name="Oval 36"/>
              <p:cNvSpPr>
                <a:spLocks noChangeArrowheads="1"/>
              </p:cNvSpPr>
              <p:nvPr/>
            </p:nvSpPr>
            <p:spPr bwMode="gray">
              <a:xfrm>
                <a:off x="2076" y="1680"/>
                <a:ext cx="1646" cy="1615"/>
              </a:xfrm>
              <a:prstGeom prst="ellipse">
                <a:avLst/>
              </a:prstGeom>
              <a:gradFill rotWithShape="1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>
                <a:noFill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1" name="Oval 37"/>
              <p:cNvSpPr>
                <a:spLocks noChangeArrowheads="1"/>
              </p:cNvSpPr>
              <p:nvPr/>
            </p:nvSpPr>
            <p:spPr bwMode="gray">
              <a:xfrm>
                <a:off x="2168" y="1774"/>
                <a:ext cx="1463" cy="1427"/>
              </a:xfrm>
              <a:prstGeom prst="ellipse">
                <a:avLst/>
              </a:prstGeom>
              <a:gradFill rotWithShape="1">
                <a:gsLst>
                  <a:gs pos="0">
                    <a:srgbClr val="A2A2A2"/>
                  </a:gs>
                  <a:gs pos="50000">
                    <a:srgbClr val="FFFFFF"/>
                  </a:gs>
                  <a:gs pos="100000">
                    <a:srgbClr val="A2A2A2"/>
                  </a:gs>
                </a:gsLst>
                <a:lin ang="0" scaled="1"/>
              </a:gradFill>
              <a:ln>
                <a:noFill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2" name="Oval 38"/>
              <p:cNvSpPr>
                <a:spLocks noChangeArrowheads="1"/>
              </p:cNvSpPr>
              <p:nvPr/>
            </p:nvSpPr>
            <p:spPr bwMode="gray">
              <a:xfrm>
                <a:off x="2252" y="1855"/>
                <a:ext cx="1280" cy="1265"/>
              </a:xfrm>
              <a:prstGeom prst="ellipse">
                <a:avLst/>
              </a:prstGeom>
              <a:gradFill rotWithShape="1">
                <a:gsLst>
                  <a:gs pos="0">
                    <a:srgbClr val="F7B615">
                      <a:gamma/>
                      <a:tint val="0"/>
                      <a:invGamma/>
                    </a:srgbClr>
                  </a:gs>
                  <a:gs pos="50000">
                    <a:srgbClr val="F7B615"/>
                  </a:gs>
                  <a:gs pos="100000">
                    <a:srgbClr val="F7B615">
                      <a:gamma/>
                      <a:tint val="0"/>
                      <a:invGamma/>
                    </a:srgbClr>
                  </a:gs>
                </a:gsLst>
                <a:lin ang="2700000" scaled="1"/>
              </a:gradFill>
              <a:ln w="38100" algn="ctr">
                <a:noFill/>
                <a:round/>
              </a:ln>
              <a:effectLst/>
            </p:spPr>
            <p:txBody>
              <a:bodyPr wrap="none" anchor="ctr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3" name="Oval 39"/>
              <p:cNvSpPr>
                <a:spLocks noChangeArrowheads="1"/>
              </p:cNvSpPr>
              <p:nvPr/>
            </p:nvSpPr>
            <p:spPr bwMode="gray">
              <a:xfrm>
                <a:off x="2252" y="1855"/>
                <a:ext cx="1280" cy="1265"/>
              </a:xfrm>
              <a:prstGeom prst="ellipse">
                <a:avLst/>
              </a:prstGeom>
              <a:gradFill rotWithShape="1">
                <a:gsLst>
                  <a:gs pos="0">
                    <a:srgbClr val="000000"/>
                  </a:gs>
                  <a:gs pos="100000">
                    <a:srgbClr val="8D67E1"/>
                  </a:gs>
                </a:gsLst>
                <a:lin ang="2700000" scaled="1"/>
              </a:gradFill>
              <a:ln>
                <a:noFill/>
              </a:ln>
            </p:spPr>
            <p:txBody>
              <a:bodyPr wrap="none" anchor="ctr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4" name="Oval 40"/>
              <p:cNvSpPr>
                <a:spLocks noChangeArrowheads="1"/>
              </p:cNvSpPr>
              <p:nvPr/>
            </p:nvSpPr>
            <p:spPr bwMode="gray">
              <a:xfrm>
                <a:off x="2343" y="1936"/>
                <a:ext cx="1140" cy="1104"/>
              </a:xfrm>
              <a:prstGeom prst="ellipse">
                <a:avLst/>
              </a:prstGeom>
              <a:gradFill rotWithShape="1">
                <a:gsLst>
                  <a:gs pos="0">
                    <a:srgbClr val="F7B615">
                      <a:gamma/>
                      <a:shade val="54118"/>
                      <a:invGamma/>
                    </a:srgbClr>
                  </a:gs>
                  <a:gs pos="50000">
                    <a:srgbClr val="F7B615"/>
                  </a:gs>
                  <a:gs pos="100000">
                    <a:srgbClr val="F7B615">
                      <a:gamma/>
                      <a:shade val="54118"/>
                      <a:invGamma/>
                    </a:srgbClr>
                  </a:gs>
                </a:gsLst>
                <a:lin ang="18900000" scaled="1"/>
              </a:gradFill>
              <a:ln w="38100" algn="ctr">
                <a:noFill/>
                <a:round/>
              </a:ln>
              <a:effectLst/>
            </p:spPr>
            <p:txBody>
              <a:bodyPr anchor="ctr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5" name="Oval 41"/>
              <p:cNvSpPr>
                <a:spLocks noChangeArrowheads="1"/>
              </p:cNvSpPr>
              <p:nvPr/>
            </p:nvSpPr>
            <p:spPr bwMode="gray">
              <a:xfrm>
                <a:off x="2357" y="1936"/>
                <a:ext cx="1133" cy="1104"/>
              </a:xfrm>
              <a:prstGeom prst="ellipse">
                <a:avLst/>
              </a:prstGeom>
              <a:gradFill rotWithShape="1">
                <a:gsLst>
                  <a:gs pos="0">
                    <a:srgbClr val="8D67E1"/>
                  </a:gs>
                  <a:gs pos="100000">
                    <a:srgbClr val="45326D"/>
                  </a:gs>
                </a:gsLst>
                <a:lin ang="2700000" scaled="1"/>
              </a:gradFill>
              <a:ln>
                <a:noFill/>
              </a:ln>
            </p:spPr>
            <p:txBody>
              <a:bodyPr anchor="ctr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50" name="AutoShape 43"/>
            <p:cNvSpPr>
              <a:spLocks noChangeArrowheads="1"/>
            </p:cNvSpPr>
            <p:nvPr/>
          </p:nvSpPr>
          <p:spPr bwMode="gray">
            <a:xfrm>
              <a:off x="1764" y="2283"/>
              <a:ext cx="2781" cy="32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rgbClr val="EBDDC3"/>
              </a:solidFill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0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Summary</a:t>
              </a:r>
              <a:endParaRPr kumimoji="0" lang="en-US" altLang="zh-CN" sz="3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pic>
        <p:nvPicPr>
          <p:cNvPr id="1027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1838" y="2173288"/>
            <a:ext cx="762000" cy="285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9" name="AutoShape 34"/>
          <p:cNvSpPr>
            <a:spLocks noChangeArrowheads="1"/>
          </p:cNvSpPr>
          <p:nvPr/>
        </p:nvSpPr>
        <p:spPr bwMode="gray">
          <a:xfrm>
            <a:off x="2552700" y="4500563"/>
            <a:ext cx="4945063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rgbClr val="EBDDC3"/>
            </a:solidFill>
            <a:round/>
          </a:ln>
        </p:spPr>
        <p:txBody>
          <a:bodyPr wrap="none" anchor="ctr"/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Assignment</a:t>
            </a:r>
            <a:endParaRPr kumimoji="0" lang="en-US" altLang="zh-CN" sz="3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1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571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AutoShape 6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2411413" y="188913"/>
            <a:ext cx="5183188" cy="765175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rgbClr val="C0504D"/>
              </a:gs>
              <a:gs pos="100000">
                <a:srgbClr val="C0504D">
                  <a:gamma/>
                  <a:shade val="46275"/>
                  <a:invGamma/>
                </a:srgbClr>
              </a:gs>
            </a:gsLst>
            <a:lin ang="5400000" scaled="1"/>
          </a:gradFill>
          <a:ln w="25400">
            <a:solidFill>
              <a:sysClr val="windowText" lastClr="000000"/>
            </a:solidFill>
            <a:round/>
          </a:ln>
          <a:effectLst/>
        </p:spPr>
        <p:txBody>
          <a:bodyPr wrap="none"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Pampered Existence</a:t>
            </a:r>
            <a:endParaRPr kumimoji="0" lang="en-US" altLang="zh-CN" sz="36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9459" name="组合 19"/>
          <p:cNvGrpSpPr/>
          <p:nvPr/>
        </p:nvGrpSpPr>
        <p:grpSpPr>
          <a:xfrm>
            <a:off x="122238" y="1557338"/>
            <a:ext cx="8824912" cy="4319587"/>
            <a:chOff x="122832" y="1556792"/>
            <a:chExt cx="8824706" cy="4320480"/>
          </a:xfrm>
        </p:grpSpPr>
        <p:sp>
          <p:nvSpPr>
            <p:cNvPr id="16" name="云形标注 15"/>
            <p:cNvSpPr/>
            <p:nvPr/>
          </p:nvSpPr>
          <p:spPr>
            <a:xfrm>
              <a:off x="122832" y="1916832"/>
              <a:ext cx="2361474" cy="809233"/>
            </a:xfrm>
            <a:prstGeom prst="cloudCallout">
              <a:avLst>
                <a:gd name="adj1" fmla="val 67990"/>
                <a:gd name="adj2" fmla="val 75602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200" b="0" i="0" u="none" strike="noStrike" kern="1200" cap="none" spc="0" normalizeH="0" baseline="0" noProof="0" dirty="0">
                  <a:ln>
                    <a:noFill/>
                  </a:ln>
                  <a:solidFill>
                    <a:schemeClr val="dk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I’m fashionable!</a:t>
              </a:r>
              <a:endParaRPr kumimoji="0" lang="zh-CN" altLang="en-US" sz="22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pic>
          <p:nvPicPr>
            <p:cNvPr id="19463" name="Picture 9" descr="C:\Users\Administrator\Desktop\7485502_140048562156_3_副本.jp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941446" y="1628800"/>
              <a:ext cx="3960440" cy="424847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" name="云形标注 10"/>
            <p:cNvSpPr/>
            <p:nvPr/>
          </p:nvSpPr>
          <p:spPr>
            <a:xfrm>
              <a:off x="7236296" y="1556792"/>
              <a:ext cx="1711242" cy="741797"/>
            </a:xfrm>
            <a:prstGeom prst="cloudCallout">
              <a:avLst>
                <a:gd name="adj1" fmla="val -64814"/>
                <a:gd name="adj2" fmla="val 104068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200" b="0" i="0" u="none" strike="noStrike" kern="1200" cap="none" spc="0" normalizeH="0" baseline="0" noProof="0" dirty="0">
                  <a:ln>
                    <a:noFill/>
                  </a:ln>
                  <a:solidFill>
                    <a:schemeClr val="dk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clothes?</a:t>
              </a:r>
              <a:endParaRPr kumimoji="0" lang="zh-CN" altLang="en-US" sz="22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15" name="云形标注 14"/>
            <p:cNvSpPr/>
            <p:nvPr/>
          </p:nvSpPr>
          <p:spPr>
            <a:xfrm>
              <a:off x="6588224" y="5157192"/>
              <a:ext cx="2304256" cy="674361"/>
            </a:xfrm>
            <a:prstGeom prst="cloudCallout">
              <a:avLst>
                <a:gd name="adj1" fmla="val -38660"/>
                <a:gd name="adj2" fmla="val -85439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200" b="0" i="0" u="none" strike="noStrike" kern="1200" cap="none" spc="0" normalizeH="0" baseline="0" noProof="0" dirty="0">
                  <a:ln>
                    <a:noFill/>
                  </a:ln>
                  <a:solidFill>
                    <a:schemeClr val="dk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decorations?</a:t>
              </a:r>
              <a:endParaRPr kumimoji="0" lang="zh-CN" altLang="en-US" sz="22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17" name="云形标注 16"/>
            <p:cNvSpPr/>
            <p:nvPr/>
          </p:nvSpPr>
          <p:spPr>
            <a:xfrm>
              <a:off x="179512" y="4941168"/>
              <a:ext cx="2617918" cy="809233"/>
            </a:xfrm>
            <a:prstGeom prst="cloudCallout">
              <a:avLst>
                <a:gd name="adj1" fmla="val 49480"/>
                <a:gd name="adj2" fmla="val -100573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200" b="0" i="0" u="none" strike="noStrike" kern="1200" cap="none" spc="0" normalizeH="0" baseline="0" noProof="0" dirty="0">
                  <a:ln>
                    <a:noFill/>
                  </a:ln>
                  <a:solidFill>
                    <a:schemeClr val="dk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keep an appointment.</a:t>
              </a:r>
              <a:endParaRPr kumimoji="0" lang="zh-CN" altLang="en-US" sz="22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2" name="Picture 6" descr="C:\Users\Administrator\Desktop\color_black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8175" y="1916113"/>
            <a:ext cx="2735263" cy="3889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AutoShape 6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2411413" y="188913"/>
            <a:ext cx="5183188" cy="765175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rgbClr val="C0504D"/>
              </a:gs>
              <a:gs pos="100000">
                <a:srgbClr val="C0504D">
                  <a:gamma/>
                  <a:shade val="46275"/>
                  <a:invGamma/>
                </a:srgbClr>
              </a:gs>
            </a:gsLst>
            <a:lin ang="5400000" scaled="1"/>
          </a:gradFill>
          <a:ln w="25400">
            <a:solidFill>
              <a:sysClr val="windowText" lastClr="000000"/>
            </a:solidFill>
            <a:round/>
          </a:ln>
          <a:effectLst/>
        </p:spPr>
        <p:txBody>
          <a:bodyPr wrap="none"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Pampered Existence</a:t>
            </a:r>
            <a:endParaRPr kumimoji="0" lang="en-US" altLang="zh-CN" sz="36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0484" name="Picture 3" descr="C:\Users\elephant\Desktop\cn_GT-I9500ZWACHU_009_white_white_10029804024338_副本_副本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063" y="1773238"/>
            <a:ext cx="2095500" cy="4216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AutoShape 6">
            <a:hlinkClick r:id="" action="ppaction://noaction"/>
          </p:cNvPr>
          <p:cNvSpPr>
            <a:spLocks noChangeArrowheads="1"/>
          </p:cNvSpPr>
          <p:nvPr/>
        </p:nvSpPr>
        <p:spPr bwMode="blackWhite">
          <a:xfrm>
            <a:off x="2411413" y="188913"/>
            <a:ext cx="5183188" cy="765175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rgbClr val="C0504D"/>
              </a:gs>
              <a:gs pos="100000">
                <a:srgbClr val="C0504D">
                  <a:gamma/>
                  <a:shade val="46275"/>
                  <a:invGamma/>
                </a:srgbClr>
              </a:gs>
            </a:gsLst>
            <a:lin ang="5400000" scaled="1"/>
          </a:gradFill>
          <a:ln w="25400">
            <a:solidFill>
              <a:sysClr val="windowText" lastClr="000000"/>
            </a:solidFill>
            <a:round/>
          </a:ln>
          <a:effectLst/>
        </p:spPr>
        <p:txBody>
          <a:bodyPr wrap="none"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Pampered Existence</a:t>
            </a:r>
            <a:endParaRPr kumimoji="0" lang="en-US" altLang="zh-CN" sz="36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2" name="组合 15"/>
          <p:cNvGrpSpPr/>
          <p:nvPr/>
        </p:nvGrpSpPr>
        <p:grpSpPr>
          <a:xfrm>
            <a:off x="179388" y="3789363"/>
            <a:ext cx="8785225" cy="2879725"/>
            <a:chOff x="179512" y="3789040"/>
            <a:chExt cx="8784976" cy="2880320"/>
          </a:xfrm>
        </p:grpSpPr>
        <p:pic>
          <p:nvPicPr>
            <p:cNvPr id="21518" name="Picture 2" descr="C:\Users\elephant\Desktop\633236345476875000_副本.jp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491880" y="4005064"/>
              <a:ext cx="5472608" cy="266429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5" name="椭圆形标注 14"/>
            <p:cNvSpPr/>
            <p:nvPr/>
          </p:nvSpPr>
          <p:spPr>
            <a:xfrm>
              <a:off x="179512" y="3789040"/>
              <a:ext cx="2880320" cy="1656184"/>
            </a:xfrm>
            <a:prstGeom prst="wedgeEllipseCallout">
              <a:avLst>
                <a:gd name="adj1" fmla="val 93991"/>
                <a:gd name="adj2" fmla="val 48491"/>
              </a:avLst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No, you </a:t>
              </a:r>
              <a:r>
                <a:rPr kumimoji="0" lang="en-US" altLang="zh-CN" sz="2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must</a:t>
              </a:r>
              <a:r>
                <a:rPr kumimoji="0" lang="en-US" altLang="zh-CN" sz="2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 buy me a new schoolbag </a:t>
              </a:r>
              <a:r>
                <a:rPr kumimoji="0" lang="en-US" altLang="zh-CN" sz="2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immediately</a:t>
              </a:r>
              <a:r>
                <a:rPr kumimoji="0" lang="en-US" altLang="zh-CN" sz="2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!</a:t>
              </a:r>
              <a:endParaRPr kumimoji="0" lang="zh-CN" altLang="en-US" sz="2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1508" name="组合 13"/>
          <p:cNvGrpSpPr/>
          <p:nvPr/>
        </p:nvGrpSpPr>
        <p:grpSpPr>
          <a:xfrm>
            <a:off x="323850" y="1268413"/>
            <a:ext cx="8604250" cy="2663825"/>
            <a:chOff x="323528" y="1268413"/>
            <a:chExt cx="8604572" cy="2663825"/>
          </a:xfrm>
        </p:grpSpPr>
        <p:grpSp>
          <p:nvGrpSpPr>
            <p:cNvPr id="21509" name="组合 9"/>
            <p:cNvGrpSpPr/>
            <p:nvPr/>
          </p:nvGrpSpPr>
          <p:grpSpPr>
            <a:xfrm>
              <a:off x="323528" y="1268413"/>
              <a:ext cx="8604572" cy="2663825"/>
              <a:chOff x="899608" y="3933825"/>
              <a:chExt cx="8099479" cy="2663825"/>
            </a:xfrm>
          </p:grpSpPr>
          <p:pic>
            <p:nvPicPr>
              <p:cNvPr id="21511" name="Picture 4" descr="C:\Users\elephant\Desktop\未命名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276600" y="3933825"/>
                <a:ext cx="3143250" cy="266382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2" name="云形标注 11"/>
              <p:cNvSpPr/>
              <p:nvPr/>
            </p:nvSpPr>
            <p:spPr>
              <a:xfrm>
                <a:off x="6444208" y="4149848"/>
                <a:ext cx="2554879" cy="1440508"/>
              </a:xfrm>
              <a:prstGeom prst="cloudCallout">
                <a:avLst>
                  <a:gd name="adj1" fmla="val -66035"/>
                  <a:gd name="adj2" fmla="val 11330"/>
                </a:avLst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dk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Don’t cry, honey. Take the money.</a:t>
                </a:r>
                <a:endParaRPr kumimoji="0" lang="zh-CN" altLang="en-US" sz="2200" b="0" i="0" u="none" strike="noStrike" kern="1200" cap="none" spc="0" normalizeH="0" baseline="0" noProof="0" dirty="0">
                  <a:ln>
                    <a:noFill/>
                  </a:ln>
                  <a:solidFill>
                    <a:schemeClr val="dk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云形标注 12"/>
              <p:cNvSpPr/>
              <p:nvPr/>
            </p:nvSpPr>
            <p:spPr>
              <a:xfrm>
                <a:off x="899608" y="4005833"/>
                <a:ext cx="3795741" cy="1008459"/>
              </a:xfrm>
              <a:prstGeom prst="cloudCallout">
                <a:avLst>
                  <a:gd name="adj1" fmla="val 24526"/>
                  <a:gd name="adj2" fmla="val 78712"/>
                </a:avLst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dk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I want pocket money! I want pocket money!</a:t>
                </a:r>
                <a:endParaRPr kumimoji="0" lang="zh-CN" altLang="en-US" sz="2200" b="0" i="0" u="none" strike="noStrike" kern="1200" cap="none" spc="0" normalizeH="0" baseline="0" noProof="0" dirty="0">
                  <a:ln>
                    <a:noFill/>
                  </a:ln>
                  <a:solidFill>
                    <a:schemeClr val="dk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21510" name="Picture 16" descr="C:\Users\elephant\Desktop\20091204223832-885362026_副本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60128" y="2996952"/>
              <a:ext cx="1011708" cy="428625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夏至">
  <a:themeElements>
    <a:clrScheme name="夏至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夏至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夏至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0</TotalTime>
  <Words>1544</Words>
  <Application>WPS 演示</Application>
  <PresentationFormat>全屏显示(4:3)</PresentationFormat>
  <Paragraphs>142</Paragraphs>
  <Slides>18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3" baseType="lpstr">
      <vt:lpstr>Arial</vt:lpstr>
      <vt:lpstr>宋体</vt:lpstr>
      <vt:lpstr>Wingdings</vt:lpstr>
      <vt:lpstr>Gill Sans MT</vt:lpstr>
      <vt:lpstr>华文中宋</vt:lpstr>
      <vt:lpstr>Wingdings 2</vt:lpstr>
      <vt:lpstr>Verdana</vt:lpstr>
      <vt:lpstr>Calibri</vt:lpstr>
      <vt:lpstr>Times New Roman</vt:lpstr>
      <vt:lpstr>Arial Unicode MS</vt:lpstr>
      <vt:lpstr>Monotype Corsiva</vt:lpstr>
      <vt:lpstr>Wingdings 2</vt:lpstr>
      <vt:lpstr>Calibri</vt:lpstr>
      <vt:lpstr>微软雅黑</vt:lpstr>
      <vt:lpstr>夏至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Cosyhome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CDYH</dc:creator>
  <cp:lastModifiedBy>Administrator</cp:lastModifiedBy>
  <cp:revision>406</cp:revision>
  <dcterms:created xsi:type="dcterms:W3CDTF">2013-08-27T08:03:13Z</dcterms:created>
  <dcterms:modified xsi:type="dcterms:W3CDTF">2019-04-03T03:00:19Z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2052-11.1.0.8214</vt:lpwstr>
  </property>
</Properties>
</file>