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306" r:id="rId3"/>
    <p:sldId id="307" r:id="rId4"/>
    <p:sldId id="331" r:id="rId5"/>
    <p:sldId id="308" r:id="rId6"/>
    <p:sldId id="332" r:id="rId7"/>
    <p:sldId id="330" r:id="rId8"/>
    <p:sldId id="338" r:id="rId9"/>
    <p:sldId id="325" r:id="rId10"/>
    <p:sldId id="339" r:id="rId11"/>
    <p:sldId id="324" r:id="rId12"/>
    <p:sldId id="327" r:id="rId13"/>
    <p:sldId id="318" r:id="rId14"/>
    <p:sldId id="333" r:id="rId15"/>
    <p:sldId id="334" r:id="rId16"/>
    <p:sldId id="321" r:id="rId17"/>
    <p:sldId id="335" r:id="rId18"/>
    <p:sldId id="336" r:id="rId19"/>
    <p:sldId id="323" r:id="rId20"/>
    <p:sldId id="328" r:id="rId21"/>
    <p:sldId id="329" r:id="rId2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HY얕은샘물M" pitchFamily="18" charset="-127"/>
        <a:ea typeface="HY얕은샘물M" pitchFamily="18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HY얕은샘물M" pitchFamily="18" charset="-127"/>
        <a:ea typeface="HY얕은샘물M" pitchFamily="18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HY얕은샘물M" pitchFamily="18" charset="-127"/>
        <a:ea typeface="HY얕은샘물M" pitchFamily="18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HY얕은샘물M" pitchFamily="18" charset="-127"/>
        <a:ea typeface="HY얕은샘물M" pitchFamily="18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3200" kern="1200">
        <a:solidFill>
          <a:schemeClr val="tx1"/>
        </a:solidFill>
        <a:latin typeface="HY얕은샘물M" pitchFamily="18" charset="-127"/>
        <a:ea typeface="HY얕은샘물M" pitchFamily="18" charset="-127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HY얕은샘물M" pitchFamily="18" charset="-127"/>
        <a:ea typeface="HY얕은샘물M" pitchFamily="18" charset="-127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HY얕은샘물M" pitchFamily="18" charset="-127"/>
        <a:ea typeface="HY얕은샘물M" pitchFamily="18" charset="-127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HY얕은샘물M" pitchFamily="18" charset="-127"/>
        <a:ea typeface="HY얕은샘물M" pitchFamily="18" charset="-127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HY얕은샘물M" pitchFamily="18" charset="-127"/>
        <a:ea typeface="HY얕은샘물M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CC"/>
    <a:srgbClr val="CCCC00"/>
    <a:srgbClr val="99FF33"/>
    <a:srgbClr val="99CC00"/>
    <a:srgbClr val="81F353"/>
    <a:srgbClr val="FFFFFF"/>
    <a:srgbClr val="66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浅色样式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94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Gulim" pitchFamily="34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Gulim" pitchFamily="34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Gulim" pitchFamily="34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ea typeface="Gulim" pitchFamily="34" charset="-127"/>
              </a:defRPr>
            </a:lvl1pPr>
          </a:lstStyle>
          <a:p>
            <a:fld id="{5D865C22-DEA6-4C81-98C4-8D48CE3CBC9A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Gulim" pitchFamily="34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  <a:ea typeface="Gulim" pitchFamily="34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638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noProof="0" smtClean="0"/>
              <a:t>Click to edit Master text styles</a:t>
            </a:r>
          </a:p>
          <a:p>
            <a:pPr lvl="1"/>
            <a:r>
              <a:rPr lang="en-US" altLang="ko-KR" noProof="0" smtClean="0"/>
              <a:t>Second level</a:t>
            </a:r>
          </a:p>
          <a:p>
            <a:pPr lvl="2"/>
            <a:r>
              <a:rPr lang="en-US" altLang="ko-KR" noProof="0" smtClean="0"/>
              <a:t>Third level</a:t>
            </a:r>
          </a:p>
          <a:p>
            <a:pPr lvl="3"/>
            <a:r>
              <a:rPr lang="en-US" altLang="ko-KR" noProof="0" smtClean="0"/>
              <a:t>Fourth level</a:t>
            </a:r>
          </a:p>
          <a:p>
            <a:pPr lvl="4"/>
            <a:r>
              <a:rPr lang="en-US" altLang="ko-KR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ea typeface="Gulim" pitchFamily="34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ea typeface="Gulim" pitchFamily="34" charset="-127"/>
              </a:defRPr>
            </a:lvl1pPr>
          </a:lstStyle>
          <a:p>
            <a:fld id="{780C6CD7-0527-42E4-A4E7-7161CD354880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宋体" charset="0"/>
        <a:cs typeface="宋体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宋体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宋体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宋体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宋体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8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kumimoji="0" lang="zh-CN" altLang="en-US" smtClean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19459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C2D5A6-0269-462A-A3C5-7B19B8587C9E}" type="slidenum">
              <a:rPr lang="ko-KR" altLang="en-US"/>
              <a:pPr/>
              <a:t>2</a:t>
            </a:fld>
            <a:endParaRPr lang="en-US" altLang="ko-K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0"/>
          <p:cNvSpPr>
            <a:spLocks/>
          </p:cNvSpPr>
          <p:nvPr/>
        </p:nvSpPr>
        <p:spPr bwMode="gray">
          <a:xfrm>
            <a:off x="0" y="6048375"/>
            <a:ext cx="2762250" cy="809625"/>
          </a:xfrm>
          <a:custGeom>
            <a:avLst/>
            <a:gdLst>
              <a:gd name="T0" fmla="*/ 0 w 1740"/>
              <a:gd name="T1" fmla="*/ 0 h 510"/>
              <a:gd name="T2" fmla="*/ 0 w 1740"/>
              <a:gd name="T3" fmla="*/ 2147483647 h 510"/>
              <a:gd name="T4" fmla="*/ 2147483647 w 1740"/>
              <a:gd name="T5" fmla="*/ 2147483647 h 510"/>
              <a:gd name="T6" fmla="*/ 2147483647 w 1740"/>
              <a:gd name="T7" fmla="*/ 2147483647 h 510"/>
              <a:gd name="T8" fmla="*/ 0 w 1740"/>
              <a:gd name="T9" fmla="*/ 0 h 51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1740" h="510">
                <a:moveTo>
                  <a:pt x="0" y="0"/>
                </a:moveTo>
                <a:lnTo>
                  <a:pt x="0" y="510"/>
                </a:lnTo>
                <a:cubicBezTo>
                  <a:pt x="0" y="510"/>
                  <a:pt x="870" y="510"/>
                  <a:pt x="1740" y="510"/>
                </a:cubicBezTo>
                <a:cubicBezTo>
                  <a:pt x="1650" y="258"/>
                  <a:pt x="1595" y="30"/>
                  <a:pt x="1595" y="30"/>
                </a:cubicBezTo>
                <a:cubicBezTo>
                  <a:pt x="798" y="54"/>
                  <a:pt x="0" y="0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5" name="Freeform 41"/>
          <p:cNvSpPr>
            <a:spLocks/>
          </p:cNvSpPr>
          <p:nvPr/>
        </p:nvSpPr>
        <p:spPr bwMode="gray">
          <a:xfrm>
            <a:off x="2590800" y="4705350"/>
            <a:ext cx="6400800" cy="2152650"/>
          </a:xfrm>
          <a:custGeom>
            <a:avLst/>
            <a:gdLst>
              <a:gd name="T0" fmla="*/ 2147483647 w 4032"/>
              <a:gd name="T1" fmla="*/ 0 h 1356"/>
              <a:gd name="T2" fmla="*/ 2147483647 w 4032"/>
              <a:gd name="T3" fmla="*/ 2147483647 h 1356"/>
              <a:gd name="T4" fmla="*/ 2147483647 w 4032"/>
              <a:gd name="T5" fmla="*/ 2147483647 h 1356"/>
              <a:gd name="T6" fmla="*/ 2147483647 w 4032"/>
              <a:gd name="T7" fmla="*/ 2147483647 h 1356"/>
              <a:gd name="T8" fmla="*/ 0 w 4032"/>
              <a:gd name="T9" fmla="*/ 2147483647 h 1356"/>
              <a:gd name="T10" fmla="*/ 2147483647 w 4032"/>
              <a:gd name="T11" fmla="*/ 0 h 1356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4032" h="1356">
                <a:moveTo>
                  <a:pt x="1116" y="0"/>
                </a:moveTo>
                <a:cubicBezTo>
                  <a:pt x="2370" y="1254"/>
                  <a:pt x="3840" y="636"/>
                  <a:pt x="3840" y="636"/>
                </a:cubicBezTo>
                <a:cubicBezTo>
                  <a:pt x="4032" y="966"/>
                  <a:pt x="4032" y="1356"/>
                  <a:pt x="4032" y="1356"/>
                </a:cubicBezTo>
                <a:cubicBezTo>
                  <a:pt x="4032" y="1356"/>
                  <a:pt x="2160" y="1356"/>
                  <a:pt x="288" y="1356"/>
                </a:cubicBezTo>
                <a:cubicBezTo>
                  <a:pt x="120" y="1140"/>
                  <a:pt x="0" y="828"/>
                  <a:pt x="0" y="828"/>
                </a:cubicBezTo>
                <a:lnTo>
                  <a:pt x="1116" y="0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" name="Freeform 42"/>
          <p:cNvSpPr>
            <a:spLocks/>
          </p:cNvSpPr>
          <p:nvPr/>
        </p:nvSpPr>
        <p:spPr bwMode="gray">
          <a:xfrm>
            <a:off x="4400550" y="781050"/>
            <a:ext cx="4743450" cy="5048250"/>
          </a:xfrm>
          <a:custGeom>
            <a:avLst/>
            <a:gdLst>
              <a:gd name="T0" fmla="*/ 2147483647 w 2988"/>
              <a:gd name="T1" fmla="*/ 2147483647 h 3180"/>
              <a:gd name="T2" fmla="*/ 2147483647 w 2988"/>
              <a:gd name="T3" fmla="*/ 0 h 3180"/>
              <a:gd name="T4" fmla="*/ 2147483647 w 2988"/>
              <a:gd name="T5" fmla="*/ 2147483647 h 3180"/>
              <a:gd name="T6" fmla="*/ 2147483647 w 2988"/>
              <a:gd name="T7" fmla="*/ 2147483647 h 3180"/>
              <a:gd name="T8" fmla="*/ 2147483647 w 2988"/>
              <a:gd name="T9" fmla="*/ 2147483647 h 3180"/>
              <a:gd name="T10" fmla="*/ 0 w 2988"/>
              <a:gd name="T11" fmla="*/ 2147483647 h 3180"/>
              <a:gd name="T12" fmla="*/ 2147483647 w 2988"/>
              <a:gd name="T13" fmla="*/ 2147483647 h 318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2988" h="3180">
                <a:moveTo>
                  <a:pt x="510" y="1098"/>
                </a:moveTo>
                <a:cubicBezTo>
                  <a:pt x="1710" y="840"/>
                  <a:pt x="2280" y="0"/>
                  <a:pt x="2280" y="0"/>
                </a:cubicBezTo>
                <a:cubicBezTo>
                  <a:pt x="2700" y="96"/>
                  <a:pt x="2988" y="342"/>
                  <a:pt x="2988" y="342"/>
                </a:cubicBezTo>
                <a:lnTo>
                  <a:pt x="2988" y="2772"/>
                </a:lnTo>
                <a:cubicBezTo>
                  <a:pt x="2988" y="2772"/>
                  <a:pt x="2202" y="3180"/>
                  <a:pt x="1452" y="3060"/>
                </a:cubicBezTo>
                <a:cubicBezTo>
                  <a:pt x="636" y="2940"/>
                  <a:pt x="0" y="2406"/>
                  <a:pt x="0" y="2406"/>
                </a:cubicBezTo>
                <a:lnTo>
                  <a:pt x="510" y="109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Freeform 43"/>
          <p:cNvSpPr>
            <a:spLocks/>
          </p:cNvSpPr>
          <p:nvPr/>
        </p:nvSpPr>
        <p:spPr bwMode="gray">
          <a:xfrm>
            <a:off x="4800600" y="0"/>
            <a:ext cx="3276600" cy="2409825"/>
          </a:xfrm>
          <a:custGeom>
            <a:avLst/>
            <a:gdLst>
              <a:gd name="T0" fmla="*/ 0 w 2064"/>
              <a:gd name="T1" fmla="*/ 0 h 1518"/>
              <a:gd name="T2" fmla="*/ 2147483647 w 2064"/>
              <a:gd name="T3" fmla="*/ 2147483647 h 1518"/>
              <a:gd name="T4" fmla="*/ 2147483647 w 2064"/>
              <a:gd name="T5" fmla="*/ 0 h 1518"/>
              <a:gd name="T6" fmla="*/ 0 w 2064"/>
              <a:gd name="T7" fmla="*/ 0 h 1518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64" h="1518">
                <a:moveTo>
                  <a:pt x="0" y="0"/>
                </a:moveTo>
                <a:cubicBezTo>
                  <a:pt x="0" y="0"/>
                  <a:pt x="138" y="759"/>
                  <a:pt x="276" y="1518"/>
                </a:cubicBezTo>
                <a:cubicBezTo>
                  <a:pt x="1518" y="1194"/>
                  <a:pt x="2064" y="0"/>
                  <a:pt x="2064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" name="Freeform 79"/>
          <p:cNvSpPr>
            <a:spLocks/>
          </p:cNvSpPr>
          <p:nvPr/>
        </p:nvSpPr>
        <p:spPr bwMode="gray">
          <a:xfrm>
            <a:off x="0" y="0"/>
            <a:ext cx="6583363" cy="7267575"/>
          </a:xfrm>
          <a:custGeom>
            <a:avLst/>
            <a:gdLst>
              <a:gd name="T0" fmla="*/ 0 w 4014"/>
              <a:gd name="T1" fmla="*/ 0 h 4455"/>
              <a:gd name="T2" fmla="*/ 2147483647 w 4014"/>
              <a:gd name="T3" fmla="*/ 0 h 4455"/>
              <a:gd name="T4" fmla="*/ 2147483647 w 4014"/>
              <a:gd name="T5" fmla="*/ 2147483647 h 4455"/>
              <a:gd name="T6" fmla="*/ 0 w 4014"/>
              <a:gd name="T7" fmla="*/ 2147483647 h 4455"/>
              <a:gd name="T8" fmla="*/ 0 w 4014"/>
              <a:gd name="T9" fmla="*/ 0 h 445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" name="Freeform 45"/>
          <p:cNvSpPr>
            <a:spLocks/>
          </p:cNvSpPr>
          <p:nvPr/>
        </p:nvSpPr>
        <p:spPr bwMode="gray">
          <a:xfrm>
            <a:off x="0" y="0"/>
            <a:ext cx="6372225" cy="70723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12" y="0"/>
              </a:cxn>
              <a:cxn ang="0">
                <a:pos x="3222" y="3042"/>
              </a:cxn>
              <a:cxn ang="0">
                <a:pos x="0" y="3744"/>
              </a:cxn>
              <a:cxn ang="0">
                <a:pos x="0" y="0"/>
              </a:cxn>
            </a:cxnLst>
            <a:rect l="0" t="0" r="r" b="b"/>
            <a:pathLst>
              <a:path w="4014" h="4455">
                <a:moveTo>
                  <a:pt x="0" y="0"/>
                </a:moveTo>
                <a:lnTo>
                  <a:pt x="3612" y="0"/>
                </a:lnTo>
                <a:cubicBezTo>
                  <a:pt x="4014" y="984"/>
                  <a:pt x="3812" y="2307"/>
                  <a:pt x="3222" y="3042"/>
                </a:cubicBezTo>
                <a:cubicBezTo>
                  <a:pt x="1988" y="4455"/>
                  <a:pt x="0" y="3744"/>
                  <a:pt x="0" y="3744"/>
                </a:cubicBez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25490"/>
                  <a:invGamma/>
                </a:schemeClr>
              </a:gs>
              <a:gs pos="100000">
                <a:schemeClr val="bg1"/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" name="Line 47"/>
          <p:cNvSpPr>
            <a:spLocks noChangeShapeType="1"/>
          </p:cNvSpPr>
          <p:nvPr/>
        </p:nvSpPr>
        <p:spPr bwMode="gray">
          <a:xfrm>
            <a:off x="250825" y="1588"/>
            <a:ext cx="0" cy="601503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1" name="Line 48"/>
          <p:cNvSpPr>
            <a:spLocks noChangeShapeType="1"/>
          </p:cNvSpPr>
          <p:nvPr/>
        </p:nvSpPr>
        <p:spPr bwMode="gray">
          <a:xfrm>
            <a:off x="1293813" y="1588"/>
            <a:ext cx="0" cy="62071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2" name="Line 49"/>
          <p:cNvSpPr>
            <a:spLocks noChangeShapeType="1"/>
          </p:cNvSpPr>
          <p:nvPr/>
        </p:nvSpPr>
        <p:spPr bwMode="gray">
          <a:xfrm>
            <a:off x="2338388" y="1588"/>
            <a:ext cx="0" cy="6183312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3" name="Line 50"/>
          <p:cNvSpPr>
            <a:spLocks noChangeShapeType="1"/>
          </p:cNvSpPr>
          <p:nvPr/>
        </p:nvSpPr>
        <p:spPr bwMode="gray">
          <a:xfrm>
            <a:off x="3382963" y="1588"/>
            <a:ext cx="0" cy="59721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4" name="Line 51"/>
          <p:cNvSpPr>
            <a:spLocks noChangeShapeType="1"/>
          </p:cNvSpPr>
          <p:nvPr/>
        </p:nvSpPr>
        <p:spPr bwMode="gray">
          <a:xfrm>
            <a:off x="4427538" y="1588"/>
            <a:ext cx="0" cy="54498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5" name="Line 53"/>
          <p:cNvSpPr>
            <a:spLocks noChangeShapeType="1"/>
          </p:cNvSpPr>
          <p:nvPr/>
        </p:nvSpPr>
        <p:spPr bwMode="gray">
          <a:xfrm rot="5400000">
            <a:off x="2913063" y="-2654300"/>
            <a:ext cx="0" cy="58134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6" name="Line 54"/>
          <p:cNvSpPr>
            <a:spLocks noChangeShapeType="1"/>
          </p:cNvSpPr>
          <p:nvPr/>
        </p:nvSpPr>
        <p:spPr bwMode="gray">
          <a:xfrm rot="5400000">
            <a:off x="3006725" y="-1682750"/>
            <a:ext cx="0" cy="6000750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7" name="Line 55"/>
          <p:cNvSpPr>
            <a:spLocks noChangeShapeType="1"/>
          </p:cNvSpPr>
          <p:nvPr/>
        </p:nvSpPr>
        <p:spPr bwMode="gray">
          <a:xfrm rot="5400000">
            <a:off x="3011488" y="-622300"/>
            <a:ext cx="0" cy="601027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8" name="Line 56"/>
          <p:cNvSpPr>
            <a:spLocks noChangeShapeType="1"/>
          </p:cNvSpPr>
          <p:nvPr/>
        </p:nvSpPr>
        <p:spPr bwMode="gray">
          <a:xfrm rot="5400000">
            <a:off x="2907507" y="548481"/>
            <a:ext cx="0" cy="5802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9" name="Line 57"/>
          <p:cNvSpPr>
            <a:spLocks noChangeShapeType="1"/>
          </p:cNvSpPr>
          <p:nvPr/>
        </p:nvSpPr>
        <p:spPr bwMode="gray">
          <a:xfrm rot="5400000">
            <a:off x="2666207" y="1854993"/>
            <a:ext cx="0" cy="53197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0" name="Line 58"/>
          <p:cNvSpPr>
            <a:spLocks noChangeShapeType="1"/>
          </p:cNvSpPr>
          <p:nvPr/>
        </p:nvSpPr>
        <p:spPr bwMode="gray">
          <a:xfrm rot="5400000">
            <a:off x="2115344" y="3472656"/>
            <a:ext cx="0" cy="4217988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1" name="Rectangle 59"/>
          <p:cNvSpPr>
            <a:spLocks noChangeArrowheads="1"/>
          </p:cNvSpPr>
          <p:nvPr/>
        </p:nvSpPr>
        <p:spPr bwMode="gray">
          <a:xfrm>
            <a:off x="2362200" y="277813"/>
            <a:ext cx="1012825" cy="1025525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" name="Rectangle 60"/>
          <p:cNvSpPr>
            <a:spLocks noChangeArrowheads="1"/>
          </p:cNvSpPr>
          <p:nvPr/>
        </p:nvSpPr>
        <p:spPr bwMode="gray">
          <a:xfrm>
            <a:off x="285750" y="2427288"/>
            <a:ext cx="1012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3" name="Rectangle 61"/>
          <p:cNvSpPr>
            <a:spLocks noChangeArrowheads="1"/>
          </p:cNvSpPr>
          <p:nvPr/>
        </p:nvSpPr>
        <p:spPr bwMode="gray">
          <a:xfrm>
            <a:off x="0" y="271463"/>
            <a:ext cx="250825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4" name="Rectangle 62"/>
          <p:cNvSpPr>
            <a:spLocks noChangeArrowheads="1"/>
          </p:cNvSpPr>
          <p:nvPr/>
        </p:nvSpPr>
        <p:spPr bwMode="gray">
          <a:xfrm>
            <a:off x="1331913" y="1588"/>
            <a:ext cx="1012825" cy="234950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5" name="Freeform 64"/>
          <p:cNvSpPr>
            <a:spLocks/>
          </p:cNvSpPr>
          <p:nvPr/>
        </p:nvSpPr>
        <p:spPr bwMode="gray">
          <a:xfrm>
            <a:off x="2365375" y="4541838"/>
            <a:ext cx="1009650" cy="1033462"/>
          </a:xfrm>
          <a:custGeom>
            <a:avLst/>
            <a:gdLst>
              <a:gd name="T0" fmla="*/ 0 w 636"/>
              <a:gd name="T1" fmla="*/ 0 h 651"/>
              <a:gd name="T2" fmla="*/ 0 w 636"/>
              <a:gd name="T3" fmla="*/ 2147483647 h 651"/>
              <a:gd name="T4" fmla="*/ 2147483647 w 636"/>
              <a:gd name="T5" fmla="*/ 2147483647 h 651"/>
              <a:gd name="T6" fmla="*/ 2147483647 w 636"/>
              <a:gd name="T7" fmla="*/ 0 h 651"/>
              <a:gd name="T8" fmla="*/ 0 w 636"/>
              <a:gd name="T9" fmla="*/ 0 h 65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36" h="651">
                <a:moveTo>
                  <a:pt x="0" y="0"/>
                </a:moveTo>
                <a:lnTo>
                  <a:pt x="0" y="645"/>
                </a:lnTo>
                <a:lnTo>
                  <a:pt x="636" y="651"/>
                </a:lnTo>
                <a:lnTo>
                  <a:pt x="63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>
              <a:alpha val="39999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6" name="Rectangle 31"/>
          <p:cNvSpPr>
            <a:spLocks noChangeArrowheads="1"/>
          </p:cNvSpPr>
          <p:nvPr/>
        </p:nvSpPr>
        <p:spPr bwMode="gray">
          <a:xfrm>
            <a:off x="285750" y="2435225"/>
            <a:ext cx="1012825" cy="1025525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7" name="Text Box 38"/>
          <p:cNvSpPr txBox="1">
            <a:spLocks noChangeArrowheads="1"/>
          </p:cNvSpPr>
          <p:nvPr/>
        </p:nvSpPr>
        <p:spPr bwMode="gray">
          <a:xfrm>
            <a:off x="333375" y="4714875"/>
            <a:ext cx="1303338" cy="427038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9pPr>
          </a:lstStyle>
          <a:p>
            <a:pPr eaLnBrk="1" hangingPunct="1">
              <a:defRPr/>
            </a:pPr>
            <a:r>
              <a:rPr kumimoji="0" lang="en-US" altLang="ko-KR" sz="2200" smtClean="0">
                <a:latin typeface="Arial Black" charset="0"/>
                <a:ea typeface="Gulim" charset="0"/>
                <a:cs typeface="Gulim" charset="0"/>
              </a:rPr>
              <a:t>L/O/G/O</a:t>
            </a:r>
          </a:p>
        </p:txBody>
      </p:sp>
      <p:grpSp>
        <p:nvGrpSpPr>
          <p:cNvPr id="28" name="Group 71"/>
          <p:cNvGrpSpPr>
            <a:grpSpLocks/>
          </p:cNvGrpSpPr>
          <p:nvPr/>
        </p:nvGrpSpPr>
        <p:grpSpPr bwMode="auto">
          <a:xfrm>
            <a:off x="8077200" y="0"/>
            <a:ext cx="1076325" cy="6858000"/>
            <a:chOff x="5088" y="0"/>
            <a:chExt cx="678" cy="4320"/>
          </a:xfrm>
        </p:grpSpPr>
        <p:sp>
          <p:nvSpPr>
            <p:cNvPr id="29" name="Freeform 66"/>
            <p:cNvSpPr>
              <a:spLocks/>
            </p:cNvSpPr>
            <p:nvPr userDrawn="1"/>
          </p:nvSpPr>
          <p:spPr bwMode="gray">
            <a:xfrm>
              <a:off x="5088" y="0"/>
              <a:ext cx="672" cy="702"/>
            </a:xfrm>
            <a:custGeom>
              <a:avLst/>
              <a:gdLst>
                <a:gd name="T0" fmla="*/ 0 w 672"/>
                <a:gd name="T1" fmla="*/ 288 h 720"/>
                <a:gd name="T2" fmla="*/ 288 w 672"/>
                <a:gd name="T3" fmla="*/ 0 h 720"/>
                <a:gd name="T4" fmla="*/ 672 w 672"/>
                <a:gd name="T5" fmla="*/ 0 h 720"/>
                <a:gd name="T6" fmla="*/ 672 w 672"/>
                <a:gd name="T7" fmla="*/ 480 h 720"/>
                <a:gd name="T8" fmla="*/ 0 w 672"/>
                <a:gd name="T9" fmla="*/ 288 h 72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72" h="720">
                  <a:moveTo>
                    <a:pt x="0" y="432"/>
                  </a:moveTo>
                  <a:cubicBezTo>
                    <a:pt x="186" y="216"/>
                    <a:pt x="288" y="0"/>
                    <a:pt x="288" y="0"/>
                  </a:cubicBezTo>
                  <a:lnTo>
                    <a:pt x="672" y="0"/>
                  </a:lnTo>
                  <a:lnTo>
                    <a:pt x="672" y="720"/>
                  </a:lnTo>
                  <a:cubicBezTo>
                    <a:pt x="672" y="720"/>
                    <a:pt x="384" y="516"/>
                    <a:pt x="0" y="432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0" name="Freeform 67"/>
            <p:cNvSpPr>
              <a:spLocks/>
            </p:cNvSpPr>
            <p:nvPr userDrawn="1"/>
          </p:nvSpPr>
          <p:spPr bwMode="gray">
            <a:xfrm>
              <a:off x="5602" y="3496"/>
              <a:ext cx="164" cy="824"/>
            </a:xfrm>
            <a:custGeom>
              <a:avLst/>
              <a:gdLst>
                <a:gd name="T0" fmla="*/ 3 w 212"/>
                <a:gd name="T1" fmla="*/ 0 h 824"/>
                <a:gd name="T2" fmla="*/ 0 w 212"/>
                <a:gd name="T3" fmla="*/ 82 h 824"/>
                <a:gd name="T4" fmla="*/ 3 w 212"/>
                <a:gd name="T5" fmla="*/ 824 h 824"/>
                <a:gd name="T6" fmla="*/ 4 w 212"/>
                <a:gd name="T7" fmla="*/ 822 h 824"/>
                <a:gd name="T8" fmla="*/ 3 w 212"/>
                <a:gd name="T9" fmla="*/ 0 h 8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2" h="824">
                  <a:moveTo>
                    <a:pt x="206" y="0"/>
                  </a:moveTo>
                  <a:cubicBezTo>
                    <a:pt x="104" y="54"/>
                    <a:pt x="0" y="82"/>
                    <a:pt x="0" y="82"/>
                  </a:cubicBezTo>
                  <a:cubicBezTo>
                    <a:pt x="0" y="82"/>
                    <a:pt x="148" y="378"/>
                    <a:pt x="168" y="824"/>
                  </a:cubicBezTo>
                  <a:lnTo>
                    <a:pt x="212" y="822"/>
                  </a:lnTo>
                  <a:cubicBezTo>
                    <a:pt x="212" y="822"/>
                    <a:pt x="209" y="411"/>
                    <a:pt x="206" y="0"/>
                  </a:cubicBezTo>
                  <a:close/>
                </a:path>
              </a:pathLst>
            </a:custGeom>
            <a:solidFill>
              <a:srgbClr val="E8E8E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31" name="Rectangle 80"/>
          <p:cNvSpPr>
            <a:spLocks noChangeArrowheads="1"/>
          </p:cNvSpPr>
          <p:nvPr/>
        </p:nvSpPr>
        <p:spPr bwMode="gray">
          <a:xfrm>
            <a:off x="5495925" y="1333500"/>
            <a:ext cx="660400" cy="1025525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2" name="Line 81"/>
          <p:cNvSpPr>
            <a:spLocks noChangeShapeType="1"/>
          </p:cNvSpPr>
          <p:nvPr/>
        </p:nvSpPr>
        <p:spPr bwMode="gray">
          <a:xfrm>
            <a:off x="5480050" y="1588"/>
            <a:ext cx="0" cy="4238625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>
            <a:outerShdw blurRad="63500" dist="17961" dir="2700000" algn="ctr" rotWithShape="0">
              <a:schemeClr val="accent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33" name="Rectangle 82"/>
          <p:cNvSpPr>
            <a:spLocks noChangeArrowheads="1"/>
          </p:cNvSpPr>
          <p:nvPr/>
        </p:nvSpPr>
        <p:spPr bwMode="gray">
          <a:xfrm>
            <a:off x="4457700" y="3495675"/>
            <a:ext cx="1012825" cy="1025525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34" name="Picture 83" descr="water"/>
          <p:cNvPicPr>
            <a:picLocks noChangeAspect="1" noChangeArrowheads="1"/>
          </p:cNvPicPr>
          <p:nvPr/>
        </p:nvPicPr>
        <p:blipFill>
          <a:blip r:embed="rId2"/>
          <a:srcRect l="22409" t="16374" b="27486"/>
          <a:stretch>
            <a:fillRect/>
          </a:stretch>
        </p:blipFill>
        <p:spPr bwMode="gray">
          <a:xfrm rot="393398">
            <a:off x="2667000" y="609600"/>
            <a:ext cx="2663825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3375" y="5084763"/>
            <a:ext cx="6400800" cy="457200"/>
          </a:xfrm>
        </p:spPr>
        <p:txBody>
          <a:bodyPr/>
          <a:lstStyle>
            <a:lvl1pPr marL="0" indent="0">
              <a:buFontTx/>
              <a:buNone/>
              <a:defRPr sz="1600">
                <a:latin typeface="Times New Roman" pitchFamily="18" charset="0"/>
              </a:defRPr>
            </a:lvl1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 bwMode="gray">
          <a:xfrm>
            <a:off x="333375" y="1884363"/>
            <a:ext cx="8229600" cy="1470025"/>
          </a:xfrm>
          <a:effectLst/>
        </p:spPr>
        <p:txBody>
          <a:bodyPr/>
          <a:lstStyle>
            <a:lvl1pPr>
              <a:defRPr sz="48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7150"/>
            <a:ext cx="2895600" cy="314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7150"/>
            <a:ext cx="2133600" cy="314325"/>
          </a:xfrm>
        </p:spPr>
        <p:txBody>
          <a:bodyPr/>
          <a:lstStyle>
            <a:lvl1pPr>
              <a:defRPr/>
            </a:lvl1pPr>
          </a:lstStyle>
          <a:p>
            <a:fld id="{9395FB96-B25B-49C5-820F-90BD645D85EE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10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2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10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mph" presetSubtype="0" fill="hold" grpId="1" nodeType="withEffect">
                                  <p:stCondLst>
                                    <p:cond delay="1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BCE838-2767-4D3E-93A6-031C68E374AA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25438"/>
            <a:ext cx="2057400" cy="58007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25438"/>
            <a:ext cx="6019800" cy="58007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77D0F1-EF16-4993-940F-7DA69045A8D3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4659878-3563-4060-8351-24DD68E01A6B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325438"/>
            <a:ext cx="8229600" cy="9271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89FC009-72D2-4337-B85F-6B2054FCF0B4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581DA4-2554-449A-BB15-4ACFC9963152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00EA67-4F74-4070-9827-D90CE2A9E058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71F703C-61BA-47F0-BA9F-0C9B2F5D2C2F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F8E417-4E49-4657-A4AC-4D16DBA1AD57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680B92-05DA-4CF9-A9A8-283573E422ED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5C364B-ECA6-4F60-A74C-F7C0A35C18DC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4B901A-1E32-4A5B-BAC5-C9111D10E236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D2BE307-7937-450A-AFF3-0BE87E4F920B}" type="slidenum">
              <a:rPr lang="ko-KR" altLang="en-US"/>
              <a:pPr/>
              <a:t>‹#›</a:t>
            </a:fld>
            <a:endParaRPr lang="en-US" altLang="ko-K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Freeform 7"/>
          <p:cNvSpPr>
            <a:spLocks/>
          </p:cNvSpPr>
          <p:nvPr/>
        </p:nvSpPr>
        <p:spPr bwMode="gray">
          <a:xfrm>
            <a:off x="-9525" y="-9525"/>
            <a:ext cx="9156700" cy="6872288"/>
          </a:xfrm>
          <a:custGeom>
            <a:avLst/>
            <a:gdLst/>
            <a:ahLst/>
            <a:cxnLst>
              <a:cxn ang="0">
                <a:pos x="5766" y="605"/>
              </a:cxn>
              <a:cxn ang="0">
                <a:pos x="5768" y="4325"/>
              </a:cxn>
              <a:cxn ang="0">
                <a:pos x="1082" y="4329"/>
              </a:cxn>
              <a:cxn ang="0">
                <a:pos x="13" y="3351"/>
              </a:cxn>
              <a:cxn ang="0">
                <a:pos x="0" y="0"/>
              </a:cxn>
              <a:cxn ang="0">
                <a:pos x="2428" y="7"/>
              </a:cxn>
              <a:cxn ang="0">
                <a:pos x="5766" y="605"/>
              </a:cxn>
            </a:cxnLst>
            <a:rect l="0" t="0" r="r" b="b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gradFill rotWithShape="1">
            <a:gsLst>
              <a:gs pos="0">
                <a:schemeClr val="bg1">
                  <a:gamma/>
                  <a:tint val="3137"/>
                  <a:invGamma/>
                </a:schemeClr>
              </a:gs>
              <a:gs pos="100000">
                <a:schemeClr val="bg1">
                  <a:alpha val="70000"/>
                </a:schemeClr>
              </a:gs>
            </a:gsLst>
            <a:lin ang="27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033" name="Freeform 9"/>
          <p:cNvSpPr>
            <a:spLocks/>
          </p:cNvSpPr>
          <p:nvPr/>
        </p:nvSpPr>
        <p:spPr bwMode="gray">
          <a:xfrm>
            <a:off x="-4763" y="5500688"/>
            <a:ext cx="1441451" cy="1358900"/>
          </a:xfrm>
          <a:custGeom>
            <a:avLst/>
            <a:gdLst>
              <a:gd name="T0" fmla="*/ 0 w 1089"/>
              <a:gd name="T1" fmla="*/ 0 h 1100"/>
              <a:gd name="T2" fmla="*/ 0 w 1089"/>
              <a:gd name="T3" fmla="*/ 2147483647 h 1100"/>
              <a:gd name="T4" fmla="*/ 2147483647 w 1089"/>
              <a:gd name="T5" fmla="*/ 2147483647 h 1100"/>
              <a:gd name="T6" fmla="*/ 0 w 1089"/>
              <a:gd name="T7" fmla="*/ 0 h 11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8" name="Line 13"/>
          <p:cNvSpPr>
            <a:spLocks noChangeShapeType="1"/>
          </p:cNvSpPr>
          <p:nvPr/>
        </p:nvSpPr>
        <p:spPr bwMode="gray">
          <a:xfrm>
            <a:off x="527050" y="0"/>
            <a:ext cx="0" cy="591026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29" name="Line 14"/>
          <p:cNvSpPr>
            <a:spLocks noChangeShapeType="1"/>
          </p:cNvSpPr>
          <p:nvPr/>
        </p:nvSpPr>
        <p:spPr bwMode="gray">
          <a:xfrm>
            <a:off x="1677988" y="0"/>
            <a:ext cx="0" cy="68326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0" name="Line 15"/>
          <p:cNvSpPr>
            <a:spLocks noChangeShapeType="1"/>
          </p:cNvSpPr>
          <p:nvPr/>
        </p:nvSpPr>
        <p:spPr bwMode="gray">
          <a:xfrm>
            <a:off x="2830513" y="0"/>
            <a:ext cx="0" cy="686117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2" name="Line 16"/>
          <p:cNvSpPr>
            <a:spLocks noChangeShapeType="1"/>
          </p:cNvSpPr>
          <p:nvPr/>
        </p:nvSpPr>
        <p:spPr bwMode="gray">
          <a:xfrm>
            <a:off x="3983038" y="0"/>
            <a:ext cx="0" cy="6875463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2" name="Line 17"/>
          <p:cNvSpPr>
            <a:spLocks noChangeShapeType="1"/>
          </p:cNvSpPr>
          <p:nvPr/>
        </p:nvSpPr>
        <p:spPr bwMode="gray">
          <a:xfrm>
            <a:off x="5133975" y="388938"/>
            <a:ext cx="0" cy="6486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3" name="Line 18"/>
          <p:cNvSpPr>
            <a:spLocks noChangeShapeType="1"/>
          </p:cNvSpPr>
          <p:nvPr/>
        </p:nvSpPr>
        <p:spPr bwMode="gray">
          <a:xfrm>
            <a:off x="6286500" y="619125"/>
            <a:ext cx="0" cy="6256338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4" name="Line 19"/>
          <p:cNvSpPr>
            <a:spLocks noChangeShapeType="1"/>
          </p:cNvSpPr>
          <p:nvPr/>
        </p:nvSpPr>
        <p:spPr bwMode="gray">
          <a:xfrm>
            <a:off x="7439025" y="773113"/>
            <a:ext cx="0" cy="610235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5" name="Line 20"/>
          <p:cNvSpPr>
            <a:spLocks noChangeShapeType="1"/>
          </p:cNvSpPr>
          <p:nvPr/>
        </p:nvSpPr>
        <p:spPr bwMode="gray">
          <a:xfrm>
            <a:off x="8591550" y="900113"/>
            <a:ext cx="0" cy="597535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6" name="Line 22"/>
          <p:cNvSpPr>
            <a:spLocks noChangeShapeType="1"/>
          </p:cNvSpPr>
          <p:nvPr/>
        </p:nvSpPr>
        <p:spPr bwMode="gray">
          <a:xfrm rot="5400000">
            <a:off x="2595563" y="-2176463"/>
            <a:ext cx="0" cy="51911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7" name="Line 23"/>
          <p:cNvSpPr>
            <a:spLocks noChangeShapeType="1"/>
          </p:cNvSpPr>
          <p:nvPr/>
        </p:nvSpPr>
        <p:spPr bwMode="gray">
          <a:xfrm rot="5400000">
            <a:off x="4578350" y="-303688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8" name="Line 24"/>
          <p:cNvSpPr>
            <a:spLocks noChangeShapeType="1"/>
          </p:cNvSpPr>
          <p:nvPr/>
        </p:nvSpPr>
        <p:spPr bwMode="gray">
          <a:xfrm rot="5400000">
            <a:off x="4578350" y="-1912937"/>
            <a:ext cx="0" cy="9156700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39" name="Line 25"/>
          <p:cNvSpPr>
            <a:spLocks noChangeShapeType="1"/>
          </p:cNvSpPr>
          <p:nvPr/>
        </p:nvSpPr>
        <p:spPr bwMode="gray">
          <a:xfrm rot="5400000">
            <a:off x="4579938" y="-788988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40" name="Line 26"/>
          <p:cNvSpPr>
            <a:spLocks noChangeShapeType="1"/>
          </p:cNvSpPr>
          <p:nvPr/>
        </p:nvSpPr>
        <p:spPr bwMode="gray">
          <a:xfrm rot="5400000">
            <a:off x="4579938" y="334962"/>
            <a:ext cx="0" cy="915352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41" name="Line 27"/>
          <p:cNvSpPr>
            <a:spLocks noChangeShapeType="1"/>
          </p:cNvSpPr>
          <p:nvPr/>
        </p:nvSpPr>
        <p:spPr bwMode="gray">
          <a:xfrm rot="5400000">
            <a:off x="4905376" y="1824037"/>
            <a:ext cx="0" cy="8423275"/>
          </a:xfrm>
          <a:prstGeom prst="line">
            <a:avLst/>
          </a:prstGeom>
          <a:noFill/>
          <a:ln w="9525">
            <a:solidFill>
              <a:srgbClr val="FFFFFF">
                <a:alpha val="50195"/>
              </a:srgbClr>
            </a:solidFill>
            <a:round/>
            <a:headEnd/>
            <a:tailEnd/>
          </a:ln>
          <a:effectLst>
            <a:outerShdw blurRad="63500" dist="17961" dir="2700000" algn="ctr" rotWithShape="0">
              <a:schemeClr val="accent2">
                <a:alpha val="35001"/>
              </a:schemeClr>
            </a:outerShdw>
          </a:effectLst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pPr>
              <a:defRPr/>
            </a:pPr>
            <a:endParaRPr lang="zh-CN" altLang="en-US">
              <a:latin typeface="HY얕은샘물M" charset="0"/>
              <a:ea typeface="HY얕은샘물M" charset="0"/>
              <a:cs typeface="HY얕은샘물M" charset="0"/>
            </a:endParaRPr>
          </a:p>
        </p:txBody>
      </p:sp>
      <p:sp>
        <p:nvSpPr>
          <p:cNvPr id="1042" name="Rectangle 28"/>
          <p:cNvSpPr>
            <a:spLocks noChangeArrowheads="1"/>
          </p:cNvSpPr>
          <p:nvPr/>
        </p:nvSpPr>
        <p:spPr bwMode="gray">
          <a:xfrm>
            <a:off x="4005263" y="2692400"/>
            <a:ext cx="1128712" cy="1079500"/>
          </a:xfrm>
          <a:prstGeom prst="rect">
            <a:avLst/>
          </a:prstGeom>
          <a:solidFill>
            <a:srgbClr val="FFFFFF">
              <a:alpha val="25098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43" name="Rectangle 29"/>
          <p:cNvSpPr>
            <a:spLocks noChangeArrowheads="1"/>
          </p:cNvSpPr>
          <p:nvPr/>
        </p:nvSpPr>
        <p:spPr bwMode="gray">
          <a:xfrm>
            <a:off x="7459663" y="4937125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44" name="Rectangle 30"/>
          <p:cNvSpPr>
            <a:spLocks noChangeArrowheads="1"/>
          </p:cNvSpPr>
          <p:nvPr/>
        </p:nvSpPr>
        <p:spPr bwMode="gray">
          <a:xfrm>
            <a:off x="549275" y="3808413"/>
            <a:ext cx="1128713" cy="1079500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45" name="Rectangle 31"/>
          <p:cNvSpPr>
            <a:spLocks noChangeArrowheads="1"/>
          </p:cNvSpPr>
          <p:nvPr/>
        </p:nvSpPr>
        <p:spPr bwMode="gray">
          <a:xfrm>
            <a:off x="6307138" y="6064250"/>
            <a:ext cx="1128712" cy="796925"/>
          </a:xfrm>
          <a:prstGeom prst="rect">
            <a:avLst/>
          </a:prstGeom>
          <a:solidFill>
            <a:srgbClr val="FFFFFF">
              <a:alpha val="2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46" name="Rectangle 32"/>
          <p:cNvSpPr>
            <a:spLocks noChangeArrowheads="1"/>
          </p:cNvSpPr>
          <p:nvPr/>
        </p:nvSpPr>
        <p:spPr bwMode="gray">
          <a:xfrm>
            <a:off x="2846388" y="0"/>
            <a:ext cx="1128712" cy="404813"/>
          </a:xfrm>
          <a:prstGeom prst="rect">
            <a:avLst/>
          </a:prstGeom>
          <a:solidFill>
            <a:srgbClr val="FFFFFF">
              <a:alpha val="39999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47" name="Rectangle 33"/>
          <p:cNvSpPr>
            <a:spLocks noChangeArrowheads="1"/>
          </p:cNvSpPr>
          <p:nvPr/>
        </p:nvSpPr>
        <p:spPr bwMode="gray">
          <a:xfrm>
            <a:off x="2852738" y="4938713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48" name="Rectangle 34"/>
          <p:cNvSpPr>
            <a:spLocks noChangeArrowheads="1"/>
          </p:cNvSpPr>
          <p:nvPr/>
        </p:nvSpPr>
        <p:spPr bwMode="gray">
          <a:xfrm>
            <a:off x="6300788" y="1566863"/>
            <a:ext cx="1120775" cy="1079500"/>
          </a:xfrm>
          <a:prstGeom prst="rect">
            <a:avLst/>
          </a:prstGeom>
          <a:solidFill>
            <a:srgbClr val="FFFFFF">
              <a:alpha val="30196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049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n-lt"/>
                <a:ea typeface="Gulim" pitchFamily="34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n-lt"/>
                <a:ea typeface="Gulim" pitchFamily="34" charset="-127"/>
                <a:cs typeface="+mn-cs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pitchFamily="34" charset="0"/>
                <a:ea typeface="Gulim" pitchFamily="34" charset="-127"/>
              </a:defRPr>
            </a:lvl1pPr>
          </a:lstStyle>
          <a:p>
            <a:fld id="{8079A5CA-FE2A-44A6-99B4-D8B842B54FA0}" type="slidenum">
              <a:rPr lang="ko-KR" altLang="en-US"/>
              <a:pPr/>
              <a:t>‹#›</a:t>
            </a:fld>
            <a:endParaRPr lang="en-US" altLang="ko-KR"/>
          </a:p>
        </p:txBody>
      </p:sp>
      <p:sp>
        <p:nvSpPr>
          <p:cNvPr id="1060" name="Freeform 36"/>
          <p:cNvSpPr>
            <a:spLocks/>
          </p:cNvSpPr>
          <p:nvPr/>
        </p:nvSpPr>
        <p:spPr bwMode="gray">
          <a:xfrm>
            <a:off x="4041775" y="0"/>
            <a:ext cx="5105400" cy="739775"/>
          </a:xfrm>
          <a:custGeom>
            <a:avLst/>
            <a:gdLst>
              <a:gd name="T0" fmla="*/ 2147483647 w 3130"/>
              <a:gd name="T1" fmla="*/ 2147483647 h 453"/>
              <a:gd name="T2" fmla="*/ 2147483647 w 3130"/>
              <a:gd name="T3" fmla="*/ 0 h 453"/>
              <a:gd name="T4" fmla="*/ 0 w 3130"/>
              <a:gd name="T5" fmla="*/ 0 h 453"/>
              <a:gd name="T6" fmla="*/ 2147483647 w 3130"/>
              <a:gd name="T7" fmla="*/ 2147483647 h 453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black">
          <a:xfrm>
            <a:off x="457200" y="325438"/>
            <a:ext cx="8229600" cy="927100"/>
          </a:xfrm>
          <a:prstGeom prst="rect">
            <a:avLst/>
          </a:prstGeom>
          <a:noFill/>
          <a:ln>
            <a:noFill/>
          </a:ln>
          <a:effectLst>
            <a:outerShdw blurRad="63500" dist="38099" dir="2700000" algn="ctr" rotWithShape="0">
              <a:srgbClr val="FFFFFF">
                <a:alpha val="74997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pic>
        <p:nvPicPr>
          <p:cNvPr id="1055" name="Picture 37" descr="water"/>
          <p:cNvPicPr>
            <a:picLocks noChangeAspect="1" noChangeArrowheads="1"/>
          </p:cNvPicPr>
          <p:nvPr/>
        </p:nvPicPr>
        <p:blipFill>
          <a:blip r:embed="rId15"/>
          <a:srcRect l="22409" t="16374" b="27486"/>
          <a:stretch>
            <a:fillRect/>
          </a:stretch>
        </p:blipFill>
        <p:spPr bwMode="gray">
          <a:xfrm rot="786797">
            <a:off x="6629400" y="-381000"/>
            <a:ext cx="2417763" cy="199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6" name="Picture 38" descr="3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gray">
          <a:xfrm rot="20740733" flipH="1">
            <a:off x="49213" y="5726113"/>
            <a:ext cx="122396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35" r:id="rId1"/>
    <p:sldLayoutId id="2147484223" r:id="rId2"/>
    <p:sldLayoutId id="2147484224" r:id="rId3"/>
    <p:sldLayoutId id="2147484225" r:id="rId4"/>
    <p:sldLayoutId id="2147484226" r:id="rId5"/>
    <p:sldLayoutId id="2147484227" r:id="rId6"/>
    <p:sldLayoutId id="2147484228" r:id="rId7"/>
    <p:sldLayoutId id="2147484229" r:id="rId8"/>
    <p:sldLayoutId id="2147484230" r:id="rId9"/>
    <p:sldLayoutId id="2147484231" r:id="rId10"/>
    <p:sldLayoutId id="2147484232" r:id="rId11"/>
    <p:sldLayoutId id="2147484233" r:id="rId12"/>
    <p:sldLayoutId id="2147484234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3" grpId="0" animBg="1"/>
      <p:bldP spid="1060" grpId="0" animBg="1"/>
      <p:bldP spid="1026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宋体" charset="0"/>
          <a:cs typeface="宋体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宋体" charset="0"/>
          <a:cs typeface="宋体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宋体" charset="0"/>
          <a:cs typeface="宋体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宋体" charset="0"/>
          <a:cs typeface="宋体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  <a:ea typeface="宋体" charset="0"/>
          <a:cs typeface="宋体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宋体" charset="0"/>
          <a:cs typeface="宋体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宋体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宋体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宋体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宋体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1.xml"/><Relationship Id="rId4" Type="http://schemas.openxmlformats.org/officeDocument/2006/relationships/slide" Target="slide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9" descr="j03012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925888"/>
            <a:ext cx="169227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2205038"/>
            <a:ext cx="6545262" cy="1249362"/>
          </a:xfrm>
        </p:spPr>
        <p:txBody>
          <a:bodyPr/>
          <a:lstStyle/>
          <a:p>
            <a:pPr eaLnBrk="1" hangingPunct="1">
              <a:lnSpc>
                <a:spcPct val="200000"/>
              </a:lnSpc>
            </a:pPr>
            <a:r>
              <a:rPr kumimoji="0" lang="en-US" altLang="zh-CN" sz="2800" smtClean="0">
                <a:ea typeface="좋은 귀염둥이빼로" pitchFamily="18" charset="-127"/>
              </a:rPr>
              <a:t>     </a:t>
            </a:r>
            <a:r>
              <a:rPr kumimoji="0" lang="en-US" altLang="zh-CN" sz="2800" b="1" smtClean="0">
                <a:ea typeface="좋은 귀염둥이빼로" pitchFamily="18" charset="-127"/>
              </a:rPr>
              <a:t>Teenager Committed Suicide  </a:t>
            </a:r>
          </a:p>
          <a:p>
            <a:pPr eaLnBrk="1" hangingPunct="1">
              <a:lnSpc>
                <a:spcPct val="200000"/>
              </a:lnSpc>
            </a:pPr>
            <a:r>
              <a:rPr kumimoji="0" lang="en-US" altLang="zh-CN" sz="2800" b="1" smtClean="0">
                <a:ea typeface="좋은 귀염둥이빼로" pitchFamily="18" charset="-127"/>
              </a:rPr>
              <a:t>When His Computer Broke Down </a:t>
            </a:r>
            <a:endParaRPr kumimoji="0" lang="en-US" altLang="ko-KR" sz="2800" b="1" smtClean="0">
              <a:ea typeface="좋은 귀염둥이빼로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0825" y="325438"/>
            <a:ext cx="8785225" cy="927100"/>
          </a:xfrm>
        </p:spPr>
        <p:txBody>
          <a:bodyPr/>
          <a:lstStyle/>
          <a:p>
            <a:r>
              <a:rPr lang="en-US" altLang="zh-CN" smtClean="0">
                <a:ea typeface="宋体" pitchFamily="2" charset="-122"/>
              </a:rPr>
              <a:t>Step 2 Reading comprehension</a:t>
            </a:r>
            <a:endParaRPr kumimoji="1" lang="zh-CN" altLang="en-US" smtClean="0">
              <a:ea typeface="宋体" pitchFamily="2" charset="-122"/>
            </a:endParaRPr>
          </a:p>
        </p:txBody>
      </p:sp>
      <p:sp>
        <p:nvSpPr>
          <p:cNvPr id="4" name="Oval 68"/>
          <p:cNvSpPr>
            <a:spLocks noChangeArrowheads="1"/>
          </p:cNvSpPr>
          <p:nvPr/>
        </p:nvSpPr>
        <p:spPr bwMode="auto">
          <a:xfrm>
            <a:off x="6024563" y="1727200"/>
            <a:ext cx="2305050" cy="2160588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150000"/>
              </a:lnSpc>
              <a:spcBef>
                <a:spcPct val="20000"/>
              </a:spcBef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real</a:t>
            </a:r>
          </a:p>
          <a:p>
            <a:pPr marL="342900" indent="-342900" algn="ctr">
              <a:lnSpc>
                <a:spcPct val="150000"/>
              </a:lnSpc>
              <a:spcBef>
                <a:spcPct val="20000"/>
              </a:spcBef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world  </a:t>
            </a:r>
          </a:p>
          <a:p>
            <a:pPr marL="342900" indent="-342900" algn="ctr"/>
            <a:endParaRPr lang="en-US" altLang="zh-CN" sz="2800">
              <a:cs typeface="Times New Roman" pitchFamily="18" charset="0"/>
            </a:endParaRPr>
          </a:p>
        </p:txBody>
      </p:sp>
      <p:sp>
        <p:nvSpPr>
          <p:cNvPr id="5" name="Oval 68"/>
          <p:cNvSpPr>
            <a:spLocks noChangeArrowheads="1"/>
          </p:cNvSpPr>
          <p:nvPr/>
        </p:nvSpPr>
        <p:spPr bwMode="auto">
          <a:xfrm>
            <a:off x="323850" y="1989138"/>
            <a:ext cx="3071813" cy="192881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  not  to  be 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  an outsider  </a:t>
            </a:r>
          </a:p>
          <a:p>
            <a:pPr marL="342900" indent="-342900" algn="ctr"/>
            <a:endParaRPr lang="en-US" altLang="zh-CN" sz="2800">
              <a:cs typeface="Times New Roman" pitchFamily="18" charset="0"/>
            </a:endParaRPr>
          </a:p>
        </p:txBody>
      </p:sp>
      <p:sp>
        <p:nvSpPr>
          <p:cNvPr id="6" name="右箭头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421063" y="2419350"/>
            <a:ext cx="2590800" cy="1081088"/>
          </a:xfrm>
          <a:prstGeom prst="rightArrow">
            <a:avLst>
              <a:gd name="adj1" fmla="val 50000"/>
              <a:gd name="adj2" fmla="val 54464"/>
            </a:avLst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9000">
                <a:srgbClr val="CC99FF"/>
              </a:gs>
              <a:gs pos="64000">
                <a:srgbClr val="9966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7" name="Oval 68"/>
          <p:cNvSpPr>
            <a:spLocks noChangeArrowheads="1"/>
          </p:cNvSpPr>
          <p:nvPr/>
        </p:nvSpPr>
        <p:spPr bwMode="auto">
          <a:xfrm>
            <a:off x="6156176" y="4768874"/>
            <a:ext cx="2506823" cy="2017712"/>
          </a:xfrm>
          <a:prstGeom prst="ellipse">
            <a:avLst/>
          </a:prstGeom>
          <a:blipFill dpi="0" rotWithShape="1">
            <a:blip r:embed="rId3"/>
            <a:srcRect/>
            <a:tile tx="0" ty="0" sx="100000" sy="100000" flip="none" algn="ctr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342900" indent="-342900"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9pPr>
          </a:lstStyle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kumimoji="0" lang="en-US" altLang="zh-CN" sz="2800" b="1" dirty="0" smtClean="0">
                <a:latin typeface="Arial" charset="0"/>
                <a:ea typeface="宋体" charset="0"/>
                <a:cs typeface="宋体" charset="0"/>
              </a:rPr>
              <a:t>  virtual</a:t>
            </a:r>
          </a:p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kumimoji="0" lang="en-US" altLang="zh-CN" sz="2800" b="1" dirty="0" smtClean="0">
                <a:latin typeface="Arial" charset="0"/>
                <a:ea typeface="宋体" charset="0"/>
                <a:cs typeface="宋体" charset="0"/>
              </a:rPr>
              <a:t>   world </a:t>
            </a:r>
          </a:p>
        </p:txBody>
      </p:sp>
      <p:sp>
        <p:nvSpPr>
          <p:cNvPr id="8" name="右箭头 7">
            <a:hlinkClick r:id="rId4" action="ppaction://hlinksldjump"/>
          </p:cNvPr>
          <p:cNvSpPr>
            <a:spLocks noChangeArrowheads="1"/>
          </p:cNvSpPr>
          <p:nvPr/>
        </p:nvSpPr>
        <p:spPr bwMode="auto">
          <a:xfrm rot="5400000">
            <a:off x="6855619" y="3836194"/>
            <a:ext cx="947737" cy="1050925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9000">
                <a:srgbClr val="CC99FF"/>
              </a:gs>
              <a:gs pos="64000">
                <a:srgbClr val="9966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9" name="右箭头 8">
            <a:hlinkClick r:id="rId5" action="ppaction://hlinksldjump"/>
          </p:cNvPr>
          <p:cNvSpPr>
            <a:spLocks noChangeArrowheads="1"/>
          </p:cNvSpPr>
          <p:nvPr/>
        </p:nvSpPr>
        <p:spPr bwMode="auto">
          <a:xfrm rot="10800000">
            <a:off x="3492500" y="5157788"/>
            <a:ext cx="2651125" cy="1162050"/>
          </a:xfrm>
          <a:prstGeom prst="rightArrow">
            <a:avLst>
              <a:gd name="adj1" fmla="val 50000"/>
              <a:gd name="adj2" fmla="val 49969"/>
            </a:avLst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9000">
                <a:srgbClr val="CC99FF"/>
              </a:gs>
              <a:gs pos="64000">
                <a:srgbClr val="9966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8099" dir="2700000" algn="ctr" rotWithShape="0">
              <a:srgbClr val="FFFFFF">
                <a:alpha val="74997"/>
              </a:srgbClr>
            </a:outerShdw>
          </a:effectLst>
        </p:spPr>
        <p:txBody>
          <a:bodyPr/>
          <a:lstStyle/>
          <a:p>
            <a:r>
              <a:rPr lang="en-US" altLang="zh-CN" sz="4000" smtClean="0">
                <a:ea typeface="宋体" pitchFamily="2" charset="-122"/>
              </a:rPr>
              <a:t>Step 2 Reading comprehension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288" y="1196975"/>
            <a:ext cx="8302625" cy="495776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zh-CN" smtClean="0">
                <a:ea typeface="宋体" pitchFamily="2" charset="-122"/>
              </a:rPr>
              <a:t>After his computer broke down, …</a:t>
            </a:r>
          </a:p>
          <a:p>
            <a:pPr marL="0" indent="0">
              <a:lnSpc>
                <a:spcPts val="3000"/>
              </a:lnSpc>
              <a:buFontTx/>
              <a:buNone/>
            </a:pPr>
            <a:r>
              <a:rPr lang="en-US" altLang="zh-CN" sz="2800" smtClean="0">
                <a:ea typeface="宋体" pitchFamily="2" charset="-122"/>
              </a:rPr>
              <a:t> </a:t>
            </a:r>
            <a:r>
              <a:rPr lang="zh-CN" altLang="zh-CN" sz="2800" i="1" smtClean="0">
                <a:latin typeface="Times New Roman" pitchFamily="18" charset="0"/>
                <a:ea typeface="宋体" pitchFamily="2" charset="-122"/>
              </a:rPr>
              <a:t>8</a:t>
            </a:r>
            <a:r>
              <a:rPr lang="en-US" altLang="zh-CN" sz="2800" i="1" smtClean="0">
                <a:latin typeface="Times New Roman" pitchFamily="18" charset="0"/>
                <a:ea typeface="宋体" pitchFamily="2" charset="-122"/>
              </a:rPr>
              <a:t>.  He  _______________ his parents to buy him a new one, but his parents__________.</a:t>
            </a:r>
          </a:p>
          <a:p>
            <a:pPr marL="0" indent="0">
              <a:lnSpc>
                <a:spcPts val="3000"/>
              </a:lnSpc>
              <a:buFontTx/>
              <a:buNone/>
            </a:pPr>
            <a:endParaRPr lang="en-US" altLang="zh-CN" sz="2800" i="1" smtClean="0">
              <a:latin typeface="Times New Roman" pitchFamily="18" charset="0"/>
              <a:ea typeface="宋体" pitchFamily="2" charset="-122"/>
            </a:endParaRPr>
          </a:p>
          <a:p>
            <a:pPr marL="0" indent="0">
              <a:lnSpc>
                <a:spcPts val="3000"/>
              </a:lnSpc>
              <a:buFontTx/>
              <a:buNone/>
            </a:pPr>
            <a:r>
              <a:rPr lang="en-US" altLang="zh-CN" sz="2800" i="1" smtClean="0">
                <a:latin typeface="Times New Roman" pitchFamily="18" charset="0"/>
                <a:ea typeface="宋体" pitchFamily="2" charset="-122"/>
              </a:rPr>
              <a:t> </a:t>
            </a:r>
            <a:r>
              <a:rPr lang="zh-CN" altLang="zh-CN" sz="2800" i="1" smtClean="0">
                <a:latin typeface="Times New Roman" pitchFamily="18" charset="0"/>
                <a:ea typeface="宋体" pitchFamily="2" charset="-122"/>
              </a:rPr>
              <a:t>9</a:t>
            </a:r>
            <a:r>
              <a:rPr lang="en-US" altLang="zh-CN" sz="2800" i="1" smtClean="0">
                <a:latin typeface="Times New Roman" pitchFamily="18" charset="0"/>
                <a:ea typeface="宋体" pitchFamily="2" charset="-122"/>
              </a:rPr>
              <a:t>. He agreed to see a __________,   but he didn’t do it.</a:t>
            </a:r>
          </a:p>
          <a:p>
            <a:pPr marL="0" indent="0">
              <a:lnSpc>
                <a:spcPts val="3000"/>
              </a:lnSpc>
              <a:buFontTx/>
              <a:buNone/>
            </a:pPr>
            <a:r>
              <a:rPr lang="en-US" altLang="zh-CN" sz="2800" i="1" smtClean="0">
                <a:latin typeface="Times New Roman" pitchFamily="18" charset="0"/>
                <a:ea typeface="宋体" pitchFamily="2" charset="-122"/>
              </a:rPr>
              <a:t> </a:t>
            </a:r>
          </a:p>
          <a:p>
            <a:pPr marL="0" indent="0">
              <a:lnSpc>
                <a:spcPts val="3000"/>
              </a:lnSpc>
              <a:buFontTx/>
              <a:buNone/>
            </a:pPr>
            <a:r>
              <a:rPr lang="en-US" altLang="zh-CN" sz="2800" i="1" smtClean="0">
                <a:latin typeface="Times New Roman" pitchFamily="18" charset="0"/>
                <a:ea typeface="宋体" pitchFamily="2" charset="-122"/>
              </a:rPr>
              <a:t>10. Jason became so desperate that he took the only way out and _______himself.</a:t>
            </a:r>
          </a:p>
          <a:p>
            <a:pPr marL="0" indent="0">
              <a:lnSpc>
                <a:spcPts val="3000"/>
              </a:lnSpc>
              <a:buFontTx/>
              <a:buNone/>
            </a:pPr>
            <a:endParaRPr lang="en-US" altLang="zh-CN" sz="2800" i="1" smtClean="0">
              <a:latin typeface="Times New Roman" pitchFamily="18" charset="0"/>
              <a:ea typeface="宋体" pitchFamily="2" charset="-122"/>
            </a:endParaRPr>
          </a:p>
          <a:p>
            <a:pPr marL="0" indent="0">
              <a:buFontTx/>
              <a:buNone/>
            </a:pPr>
            <a:endParaRPr lang="en-US" altLang="zh-CN" sz="2800" b="1" i="1" smtClean="0">
              <a:latin typeface="Times New Roman" pitchFamily="18" charset="0"/>
              <a:ea typeface="宋体" pitchFamily="2" charset="-122"/>
            </a:endParaRPr>
          </a:p>
          <a:p>
            <a:pPr marL="0" indent="0">
              <a:buFontTx/>
              <a:buNone/>
            </a:pPr>
            <a:r>
              <a:rPr lang="en-US" altLang="zh-CN" sz="2800" b="1" i="1" smtClean="0">
                <a:latin typeface="Times New Roman" pitchFamily="18" charset="0"/>
                <a:ea typeface="宋体" pitchFamily="2" charset="-122"/>
              </a:rPr>
              <a:t>    Is Jason inside or outside the real world now? </a:t>
            </a:r>
          </a:p>
          <a:p>
            <a:pPr marL="0" indent="0">
              <a:buFontTx/>
              <a:buNone/>
            </a:pPr>
            <a:r>
              <a:rPr lang="en-US" altLang="zh-CN" sz="2800" i="1" smtClean="0">
                <a:latin typeface="Times New Roman" pitchFamily="18" charset="0"/>
                <a:ea typeface="宋体" pitchFamily="2" charset="-122"/>
              </a:rPr>
              <a:t>            </a:t>
            </a:r>
            <a:endParaRPr lang="en-US" altLang="zh-CN" sz="2800" i="1" smtClean="0">
              <a:latin typeface="Times New Roman" pitchFamily="18" charset="0"/>
              <a:ea typeface="宋体" pitchFamily="2" charset="-122"/>
              <a:cs typeface="Arial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533525" y="1625600"/>
            <a:ext cx="27860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</a:rPr>
              <a:t>pleaded with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419475" y="2060575"/>
            <a:ext cx="20161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</a:rPr>
              <a:t>refused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646238" y="4313238"/>
            <a:ext cx="12795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</a:rPr>
              <a:t>killed</a:t>
            </a:r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681413" y="2924175"/>
            <a:ext cx="20161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b="1">
                <a:solidFill>
                  <a:srgbClr val="FF0000"/>
                </a:solidFill>
              </a:rPr>
              <a:t>therapist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12088" y="4652963"/>
            <a:ext cx="1235075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07950" y="5084763"/>
            <a:ext cx="8496300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CN" sz="2200" b="1">
                <a:latin typeface="Times New Roman" pitchFamily="18" charset="0"/>
                <a:cs typeface="Times New Roman" pitchFamily="18" charset="0"/>
              </a:rPr>
              <a:t>Teenager Committed Suicide When His Computer Broke Down</a:t>
            </a:r>
            <a:endParaRPr kumimoji="1" lang="zh-CN" altLang="en-US" sz="2200" b="1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8099" dir="2700000" algn="ctr" rotWithShape="0">
              <a:srgbClr val="FFFFFF">
                <a:alpha val="74997"/>
              </a:srgbClr>
            </a:outerShdw>
          </a:effectLst>
        </p:spPr>
        <p:txBody>
          <a:bodyPr/>
          <a:lstStyle/>
          <a:p>
            <a:r>
              <a:rPr lang="en-US" altLang="zh-CN" sz="4000" smtClean="0">
                <a:ea typeface="宋体" pitchFamily="2" charset="-122"/>
              </a:rPr>
              <a:t>Step 2 Reading comprehension</a:t>
            </a:r>
          </a:p>
        </p:txBody>
      </p:sp>
      <p:sp>
        <p:nvSpPr>
          <p:cNvPr id="9220" name="Oval 68"/>
          <p:cNvSpPr>
            <a:spLocks noChangeArrowheads="1"/>
          </p:cNvSpPr>
          <p:nvPr/>
        </p:nvSpPr>
        <p:spPr bwMode="auto">
          <a:xfrm>
            <a:off x="5940425" y="1196975"/>
            <a:ext cx="2447925" cy="20875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altLang="zh-CN" sz="2800" b="1">
                <a:latin typeface="Arial" pitchFamily="34" charset="0"/>
                <a:ea typeface="宋体" pitchFamily="2" charset="-122"/>
              </a:rPr>
              <a:t>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real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world</a:t>
            </a:r>
            <a:r>
              <a:rPr lang="en-US" altLang="zh-CN" sz="2800" b="1">
                <a:latin typeface="Arial" pitchFamily="34" charset="0"/>
                <a:ea typeface="宋体" pitchFamily="2" charset="-122"/>
              </a:rPr>
              <a:t> </a:t>
            </a:r>
            <a:endParaRPr lang="en-US" altLang="zh-CN" sz="2800"/>
          </a:p>
        </p:txBody>
      </p:sp>
      <p:sp>
        <p:nvSpPr>
          <p:cNvPr id="9221" name="Oval 68"/>
          <p:cNvSpPr>
            <a:spLocks noChangeArrowheads="1"/>
          </p:cNvSpPr>
          <p:nvPr/>
        </p:nvSpPr>
        <p:spPr bwMode="auto">
          <a:xfrm>
            <a:off x="971550" y="1341438"/>
            <a:ext cx="2736850" cy="2159000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 not  to  be 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      an outsider  </a:t>
            </a:r>
          </a:p>
          <a:p>
            <a:pPr marL="342900" indent="-342900" algn="ctr"/>
            <a:endParaRPr lang="en-US" altLang="zh-CN" sz="2800">
              <a:cs typeface="Times New Roman" pitchFamily="18" charset="0"/>
            </a:endParaRPr>
          </a:p>
        </p:txBody>
      </p:sp>
      <p:sp>
        <p:nvSpPr>
          <p:cNvPr id="9223" name="右箭头 13"/>
          <p:cNvSpPr>
            <a:spLocks noChangeArrowheads="1"/>
          </p:cNvSpPr>
          <p:nvPr/>
        </p:nvSpPr>
        <p:spPr bwMode="auto">
          <a:xfrm>
            <a:off x="3708400" y="1628775"/>
            <a:ext cx="2232025" cy="1152525"/>
          </a:xfrm>
          <a:prstGeom prst="rightArrow">
            <a:avLst>
              <a:gd name="adj1" fmla="val 50000"/>
              <a:gd name="adj2" fmla="val 49958"/>
            </a:avLst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9000">
                <a:srgbClr val="CC99FF"/>
              </a:gs>
              <a:gs pos="64000">
                <a:srgbClr val="9966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9224" name="右箭头 14"/>
          <p:cNvSpPr>
            <a:spLocks noChangeArrowheads="1"/>
          </p:cNvSpPr>
          <p:nvPr/>
        </p:nvSpPr>
        <p:spPr bwMode="auto">
          <a:xfrm rot="5400000">
            <a:off x="6516688" y="3429000"/>
            <a:ext cx="1471612" cy="1119188"/>
          </a:xfrm>
          <a:prstGeom prst="rightArrow">
            <a:avLst>
              <a:gd name="adj1" fmla="val 50000"/>
              <a:gd name="adj2" fmla="val 49948"/>
            </a:avLst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9000">
                <a:srgbClr val="CC99FF"/>
              </a:gs>
              <a:gs pos="64000">
                <a:srgbClr val="9966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9225" name="右箭头 15"/>
          <p:cNvSpPr>
            <a:spLocks noChangeArrowheads="1"/>
          </p:cNvSpPr>
          <p:nvPr/>
        </p:nvSpPr>
        <p:spPr bwMode="auto">
          <a:xfrm rot="10800000">
            <a:off x="3779838" y="5084763"/>
            <a:ext cx="2305050" cy="1223962"/>
          </a:xfrm>
          <a:prstGeom prst="rightArrow">
            <a:avLst>
              <a:gd name="adj1" fmla="val 50000"/>
              <a:gd name="adj2" fmla="val 49994"/>
            </a:avLst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9000">
                <a:srgbClr val="CC99FF"/>
              </a:gs>
              <a:gs pos="64000">
                <a:srgbClr val="9966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7" name="Oval 68"/>
          <p:cNvSpPr>
            <a:spLocks noChangeArrowheads="1"/>
          </p:cNvSpPr>
          <p:nvPr/>
        </p:nvSpPr>
        <p:spPr bwMode="auto">
          <a:xfrm>
            <a:off x="755650" y="4724400"/>
            <a:ext cx="3071813" cy="1928813"/>
          </a:xfrm>
          <a:prstGeom prst="ellipse">
            <a:avLst/>
          </a:prstGeom>
          <a:solidFill>
            <a:schemeClr val="accent5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en-US" altLang="zh-CN" sz="2800" b="1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an outsider  </a:t>
            </a:r>
          </a:p>
          <a:p>
            <a:pPr marL="342900" indent="-342900" algn="ctr"/>
            <a:endParaRPr lang="en-US" altLang="zh-CN" sz="2800"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18" name="Oval 68"/>
          <p:cNvSpPr>
            <a:spLocks noChangeArrowheads="1"/>
          </p:cNvSpPr>
          <p:nvPr/>
        </p:nvSpPr>
        <p:spPr bwMode="auto">
          <a:xfrm>
            <a:off x="6230949" y="4835549"/>
            <a:ext cx="2447925" cy="2017712"/>
          </a:xfrm>
          <a:prstGeom prst="ellipse">
            <a:avLst/>
          </a:prstGeom>
          <a:blipFill dpi="0" rotWithShape="1">
            <a:blip r:embed="rId2"/>
            <a:srcRect/>
            <a:tile tx="0" ty="0" sx="100000" sy="100000" flip="none" algn="ctr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342900" indent="-342900"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9pPr>
          </a:lstStyle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kumimoji="0" lang="en-US" altLang="zh-CN" sz="2800" b="1" dirty="0" smtClean="0">
                <a:latin typeface="Arial" charset="0"/>
                <a:ea typeface="宋体" charset="0"/>
                <a:cs typeface="宋体" charset="0"/>
              </a:rPr>
              <a:t>  virtual</a:t>
            </a:r>
          </a:p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kumimoji="0" lang="en-US" altLang="zh-CN" sz="2800" b="1" dirty="0" smtClean="0">
                <a:latin typeface="Arial" charset="0"/>
                <a:ea typeface="宋体" charset="0"/>
                <a:cs typeface="宋体" charset="0"/>
              </a:rPr>
              <a:t>   world </a:t>
            </a:r>
          </a:p>
        </p:txBody>
      </p:sp>
      <p:sp>
        <p:nvSpPr>
          <p:cNvPr id="2" name="乘 1"/>
          <p:cNvSpPr/>
          <p:nvPr/>
        </p:nvSpPr>
        <p:spPr bwMode="auto">
          <a:xfrm>
            <a:off x="1692275" y="3500438"/>
            <a:ext cx="719138" cy="1152525"/>
          </a:xfrm>
          <a:prstGeom prst="mathMultiply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zh-CN" altLang="en-US">
              <a:cs typeface="HY얕은샘물M" charset="0"/>
            </a:endParaRPr>
          </a:p>
        </p:txBody>
      </p:sp>
      <p:sp>
        <p:nvSpPr>
          <p:cNvPr id="4" name="乘 3"/>
          <p:cNvSpPr/>
          <p:nvPr/>
        </p:nvSpPr>
        <p:spPr bwMode="auto">
          <a:xfrm>
            <a:off x="1692275" y="3213100"/>
            <a:ext cx="1223963" cy="1800225"/>
          </a:xfrm>
          <a:prstGeom prst="mathMultiply">
            <a:avLst/>
          </a:prstGeom>
          <a:solidFill>
            <a:schemeClr val="tx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zh-CN" altLang="en-US">
              <a:cs typeface="HY얕은샘물M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20" grpId="0" animBg="1"/>
      <p:bldP spid="9221" grpId="0" animBg="1"/>
      <p:bldP spid="9223" grpId="0" animBg="1"/>
      <p:bldP spid="9224" grpId="0" animBg="1"/>
      <p:bldP spid="9225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7100"/>
          </a:xfrm>
        </p:spPr>
        <p:txBody>
          <a:bodyPr/>
          <a:lstStyle/>
          <a:p>
            <a:r>
              <a:rPr kumimoji="1" lang="en-US" altLang="zh-CN" sz="4000" smtClean="0">
                <a:ea typeface="宋体" pitchFamily="2" charset="-122"/>
              </a:rPr>
              <a:t/>
            </a:r>
            <a:br>
              <a:rPr kumimoji="1" lang="en-US" altLang="zh-CN" sz="4000" smtClean="0">
                <a:ea typeface="宋体" pitchFamily="2" charset="-122"/>
              </a:rPr>
            </a:br>
            <a:r>
              <a:rPr kumimoji="1" lang="en-US" altLang="zh-CN" sz="4000" smtClean="0">
                <a:ea typeface="宋体" pitchFamily="2" charset="-122"/>
              </a:rPr>
              <a:t>Step 3  Analysis</a:t>
            </a:r>
            <a:br>
              <a:rPr kumimoji="1" lang="en-US" altLang="zh-CN" sz="4000" smtClean="0">
                <a:ea typeface="宋体" pitchFamily="2" charset="-122"/>
              </a:rPr>
            </a:br>
            <a:r>
              <a:rPr kumimoji="1" lang="en-US" altLang="zh-CN" sz="4000" smtClean="0">
                <a:ea typeface="宋体" pitchFamily="2" charset="-122"/>
              </a:rPr>
              <a:t>-- </a:t>
            </a:r>
            <a:r>
              <a:rPr lang="en-US" altLang="zh-CN" sz="280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How could a computer decide on Jason’s life?</a:t>
            </a:r>
            <a:br>
              <a:rPr lang="en-US" altLang="zh-CN" sz="280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</a:br>
            <a:endParaRPr lang="zh-CN" altLang="en-US" sz="280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268413"/>
            <a:ext cx="9144000" cy="4857750"/>
          </a:xfrm>
        </p:spPr>
        <p:txBody>
          <a:bodyPr/>
          <a:lstStyle/>
          <a:p>
            <a:pPr marL="609600" indent="-609600">
              <a:buFontTx/>
              <a:buNone/>
            </a:pPr>
            <a:r>
              <a:rPr lang="en-US" altLang="zh-CN" sz="2800" b="1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Role-play </a:t>
            </a:r>
          </a:p>
          <a:p>
            <a:pPr marL="609600" indent="-609600">
              <a:buFontTx/>
              <a:buNone/>
            </a:pPr>
            <a:r>
              <a:rPr lang="en-US" altLang="zh-CN" sz="280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-- Suppose you were a therapist, and Jason came for help .  </a:t>
            </a:r>
          </a:p>
          <a:p>
            <a:pPr marL="609600" indent="-609600">
              <a:buFontTx/>
              <a:buNone/>
            </a:pPr>
            <a:endParaRPr lang="en-US" altLang="zh-CN" sz="280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609600" indent="-609600">
              <a:buFontTx/>
              <a:buNone/>
            </a:pPr>
            <a:endParaRPr lang="en-US" altLang="zh-CN" sz="280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609600" indent="-609600">
              <a:buFontTx/>
              <a:buNone/>
            </a:pPr>
            <a:endParaRPr lang="en-US" altLang="zh-CN" sz="280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609600" indent="-609600">
              <a:buFontTx/>
              <a:buNone/>
            </a:pPr>
            <a:endParaRPr lang="en-US" altLang="zh-CN" sz="280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609600" indent="-609600">
              <a:buFontTx/>
              <a:buNone/>
            </a:pPr>
            <a:endParaRPr lang="en-US" altLang="zh-CN" sz="280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609600" indent="-609600">
              <a:lnSpc>
                <a:spcPts val="2800"/>
              </a:lnSpc>
              <a:buFontTx/>
              <a:buAutoNum type="arabicParenR"/>
            </a:pPr>
            <a:r>
              <a:rPr lang="en-US" altLang="zh-CN" sz="2800" i="1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Computer addiction is an _____________. It is an illness. </a:t>
            </a:r>
          </a:p>
          <a:p>
            <a:pPr marL="609600" indent="-609600">
              <a:lnSpc>
                <a:spcPts val="2800"/>
              </a:lnSpc>
              <a:buFontTx/>
              <a:buNone/>
            </a:pPr>
            <a:r>
              <a:rPr lang="en-US" altLang="zh-CN" sz="280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</a:t>
            </a:r>
          </a:p>
          <a:p>
            <a:pPr marL="609600" indent="-609600">
              <a:lnSpc>
                <a:spcPts val="2800"/>
              </a:lnSpc>
              <a:buFontTx/>
              <a:buNone/>
            </a:pPr>
            <a:r>
              <a:rPr lang="en-US" altLang="zh-CN" sz="280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</a:t>
            </a:r>
            <a:endParaRPr lang="zh-CN" altLang="en-US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4" name="文本框 6"/>
          <p:cNvSpPr txBox="1">
            <a:spLocks noChangeArrowheads="1"/>
          </p:cNvSpPr>
          <p:nvPr/>
        </p:nvSpPr>
        <p:spPr bwMode="auto">
          <a:xfrm>
            <a:off x="4427538" y="4652963"/>
            <a:ext cx="25209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CN" b="1">
                <a:solidFill>
                  <a:srgbClr val="FF0000"/>
                </a:solidFill>
              </a:rPr>
              <a:t>obsession</a:t>
            </a:r>
            <a:endParaRPr kumimoji="1" lang="zh-CN" altLang="en-US" b="1">
              <a:solidFill>
                <a:srgbClr val="FF0000"/>
              </a:solidFill>
            </a:endParaRPr>
          </a:p>
        </p:txBody>
      </p:sp>
      <p:pic>
        <p:nvPicPr>
          <p:cNvPr id="12" name="Picture 8" descr="computer addiction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781300"/>
            <a:ext cx="3241675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9" name="Picture 9" descr="医生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67175" y="2781300"/>
            <a:ext cx="4392613" cy="157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sz="4000" smtClean="0">
                <a:ea typeface="宋体" pitchFamily="2" charset="-122"/>
              </a:rPr>
              <a:t>Step 3  Analysis</a:t>
            </a:r>
            <a:br>
              <a:rPr kumimoji="1" lang="en-US" altLang="zh-CN" sz="4000" smtClean="0">
                <a:ea typeface="宋体" pitchFamily="2" charset="-122"/>
              </a:rPr>
            </a:br>
            <a:r>
              <a:rPr kumimoji="1" lang="en-US" altLang="zh-CN" sz="4000" smtClean="0">
                <a:ea typeface="宋体" pitchFamily="2" charset="-122"/>
              </a:rPr>
              <a:t>-- </a:t>
            </a:r>
            <a:r>
              <a:rPr lang="en-US" altLang="zh-CN" sz="280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How could a computer decide on Jason’s life?</a:t>
            </a:r>
            <a:br>
              <a:rPr lang="en-US" altLang="zh-CN" sz="280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</a:br>
            <a:endParaRPr lang="zh-CN" altLang="en-US" sz="280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altLang="zh-CN" sz="280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2) When did Jason’s problem start? / When did he fall into computer addiction? </a:t>
            </a:r>
          </a:p>
          <a:p>
            <a:pPr marL="0" indent="0">
              <a:buFontTx/>
              <a:buNone/>
            </a:pPr>
            <a:endParaRPr lang="en-US" altLang="zh-CN" sz="280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0" indent="0">
              <a:buFontTx/>
              <a:buNone/>
            </a:pPr>
            <a:r>
              <a:rPr lang="en-US" altLang="zh-CN" sz="2800" i="1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His problem started when he used the computer to escape from the _____________.</a:t>
            </a:r>
          </a:p>
          <a:p>
            <a:pPr marL="0" indent="0">
              <a:buFontTx/>
              <a:buNone/>
            </a:pPr>
            <a:endParaRPr lang="en-US" altLang="zh-CN" i="1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4" name="文本框 6"/>
          <p:cNvSpPr txBox="1">
            <a:spLocks noChangeArrowheads="1"/>
          </p:cNvSpPr>
          <p:nvPr/>
        </p:nvSpPr>
        <p:spPr bwMode="auto">
          <a:xfrm>
            <a:off x="2916238" y="3357563"/>
            <a:ext cx="32400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CN" b="1">
                <a:solidFill>
                  <a:srgbClr val="FF0000"/>
                </a:solidFill>
              </a:rPr>
              <a:t>real world</a:t>
            </a:r>
          </a:p>
        </p:txBody>
      </p:sp>
      <p:sp>
        <p:nvSpPr>
          <p:cNvPr id="11271" name="Oval 68"/>
          <p:cNvSpPr>
            <a:spLocks noChangeArrowheads="1"/>
          </p:cNvSpPr>
          <p:nvPr/>
        </p:nvSpPr>
        <p:spPr bwMode="auto">
          <a:xfrm>
            <a:off x="1116013" y="4076700"/>
            <a:ext cx="2447925" cy="2087563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altLang="zh-CN" sz="2800" b="1">
                <a:latin typeface="Arial" pitchFamily="34" charset="0"/>
                <a:ea typeface="宋体" pitchFamily="2" charset="-122"/>
              </a:rPr>
              <a:t>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Real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World</a:t>
            </a:r>
            <a:r>
              <a:rPr lang="en-US" altLang="zh-CN" sz="2800" b="1">
                <a:latin typeface="Arial" pitchFamily="34" charset="0"/>
                <a:ea typeface="宋体" pitchFamily="2" charset="-122"/>
              </a:rPr>
              <a:t> </a:t>
            </a:r>
            <a:endParaRPr lang="en-US" altLang="zh-CN" sz="2800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3514725" y="5429250"/>
            <a:ext cx="3270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  <a:buFontTx/>
              <a:buChar char="•"/>
              <a:defRPr/>
            </a:pPr>
            <a:endParaRPr kumimoji="1" lang="zh-CN" altLang="en-US">
              <a:latin typeface="Arial" charset="0"/>
              <a:ea typeface="宋体" charset="0"/>
              <a:cs typeface="宋体" charset="0"/>
            </a:endParaRPr>
          </a:p>
        </p:txBody>
      </p:sp>
      <p:sp>
        <p:nvSpPr>
          <p:cNvPr id="11273" name="右箭头 13"/>
          <p:cNvSpPr>
            <a:spLocks noChangeArrowheads="1"/>
          </p:cNvSpPr>
          <p:nvPr/>
        </p:nvSpPr>
        <p:spPr bwMode="auto">
          <a:xfrm>
            <a:off x="3563938" y="4508500"/>
            <a:ext cx="2232025" cy="1066800"/>
          </a:xfrm>
          <a:prstGeom prst="rightArrow">
            <a:avLst>
              <a:gd name="adj1" fmla="val 50000"/>
              <a:gd name="adj2" fmla="val 53973"/>
            </a:avLst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9000">
                <a:srgbClr val="CC99FF"/>
              </a:gs>
              <a:gs pos="64000">
                <a:srgbClr val="9966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71" grpId="0" animBg="1"/>
      <p:bldP spid="1127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927100"/>
          </a:xfrm>
        </p:spPr>
        <p:txBody>
          <a:bodyPr/>
          <a:lstStyle/>
          <a:p>
            <a:r>
              <a:rPr kumimoji="1" lang="en-US" altLang="zh-CN" sz="4000" smtClean="0">
                <a:ea typeface="宋体" pitchFamily="2" charset="-122"/>
              </a:rPr>
              <a:t>Step 3  Analysis</a:t>
            </a:r>
            <a:br>
              <a:rPr kumimoji="1" lang="en-US" altLang="zh-CN" sz="4000" smtClean="0">
                <a:ea typeface="宋体" pitchFamily="2" charset="-122"/>
              </a:rPr>
            </a:br>
            <a:r>
              <a:rPr kumimoji="1" lang="en-US" altLang="zh-CN" sz="4000" smtClean="0">
                <a:ea typeface="宋体" pitchFamily="2" charset="-122"/>
              </a:rPr>
              <a:t>-- </a:t>
            </a:r>
            <a:r>
              <a:rPr lang="en-US" altLang="zh-CN" sz="280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How could a computer decide on Jason’s life?</a:t>
            </a:r>
            <a:br>
              <a:rPr lang="en-US" altLang="zh-CN" sz="280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</a:br>
            <a:endParaRPr lang="zh-CN" altLang="en-US" sz="280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850" y="1628775"/>
            <a:ext cx="8569325" cy="452596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zh-CN" sz="28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3) Why did he live in virtual world? </a:t>
            </a:r>
          </a:p>
          <a:p>
            <a:pPr marL="0" indent="0">
              <a:buFontTx/>
              <a:buNone/>
            </a:pPr>
            <a:r>
              <a:rPr lang="en-US" altLang="zh-CN" sz="2800" i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Because in cyberspace, he could be __________ he wanted to be and created his own _______________. </a:t>
            </a:r>
          </a:p>
          <a:p>
            <a:pPr marL="0" indent="0">
              <a:buFontTx/>
              <a:buNone/>
            </a:pPr>
            <a:endParaRPr lang="en-US" altLang="zh-CN" sz="2800" i="1" dirty="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0" indent="0">
              <a:buFontTx/>
              <a:buNone/>
            </a:pPr>
            <a:endParaRPr lang="en-US" altLang="zh-CN" sz="2800" dirty="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0" indent="0">
              <a:buFontTx/>
              <a:buNone/>
            </a:pPr>
            <a:endParaRPr lang="en-US" altLang="zh-CN" sz="280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0" indent="0">
              <a:buFontTx/>
              <a:buNone/>
            </a:pPr>
            <a:endParaRPr lang="en-US" altLang="zh-CN" sz="280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0" indent="0">
              <a:buFontTx/>
              <a:buNone/>
            </a:pPr>
            <a:r>
              <a:rPr lang="en-US" altLang="zh-CN" sz="28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4) Other reasons </a:t>
            </a:r>
          </a:p>
          <a:p>
            <a:pPr marL="0" indent="0">
              <a:buFontTx/>
              <a:buNone/>
            </a:pPr>
            <a:r>
              <a:rPr lang="en-US" altLang="zh-CN" sz="28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…</a:t>
            </a:r>
          </a:p>
          <a:p>
            <a:pPr marL="0" indent="0">
              <a:buFontTx/>
              <a:buNone/>
            </a:pPr>
            <a:endParaRPr lang="en-US" altLang="zh-CN" dirty="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0" indent="0"/>
            <a:endParaRPr lang="zh-CN" altLang="en-US" dirty="0" smtClean="0">
              <a:ea typeface="宋体" pitchFamily="2" charset="-122"/>
            </a:endParaRPr>
          </a:p>
        </p:txBody>
      </p:sp>
      <p:sp>
        <p:nvSpPr>
          <p:cNvPr id="4" name="文本框 6"/>
          <p:cNvSpPr txBox="1">
            <a:spLocks noChangeArrowheads="1"/>
          </p:cNvSpPr>
          <p:nvPr/>
        </p:nvSpPr>
        <p:spPr bwMode="auto">
          <a:xfrm>
            <a:off x="5508625" y="2133600"/>
            <a:ext cx="20161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CN" b="1">
                <a:solidFill>
                  <a:srgbClr val="FF0000"/>
                </a:solidFill>
              </a:rPr>
              <a:t>whoever</a:t>
            </a:r>
            <a:endParaRPr kumimoji="1" lang="zh-CN" altLang="en-US" b="1">
              <a:solidFill>
                <a:srgbClr val="FF0000"/>
              </a:solidFill>
            </a:endParaRPr>
          </a:p>
        </p:txBody>
      </p:sp>
      <p:sp>
        <p:nvSpPr>
          <p:cNvPr id="5" name="文本框 6"/>
          <p:cNvSpPr txBox="1">
            <a:spLocks noChangeArrowheads="1"/>
          </p:cNvSpPr>
          <p:nvPr/>
        </p:nvSpPr>
        <p:spPr bwMode="auto">
          <a:xfrm>
            <a:off x="5364163" y="2492375"/>
            <a:ext cx="29527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CN" b="1">
                <a:solidFill>
                  <a:srgbClr val="FF0000"/>
                </a:solidFill>
              </a:rPr>
              <a:t>virtual world</a:t>
            </a:r>
            <a:endParaRPr kumimoji="1" lang="zh-CN" altLang="en-US" b="1">
              <a:solidFill>
                <a:srgbClr val="FF0000"/>
              </a:solidFill>
            </a:endParaRPr>
          </a:p>
        </p:txBody>
      </p:sp>
      <p:sp>
        <p:nvSpPr>
          <p:cNvPr id="12295" name="Oval 68"/>
          <p:cNvSpPr>
            <a:spLocks noChangeArrowheads="1"/>
          </p:cNvSpPr>
          <p:nvPr/>
        </p:nvSpPr>
        <p:spPr bwMode="auto">
          <a:xfrm>
            <a:off x="539750" y="3141663"/>
            <a:ext cx="2447925" cy="208756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altLang="zh-CN" sz="2800" b="1">
                <a:latin typeface="Arial" pitchFamily="34" charset="0"/>
                <a:ea typeface="宋体" pitchFamily="2" charset="-122"/>
              </a:rPr>
              <a:t>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Real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World</a:t>
            </a:r>
            <a:r>
              <a:rPr lang="en-US" altLang="zh-CN" sz="2800" b="1">
                <a:latin typeface="Arial" pitchFamily="34" charset="0"/>
                <a:ea typeface="宋体" pitchFamily="2" charset="-122"/>
              </a:rPr>
              <a:t> </a:t>
            </a:r>
            <a:endParaRPr lang="en-US" altLang="zh-CN" sz="2800"/>
          </a:p>
        </p:txBody>
      </p:sp>
      <p:sp>
        <p:nvSpPr>
          <p:cNvPr id="12296" name="右箭头 13"/>
          <p:cNvSpPr>
            <a:spLocks noChangeArrowheads="1"/>
          </p:cNvSpPr>
          <p:nvPr/>
        </p:nvSpPr>
        <p:spPr bwMode="auto">
          <a:xfrm>
            <a:off x="2987675" y="3644900"/>
            <a:ext cx="2232025" cy="1066800"/>
          </a:xfrm>
          <a:prstGeom prst="rightArrow">
            <a:avLst>
              <a:gd name="adj1" fmla="val 50000"/>
              <a:gd name="adj2" fmla="val 53973"/>
            </a:avLst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9000">
                <a:srgbClr val="CC99FF"/>
              </a:gs>
              <a:gs pos="64000">
                <a:srgbClr val="9966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8" name="Oval 68"/>
          <p:cNvSpPr>
            <a:spLocks noChangeArrowheads="1"/>
          </p:cNvSpPr>
          <p:nvPr/>
        </p:nvSpPr>
        <p:spPr bwMode="auto">
          <a:xfrm>
            <a:off x="5222886" y="3197238"/>
            <a:ext cx="2447926" cy="2017712"/>
          </a:xfrm>
          <a:prstGeom prst="ellipse">
            <a:avLst/>
          </a:prstGeom>
          <a:blipFill dpi="0" rotWithShape="1">
            <a:blip r:embed="rId2"/>
            <a:srcRect/>
            <a:tile tx="0" ty="0" sx="100000" sy="100000" flip="none" algn="ctr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marL="342900" indent="-342900"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1pPr>
            <a:lvl2pPr marL="742950" indent="-285750"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2pPr>
            <a:lvl3pPr marL="1143000" indent="-228600"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3pPr>
            <a:lvl4pPr marL="1600200" indent="-228600"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4pPr>
            <a:lvl5pPr marL="2057400" indent="-228600"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1"/>
                </a:solidFill>
                <a:latin typeface="HY얕은샘물M" charset="0"/>
                <a:ea typeface="HY얕은샘물M" charset="0"/>
                <a:cs typeface="HY얕은샘물M" charset="0"/>
              </a:defRPr>
            </a:lvl9pPr>
          </a:lstStyle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kumimoji="0" lang="en-US" altLang="zh-CN" sz="2800" b="1" dirty="0" smtClean="0">
                <a:latin typeface="Arial" charset="0"/>
                <a:ea typeface="宋体" charset="0"/>
                <a:cs typeface="宋体" charset="0"/>
              </a:rPr>
              <a:t>  Virtual</a:t>
            </a:r>
          </a:p>
          <a:p>
            <a:pPr>
              <a:lnSpc>
                <a:spcPct val="150000"/>
              </a:lnSpc>
              <a:spcBef>
                <a:spcPct val="20000"/>
              </a:spcBef>
              <a:defRPr/>
            </a:pPr>
            <a:r>
              <a:rPr kumimoji="0" lang="en-US" altLang="zh-CN" sz="2800" b="1" dirty="0" smtClean="0">
                <a:latin typeface="Arial" charset="0"/>
                <a:ea typeface="宋体" charset="0"/>
                <a:cs typeface="宋体" charset="0"/>
              </a:rPr>
              <a:t>   World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5" grpId="0"/>
      <p:bldP spid="12295" grpId="0" animBg="1"/>
      <p:bldP spid="1229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 1"/>
          <p:cNvSpPr>
            <a:spLocks noGrp="1"/>
          </p:cNvSpPr>
          <p:nvPr>
            <p:ph type="title"/>
          </p:nvPr>
        </p:nvSpPr>
        <p:spPr>
          <a:xfrm>
            <a:off x="0" y="325438"/>
            <a:ext cx="9144000" cy="927100"/>
          </a:xfrm>
        </p:spPr>
        <p:txBody>
          <a:bodyPr/>
          <a:lstStyle/>
          <a:p>
            <a:r>
              <a:rPr kumimoji="1" lang="en-US" altLang="zh-CN" sz="4000" smtClean="0">
                <a:ea typeface="宋体" pitchFamily="2" charset="-122"/>
              </a:rPr>
              <a:t>Step 3  Analysis</a:t>
            </a:r>
            <a:br>
              <a:rPr kumimoji="1" lang="en-US" altLang="zh-CN" sz="4000" smtClean="0">
                <a:ea typeface="宋体" pitchFamily="2" charset="-122"/>
              </a:rPr>
            </a:br>
            <a:r>
              <a:rPr kumimoji="1" lang="en-US" altLang="zh-CN" sz="4000" smtClean="0">
                <a:ea typeface="宋体" pitchFamily="2" charset="-122"/>
              </a:rPr>
              <a:t>-- </a:t>
            </a:r>
            <a:r>
              <a:rPr lang="en-US" altLang="zh-CN" sz="280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How could a computer decide on Jason’s life?</a:t>
            </a:r>
            <a:endParaRPr lang="zh-CN" altLang="en-US" sz="280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33794" name="内容占位符 2"/>
          <p:cNvSpPr>
            <a:spLocks noGrp="1"/>
          </p:cNvSpPr>
          <p:nvPr>
            <p:ph idx="1"/>
          </p:nvPr>
        </p:nvSpPr>
        <p:spPr>
          <a:xfrm>
            <a:off x="179388" y="1557338"/>
            <a:ext cx="8229600" cy="5140325"/>
          </a:xfrm>
        </p:spPr>
        <p:txBody>
          <a:bodyPr/>
          <a:lstStyle/>
          <a:p>
            <a:pPr marL="0" indent="0">
              <a:buFontTx/>
              <a:buNone/>
            </a:pPr>
            <a:endParaRPr lang="en-US" altLang="zh-CN" sz="200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4" name="Oval 68"/>
          <p:cNvSpPr>
            <a:spLocks noChangeArrowheads="1"/>
          </p:cNvSpPr>
          <p:nvPr/>
        </p:nvSpPr>
        <p:spPr bwMode="auto">
          <a:xfrm>
            <a:off x="179388" y="2492375"/>
            <a:ext cx="2449512" cy="2016125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r>
              <a:rPr lang="en-US" altLang="zh-CN" sz="2800" b="1">
                <a:latin typeface="Arial" pitchFamily="34" charset="0"/>
                <a:ea typeface="宋体" pitchFamily="2" charset="-122"/>
              </a:rPr>
              <a:t>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Real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World</a:t>
            </a:r>
            <a:r>
              <a:rPr lang="en-US" altLang="zh-CN" sz="2800" b="1">
                <a:latin typeface="Arial" pitchFamily="34" charset="0"/>
                <a:ea typeface="宋体" pitchFamily="2" charset="-122"/>
              </a:rPr>
              <a:t> </a:t>
            </a:r>
            <a:endParaRPr lang="en-US" altLang="zh-CN" sz="2800"/>
          </a:p>
        </p:txBody>
      </p:sp>
      <p:sp>
        <p:nvSpPr>
          <p:cNvPr id="5" name="Oval 68"/>
          <p:cNvSpPr>
            <a:spLocks noChangeArrowheads="1"/>
          </p:cNvSpPr>
          <p:nvPr/>
        </p:nvSpPr>
        <p:spPr bwMode="auto">
          <a:xfrm>
            <a:off x="5321300" y="2351088"/>
            <a:ext cx="2447925" cy="2016125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altLang="zh-CN" sz="2800" b="1">
                <a:latin typeface="Arial" pitchFamily="34" charset="0"/>
                <a:ea typeface="宋体" pitchFamily="2" charset="-122"/>
              </a:rPr>
              <a:t>  </a:t>
            </a: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Virtual</a:t>
            </a:r>
          </a:p>
          <a:p>
            <a:pPr marL="342900" indent="-342900">
              <a:spcBef>
                <a:spcPct val="20000"/>
              </a:spcBef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  World  </a:t>
            </a:r>
          </a:p>
          <a:p>
            <a:pPr marL="342900" indent="-342900" algn="ctr"/>
            <a:endParaRPr lang="en-US" altLang="zh-CN" sz="2800"/>
          </a:p>
        </p:txBody>
      </p:sp>
      <p:sp>
        <p:nvSpPr>
          <p:cNvPr id="33797" name="矩形 1"/>
          <p:cNvSpPr>
            <a:spLocks noChangeArrowheads="1"/>
          </p:cNvSpPr>
          <p:nvPr/>
        </p:nvSpPr>
        <p:spPr bwMode="auto">
          <a:xfrm>
            <a:off x="3203575" y="4652963"/>
            <a:ext cx="2736850" cy="647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33798" name="矩形 5"/>
          <p:cNvSpPr>
            <a:spLocks noChangeArrowheads="1"/>
          </p:cNvSpPr>
          <p:nvPr/>
        </p:nvSpPr>
        <p:spPr bwMode="auto">
          <a:xfrm>
            <a:off x="3203575" y="4652963"/>
            <a:ext cx="2592388" cy="863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33799" name="矩形 8"/>
          <p:cNvSpPr>
            <a:spLocks noChangeArrowheads="1"/>
          </p:cNvSpPr>
          <p:nvPr/>
        </p:nvSpPr>
        <p:spPr bwMode="auto">
          <a:xfrm>
            <a:off x="3203575" y="4581525"/>
            <a:ext cx="2736850" cy="215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3321" name="矩形 9"/>
          <p:cNvSpPr>
            <a:spLocks noChangeArrowheads="1"/>
          </p:cNvSpPr>
          <p:nvPr/>
        </p:nvSpPr>
        <p:spPr bwMode="auto">
          <a:xfrm>
            <a:off x="2700338" y="4365625"/>
            <a:ext cx="5040312" cy="1384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Times New Roman" pitchFamily="18" charset="0"/>
              </a:rPr>
              <a:t>-- spend less time on computers</a:t>
            </a:r>
          </a:p>
          <a:p>
            <a:r>
              <a:rPr lang="en-US" altLang="zh-CN" sz="2800">
                <a:latin typeface="Times New Roman" pitchFamily="18" charset="0"/>
              </a:rPr>
              <a:t>-- hang out with friends</a:t>
            </a:r>
          </a:p>
          <a:p>
            <a:r>
              <a:rPr lang="en-US" altLang="zh-CN" sz="2800">
                <a:latin typeface="Times New Roman" pitchFamily="18" charset="0"/>
              </a:rPr>
              <a:t>-- …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2657475" y="3068638"/>
            <a:ext cx="2663825" cy="579437"/>
          </a:xfrm>
          <a:prstGeom prst="rect">
            <a:avLst/>
          </a:prstGeom>
          <a:solidFill>
            <a:srgbClr val="99CC00"/>
          </a:solidFill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/>
              <a:t>    </a:t>
            </a:r>
            <a:r>
              <a:rPr lang="en-US" altLang="zh-CN" b="1">
                <a:latin typeface="Times New Roman" pitchFamily="18" charset="0"/>
              </a:rPr>
              <a:t>Balance</a:t>
            </a:r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348038" y="3648075"/>
            <a:ext cx="151288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CN" b="1">
                <a:latin typeface="Times New Roman" pitchFamily="18" charset="0"/>
              </a:rPr>
              <a:t>How?</a:t>
            </a:r>
            <a:r>
              <a:rPr kumimoji="1" lang="en-US" altLang="zh-CN"/>
              <a:t> </a:t>
            </a:r>
            <a:endParaRPr kumimoji="1"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3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1" grpId="0" animBg="1"/>
      <p:bldP spid="2" grpId="0"/>
      <p:bldP spid="2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 1"/>
          <p:cNvSpPr>
            <a:spLocks noGrp="1"/>
          </p:cNvSpPr>
          <p:nvPr>
            <p:ph type="title"/>
          </p:nvPr>
        </p:nvSpPr>
        <p:spPr>
          <a:xfrm>
            <a:off x="0" y="-100013"/>
            <a:ext cx="9144000" cy="927101"/>
          </a:xfrm>
        </p:spPr>
        <p:txBody>
          <a:bodyPr/>
          <a:lstStyle/>
          <a:p>
            <a:r>
              <a:rPr kumimoji="1" lang="en-US" altLang="zh-CN" smtClean="0">
                <a:ea typeface="宋体" pitchFamily="2" charset="-122"/>
              </a:rPr>
              <a:t>Step 4   Role-play </a:t>
            </a:r>
            <a:endParaRPr kumimoji="1" lang="zh-CN" altLang="en-US" smtClean="0"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620713"/>
            <a:ext cx="9144000" cy="607695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zh-CN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What would happen if Jason went to see a  therapist? </a:t>
            </a:r>
          </a:p>
          <a:p>
            <a:pPr marL="0" indent="0">
              <a:buFontTx/>
              <a:buNone/>
            </a:pPr>
            <a:endParaRPr lang="en-US" altLang="zh-CN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34819" name="矩形 1"/>
          <p:cNvSpPr>
            <a:spLocks noChangeArrowheads="1"/>
          </p:cNvSpPr>
          <p:nvPr/>
        </p:nvSpPr>
        <p:spPr bwMode="auto">
          <a:xfrm>
            <a:off x="3203575" y="4652963"/>
            <a:ext cx="2736850" cy="647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34820" name="矩形 5"/>
          <p:cNvSpPr>
            <a:spLocks noChangeArrowheads="1"/>
          </p:cNvSpPr>
          <p:nvPr/>
        </p:nvSpPr>
        <p:spPr bwMode="auto">
          <a:xfrm>
            <a:off x="3203575" y="4652963"/>
            <a:ext cx="2592388" cy="863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34821" name="矩形 8"/>
          <p:cNvSpPr>
            <a:spLocks noChangeArrowheads="1"/>
          </p:cNvSpPr>
          <p:nvPr/>
        </p:nvSpPr>
        <p:spPr bwMode="auto">
          <a:xfrm>
            <a:off x="3203575" y="4581525"/>
            <a:ext cx="2736850" cy="215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34822" name="矩形 9"/>
          <p:cNvSpPr>
            <a:spLocks noChangeArrowheads="1"/>
          </p:cNvSpPr>
          <p:nvPr/>
        </p:nvSpPr>
        <p:spPr bwMode="auto">
          <a:xfrm>
            <a:off x="3132138" y="4581525"/>
            <a:ext cx="2447925" cy="576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graphicFrame>
        <p:nvGraphicFramePr>
          <p:cNvPr id="14392" name="Group 56"/>
          <p:cNvGraphicFramePr>
            <a:graphicFrameLocks noGrp="1"/>
          </p:cNvGraphicFramePr>
          <p:nvPr/>
        </p:nvGraphicFramePr>
        <p:xfrm>
          <a:off x="0" y="1196975"/>
          <a:ext cx="9540875" cy="5682581"/>
        </p:xfrm>
        <a:graphic>
          <a:graphicData uri="http://schemas.openxmlformats.org/drawingml/2006/table">
            <a:tbl>
              <a:tblPr/>
              <a:tblGrid>
                <a:gridCol w="4716463"/>
                <a:gridCol w="4824412"/>
              </a:tblGrid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Y얕은샘물M" pitchFamily="18" charset="-127"/>
                          <a:cs typeface="Times New Roman" pitchFamily="18" charset="0"/>
                        </a:rPr>
                        <a:t>                Jason 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HY얕은샘물M" pitchFamily="18" charset="-127"/>
                        <a:cs typeface="Times New Roman" pitchFamily="18" charset="0"/>
                      </a:endParaRPr>
                    </a:p>
                  </a:txBody>
                  <a:tcPr marL="91443" marR="91443" marT="45703" marB="4570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Y얕은샘물M" pitchFamily="18" charset="-127"/>
                          <a:cs typeface="Times New Roman" pitchFamily="18" charset="0"/>
                        </a:rPr>
                        <a:t>             Dr. Johnson 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HY얕은샘물M" pitchFamily="18" charset="-127"/>
                        <a:cs typeface="Times New Roman" pitchFamily="18" charset="0"/>
                      </a:endParaRPr>
                    </a:p>
                  </a:txBody>
                  <a:tcPr marL="91443" marR="91443" marT="45703" marB="4570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77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Y얕은샘물M" pitchFamily="18" charset="-127"/>
                          <a:cs typeface="Times New Roman" pitchFamily="18" charset="0"/>
                        </a:rPr>
                        <a:t> Say your problem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Y얕은샘물M" pitchFamily="18" charset="-127"/>
                          <a:cs typeface="Times New Roman" pitchFamily="18" charset="0"/>
                        </a:rPr>
                        <a:t>  -- want to kill myself</a:t>
                      </a:r>
                      <a:endParaRPr kumimoji="0" lang="zh-CN" altLang="en-US" sz="24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HY얕은샘물M" pitchFamily="18" charset="-127"/>
                        <a:cs typeface="Times New Roman" pitchFamily="18" charset="0"/>
                      </a:endParaRPr>
                    </a:p>
                  </a:txBody>
                  <a:tcPr marL="91443" marR="91443" marT="45703" marB="4570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2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Y얕은샘물M" pitchFamily="18" charset="-127"/>
                          <a:cs typeface="Times New Roman" pitchFamily="18" charset="0"/>
                        </a:rPr>
                        <a:t>Ask why </a:t>
                      </a:r>
                    </a:p>
                  </a:txBody>
                  <a:tcPr marL="91443" marR="91443" marT="45703" marB="4570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2D2"/>
                    </a:solidFill>
                  </a:tcPr>
                </a:tc>
              </a:tr>
              <a:tr h="8651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Y얕은샘물M" pitchFamily="18" charset="-127"/>
                          <a:cs typeface="Times New Roman" pitchFamily="18" charset="0"/>
                        </a:rPr>
                        <a:t> Explain the reasons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Y얕은샘물M" pitchFamily="18" charset="-127"/>
                          <a:cs typeface="Times New Roman" pitchFamily="18" charset="0"/>
                        </a:rPr>
                        <a:t>  -- refused to buy me a computer</a:t>
                      </a:r>
                    </a:p>
                  </a:txBody>
                  <a:tcPr marL="91443" marR="91443" marT="45703" marB="4570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Y얕은샘물M" pitchFamily="18" charset="-127"/>
                          <a:cs typeface="Times New Roman" pitchFamily="18" charset="0"/>
                        </a:rPr>
                        <a:t>Analyze his problem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Y얕은샘물M" pitchFamily="18" charset="-127"/>
                          <a:cs typeface="Times New Roman" pitchFamily="18" charset="0"/>
                        </a:rPr>
                        <a:t>-- fall into computer addiction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HY얕은샘물M" pitchFamily="18" charset="-127"/>
                        <a:cs typeface="Times New Roman" pitchFamily="18" charset="0"/>
                      </a:endParaRPr>
                    </a:p>
                  </a:txBody>
                  <a:tcPr marL="91443" marR="91443" marT="45703" marB="4570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AEA"/>
                    </a:solidFill>
                  </a:tcPr>
                </a:tc>
              </a:tr>
              <a:tr h="1412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Y얕은샘물M" pitchFamily="18" charset="-127"/>
                          <a:cs typeface="Times New Roman" pitchFamily="18" charset="0"/>
                        </a:rPr>
                        <a:t> Ask what computer addiction is</a:t>
                      </a:r>
                    </a:p>
                  </a:txBody>
                  <a:tcPr marL="91443" marR="91443" marT="45703" marB="4570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2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Y얕은샘물M" pitchFamily="18" charset="-127"/>
                          <a:cs typeface="Times New Roman" pitchFamily="18" charset="0"/>
                        </a:rPr>
                        <a:t>Explain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Y얕은샘물M" pitchFamily="18" charset="-127"/>
                          <a:cs typeface="Times New Roman" pitchFamily="18" charset="0"/>
                        </a:rPr>
                        <a:t>-- obsession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Y얕은샘물M" pitchFamily="18" charset="-127"/>
                          <a:cs typeface="Times New Roman" pitchFamily="18" charset="0"/>
                        </a:rPr>
                        <a:t>-- use computers to escape from…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Y얕은샘물M" pitchFamily="18" charset="-127"/>
                          <a:cs typeface="Times New Roman" pitchFamily="18" charset="0"/>
                        </a:rPr>
                        <a:t>--  live in … </a:t>
                      </a:r>
                    </a:p>
                  </a:txBody>
                  <a:tcPr marL="91443" marR="91443" marT="45703" marB="4570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2D2"/>
                    </a:solidFill>
                  </a:tcPr>
                </a:tc>
              </a:tr>
              <a:tr h="1412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Y얕은샘물M" pitchFamily="18" charset="-127"/>
                          <a:cs typeface="Times New Roman" pitchFamily="18" charset="0"/>
                        </a:rPr>
                        <a:t> Ask for solutions 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HY얕은샘물M" pitchFamily="18" charset="-127"/>
                        <a:cs typeface="Times New Roman" pitchFamily="18" charset="0"/>
                      </a:endParaRPr>
                    </a:p>
                  </a:txBody>
                  <a:tcPr marL="91443" marR="91443" marT="45703" marB="4570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2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Y얕은샘물M" pitchFamily="18" charset="-127"/>
                          <a:cs typeface="Times New Roman" pitchFamily="18" charset="0"/>
                        </a:rPr>
                        <a:t>Explain solutions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Y얕은샘물M" pitchFamily="18" charset="-127"/>
                          <a:cs typeface="Times New Roman" pitchFamily="18" charset="0"/>
                        </a:rPr>
                        <a:t>-- spend less time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Y얕은샘물M" pitchFamily="18" charset="-127"/>
                          <a:cs typeface="Times New Roman" pitchFamily="18" charset="0"/>
                        </a:rPr>
                        <a:t>-- hang out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Y얕은샘물M" pitchFamily="18" charset="-127"/>
                          <a:cs typeface="Times New Roman" pitchFamily="18" charset="0"/>
                        </a:rPr>
                        <a:t> …</a:t>
                      </a:r>
                      <a:endParaRPr kumimoji="0" lang="zh-CN" altLang="en-US" sz="24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HY얕은샘물M" pitchFamily="18" charset="-127"/>
                        <a:cs typeface="Times New Roman" pitchFamily="18" charset="0"/>
                      </a:endParaRPr>
                    </a:p>
                  </a:txBody>
                  <a:tcPr marL="91443" marR="91443" marT="45703" marB="4570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2D2"/>
                    </a:solidFill>
                  </a:tcPr>
                </a:tc>
              </a:tr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Y얕은샘물M" pitchFamily="18" charset="-127"/>
                          <a:cs typeface="Times New Roman" pitchFamily="18" charset="0"/>
                        </a:rPr>
                        <a:t> Express thanks 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HY얕은샘물M" pitchFamily="18" charset="-127"/>
                        <a:cs typeface="Times New Roman" pitchFamily="18" charset="0"/>
                      </a:endParaRPr>
                    </a:p>
                  </a:txBody>
                  <a:tcPr marL="91443" marR="91443" marT="45703" marB="4570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HY얕은샘물M" pitchFamily="18" charset="-127"/>
                        <a:cs typeface="Times New Roman" pitchFamily="18" charset="0"/>
                      </a:endParaRPr>
                    </a:p>
                  </a:txBody>
                  <a:tcPr marL="91443" marR="91443" marT="45703" marB="4570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A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8" descr="computer addiction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341438"/>
            <a:ext cx="403225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446" name="Picture 86" descr="医生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1341438"/>
            <a:ext cx="4392612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7100"/>
          </a:xfrm>
        </p:spPr>
        <p:txBody>
          <a:bodyPr/>
          <a:lstStyle/>
          <a:p>
            <a:r>
              <a:rPr kumimoji="1" lang="en-US" altLang="zh-CN" smtClean="0">
                <a:ea typeface="宋体" pitchFamily="2" charset="-122"/>
              </a:rPr>
              <a:t>Step 4   Role-play </a:t>
            </a:r>
            <a:endParaRPr kumimoji="1" lang="zh-CN" altLang="en-US" smtClean="0"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765175"/>
            <a:ext cx="8712200" cy="5716588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zh-CN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What would happen if Jason went to see a therapist? </a:t>
            </a:r>
          </a:p>
          <a:p>
            <a:pPr marL="0" indent="0">
              <a:buFontTx/>
              <a:buNone/>
            </a:pPr>
            <a:endParaRPr lang="en-US" altLang="zh-CN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0" indent="0">
              <a:buFontTx/>
              <a:buNone/>
            </a:pPr>
            <a:endParaRPr lang="en-US" altLang="zh-CN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0" indent="0">
              <a:buFontTx/>
              <a:buNone/>
            </a:pPr>
            <a:endParaRPr lang="en-US" altLang="zh-CN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0" indent="0">
              <a:buFontTx/>
              <a:buNone/>
            </a:pPr>
            <a:endParaRPr lang="en-US" altLang="zh-CN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0" indent="0">
              <a:buFontTx/>
              <a:buNone/>
            </a:pPr>
            <a:endParaRPr lang="en-US" altLang="zh-CN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35845" name="矩形 1"/>
          <p:cNvSpPr>
            <a:spLocks noChangeArrowheads="1"/>
          </p:cNvSpPr>
          <p:nvPr/>
        </p:nvSpPr>
        <p:spPr bwMode="auto">
          <a:xfrm>
            <a:off x="3203575" y="4652963"/>
            <a:ext cx="2736850" cy="647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35846" name="矩形 5"/>
          <p:cNvSpPr>
            <a:spLocks noChangeArrowheads="1"/>
          </p:cNvSpPr>
          <p:nvPr/>
        </p:nvSpPr>
        <p:spPr bwMode="auto">
          <a:xfrm>
            <a:off x="3203575" y="4652963"/>
            <a:ext cx="2592388" cy="863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35847" name="矩形 8"/>
          <p:cNvSpPr>
            <a:spLocks noChangeArrowheads="1"/>
          </p:cNvSpPr>
          <p:nvPr/>
        </p:nvSpPr>
        <p:spPr bwMode="auto">
          <a:xfrm>
            <a:off x="3203575" y="4581525"/>
            <a:ext cx="2736850" cy="2159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35848" name="矩形 9"/>
          <p:cNvSpPr>
            <a:spLocks noChangeArrowheads="1"/>
          </p:cNvSpPr>
          <p:nvPr/>
        </p:nvSpPr>
        <p:spPr bwMode="auto">
          <a:xfrm>
            <a:off x="3132138" y="4581525"/>
            <a:ext cx="2447925" cy="5762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pic>
        <p:nvPicPr>
          <p:cNvPr id="2" name="Picture 8" descr="computer addiction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341438"/>
            <a:ext cx="403225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5444" name="Group 84"/>
          <p:cNvGraphicFramePr>
            <a:graphicFrameLocks noGrp="1"/>
          </p:cNvGraphicFramePr>
          <p:nvPr/>
        </p:nvGraphicFramePr>
        <p:xfrm>
          <a:off x="0" y="2820988"/>
          <a:ext cx="9144000" cy="4170363"/>
        </p:xfrm>
        <a:graphic>
          <a:graphicData uri="http://schemas.openxmlformats.org/drawingml/2006/table">
            <a:tbl>
              <a:tblPr/>
              <a:tblGrid>
                <a:gridCol w="5076825"/>
                <a:gridCol w="4067175"/>
              </a:tblGrid>
              <a:tr h="517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Y얕은샘물M" pitchFamily="18" charset="-127"/>
                          <a:cs typeface="Times New Roman" pitchFamily="18" charset="0"/>
                        </a:rPr>
                        <a:t>                Jason 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HY얕은샘물M" pitchFamily="18" charset="-127"/>
                        <a:cs typeface="Times New Roman" pitchFamily="18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HY얕은샘물M" pitchFamily="18" charset="-127"/>
                          <a:cs typeface="Times New Roman" pitchFamily="18" charset="0"/>
                        </a:rPr>
                        <a:t>             Dr. Johnson </a:t>
                      </a:r>
                      <a:endParaRPr kumimoji="0" lang="zh-CN" alt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HY얕은샘물M" pitchFamily="18" charset="-127"/>
                        <a:cs typeface="Times New Roman" pitchFamily="18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765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Y얕은샘물M" pitchFamily="18" charset="-127"/>
                          <a:cs typeface="Times New Roman" pitchFamily="18" charset="0"/>
                        </a:rPr>
                        <a:t>  Say your problem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HY얕은샘물M" pitchFamily="18" charset="-127"/>
                        <a:cs typeface="Times New Roman" pitchFamily="18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2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Y얕은샘물M" pitchFamily="18" charset="-127"/>
                          <a:cs typeface="Times New Roman" pitchFamily="18" charset="0"/>
                        </a:rPr>
                        <a:t>Ask why 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2D2"/>
                    </a:solidFill>
                  </a:tcPr>
                </a:tc>
              </a:tr>
              <a:tr h="765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Y얕은샘물M" pitchFamily="18" charset="-127"/>
                          <a:cs typeface="Times New Roman" pitchFamily="18" charset="0"/>
                        </a:rPr>
                        <a:t>  Explain the reasons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4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HY얕은샘물M" pitchFamily="18" charset="-127"/>
                        <a:cs typeface="Times New Roman" pitchFamily="18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Y얕은샘물M" pitchFamily="18" charset="-127"/>
                          <a:cs typeface="Times New Roman" pitchFamily="18" charset="0"/>
                        </a:rPr>
                        <a:t>Analyze his problem</a:t>
                      </a:r>
                      <a:endParaRPr kumimoji="0" lang="zh-CN" altLang="en-US" sz="24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HY얕은샘물M" pitchFamily="18" charset="-127"/>
                        <a:cs typeface="Times New Roman" pitchFamily="18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AEA"/>
                    </a:solidFill>
                  </a:tcPr>
                </a:tc>
              </a:tr>
              <a:tr h="777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Y얕은샘물M" pitchFamily="18" charset="-127"/>
                          <a:cs typeface="Times New Roman" pitchFamily="18" charset="0"/>
                        </a:rPr>
                        <a:t>  Ask what computer addiction is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2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Y얕은샘물M" pitchFamily="18" charset="-127"/>
                          <a:cs typeface="Times New Roman" pitchFamily="18" charset="0"/>
                        </a:rPr>
                        <a:t>Explain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24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HY얕은샘물M" pitchFamily="18" charset="-127"/>
                        <a:cs typeface="Times New Roman" pitchFamily="18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2D2"/>
                    </a:solidFill>
                  </a:tcPr>
                </a:tc>
              </a:tr>
              <a:tr h="617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Y얕은샘물M" pitchFamily="18" charset="-127"/>
                          <a:cs typeface="Times New Roman" pitchFamily="18" charset="0"/>
                        </a:rPr>
                        <a:t>  Ask for solutions 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HY얕은샘물M" pitchFamily="18" charset="-127"/>
                        <a:cs typeface="Times New Roman" pitchFamily="18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2D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Y얕은샘물M" pitchFamily="18" charset="-127"/>
                          <a:cs typeface="Times New Roman" pitchFamily="18" charset="0"/>
                        </a:rPr>
                        <a:t>Explain solutions </a:t>
                      </a: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D2D2"/>
                    </a:solidFill>
                  </a:tcPr>
                </a:tc>
              </a:tr>
              <a:tr h="727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HY얕은샘물M" pitchFamily="18" charset="-127"/>
                          <a:cs typeface="Times New Roman" pitchFamily="18" charset="0"/>
                        </a:rPr>
                        <a:t>  Express thanks </a:t>
                      </a: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HY얕은샘물M" pitchFamily="18" charset="-127"/>
                        <a:cs typeface="Times New Roman" pitchFamily="18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A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HY얕은샘물M" pitchFamily="18" charset="-127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25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HY얕은샘물M" pitchFamily="18" charset="-127"/>
                        <a:cs typeface="Times New Roman" pitchFamily="18" charset="0"/>
                      </a:endParaRPr>
                    </a:p>
                  </a:txBody>
                  <a:tcPr marT="45701" marB="45701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EAE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标题 1"/>
          <p:cNvSpPr>
            <a:spLocks noGrp="1"/>
          </p:cNvSpPr>
          <p:nvPr>
            <p:ph type="title"/>
          </p:nvPr>
        </p:nvSpPr>
        <p:spPr>
          <a:xfrm>
            <a:off x="107950" y="325438"/>
            <a:ext cx="8856663" cy="927100"/>
          </a:xfrm>
        </p:spPr>
        <p:txBody>
          <a:bodyPr/>
          <a:lstStyle/>
          <a:p>
            <a:r>
              <a:rPr kumimoji="1" lang="en-US" altLang="zh-CN" smtClean="0">
                <a:ea typeface="宋体" pitchFamily="2" charset="-122"/>
              </a:rPr>
              <a:t>Step 5   Summary</a:t>
            </a:r>
            <a:endParaRPr kumimoji="1" lang="zh-CN" altLang="en-US" smtClean="0">
              <a:ea typeface="宋体" pitchFamily="2" charset="-122"/>
            </a:endParaRPr>
          </a:p>
        </p:txBody>
      </p:sp>
      <p:sp>
        <p:nvSpPr>
          <p:cNvPr id="33794" name="内容占位符 2"/>
          <p:cNvSpPr>
            <a:spLocks noGrp="1"/>
          </p:cNvSpPr>
          <p:nvPr>
            <p:ph idx="1"/>
          </p:nvPr>
        </p:nvSpPr>
        <p:spPr>
          <a:xfrm>
            <a:off x="179388" y="1600200"/>
            <a:ext cx="8785225" cy="452596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zh-CN" smtClean="0">
                <a:ea typeface="宋体" pitchFamily="2" charset="-122"/>
              </a:rPr>
              <a:t>   </a:t>
            </a:r>
            <a:r>
              <a:rPr lang="en-US" altLang="zh-CN" sz="280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1. Key words: </a:t>
            </a:r>
          </a:p>
          <a:p>
            <a:pPr marL="0" indent="0">
              <a:buFontTx/>
              <a:buNone/>
            </a:pPr>
            <a:r>
              <a:rPr lang="en-US" altLang="zh-CN" sz="280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 addiction, outsider, real world, virtual world, obsession </a:t>
            </a:r>
          </a:p>
          <a:p>
            <a:pPr marL="0" indent="0">
              <a:buFontTx/>
              <a:buNone/>
            </a:pPr>
            <a:r>
              <a:rPr lang="en-US" altLang="zh-CN" sz="280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 therapist </a:t>
            </a:r>
          </a:p>
          <a:p>
            <a:pPr marL="0" indent="0">
              <a:buFontTx/>
              <a:buNone/>
            </a:pPr>
            <a:endParaRPr lang="en-US" altLang="zh-CN" sz="280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0" indent="0">
              <a:buFontTx/>
              <a:buNone/>
            </a:pPr>
            <a:r>
              <a:rPr lang="en-US" altLang="zh-CN" sz="280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2. Main idea: </a:t>
            </a:r>
          </a:p>
          <a:p>
            <a:pPr marL="0" indent="0">
              <a:buFontTx/>
              <a:buNone/>
            </a:pPr>
            <a:r>
              <a:rPr lang="en-US" altLang="zh-CN" sz="280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 How did Jason, who didn’t want to be an outsider,      become an outsider?  </a:t>
            </a:r>
          </a:p>
          <a:p>
            <a:pPr marL="0" indent="0">
              <a:buFontTx/>
              <a:buNone/>
            </a:pPr>
            <a:r>
              <a:rPr lang="en-US" altLang="zh-CN" smtClean="0">
                <a:ea typeface="宋体" pitchFamily="2" charset="-122"/>
              </a:rPr>
              <a:t>       </a:t>
            </a:r>
          </a:p>
          <a:p>
            <a:pPr marL="0" indent="0">
              <a:buFontTx/>
              <a:buNone/>
            </a:pPr>
            <a:r>
              <a:rPr lang="en-US" altLang="zh-CN" smtClean="0">
                <a:ea typeface="宋体" pitchFamily="2" charset="-122"/>
              </a:rPr>
              <a:t>      </a:t>
            </a:r>
            <a:endParaRPr lang="zh-CN" altLang="en-US" smtClean="0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45" name="Rectangle 13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>
              <a:defRPr/>
            </a:pPr>
            <a:r>
              <a:rPr lang="en-US" altLang="zh-CN" dirty="0"/>
              <a:t>Step 1 Warming-up </a:t>
            </a:r>
          </a:p>
        </p:txBody>
      </p:sp>
      <p:sp>
        <p:nvSpPr>
          <p:cNvPr id="18434" name="Oval 68"/>
          <p:cNvSpPr>
            <a:spLocks noChangeArrowheads="1"/>
          </p:cNvSpPr>
          <p:nvPr>
            <p:ph type="body" idx="4294967295"/>
          </p:nvPr>
        </p:nvSpPr>
        <p:spPr bwMode="auto">
          <a:xfrm>
            <a:off x="6084888" y="2636838"/>
            <a:ext cx="2232025" cy="2190750"/>
          </a:xfrm>
          <a:prstGeom prst="ellipse">
            <a:avLst/>
          </a:prstGeom>
          <a:solidFill>
            <a:schemeClr val="accent1"/>
          </a:solidFill>
          <a:ln>
            <a:solidFill>
              <a:schemeClr val="tx1"/>
            </a:solidFill>
            <a:round/>
          </a:ln>
        </p:spPr>
        <p:txBody>
          <a:bodyPr/>
          <a:lstStyle/>
          <a:p>
            <a:pPr>
              <a:buFontTx/>
              <a:buNone/>
            </a:pPr>
            <a:r>
              <a:rPr kumimoji="0" lang="en-US" altLang="zh-CN" sz="2800" b="1" smtClean="0">
                <a:ea typeface="宋体" pitchFamily="2" charset="-122"/>
              </a:rPr>
              <a:t> </a:t>
            </a:r>
          </a:p>
          <a:p>
            <a:pPr>
              <a:buFontTx/>
              <a:buNone/>
            </a:pPr>
            <a:r>
              <a:rPr kumimoji="0" lang="en-US" altLang="zh-CN" sz="2800" b="1" smtClean="0">
                <a:ea typeface="宋体" pitchFamily="2" charset="-122"/>
              </a:rPr>
              <a:t> P</a:t>
            </a:r>
            <a:r>
              <a:rPr kumimoji="0" lang="en-US" altLang="zh-CN" sz="3600" b="1" smtClean="0">
                <a:latin typeface="Times New Roman" pitchFamily="18" charset="0"/>
                <a:ea typeface="宋体" pitchFamily="2" charset="-122"/>
              </a:rPr>
              <a:t>rison</a:t>
            </a:r>
            <a:r>
              <a:rPr kumimoji="0" lang="en-US" altLang="zh-CN" sz="2800" b="1" smtClean="0">
                <a:ea typeface="宋体" pitchFamily="2" charset="-122"/>
              </a:rPr>
              <a:t>  </a:t>
            </a:r>
          </a:p>
          <a:p>
            <a:pPr algn="ctr">
              <a:spcBef>
                <a:spcPct val="0"/>
              </a:spcBef>
              <a:buFontTx/>
              <a:buNone/>
            </a:pPr>
            <a:endParaRPr kumimoji="0" lang="en-US" altLang="zh-CN" sz="2800" smtClean="0">
              <a:latin typeface="HY얕은샘물M" pitchFamily="18" charset="-127"/>
              <a:ea typeface="HY얕은샘물M" pitchFamily="18" charset="-127"/>
            </a:endParaRPr>
          </a:p>
        </p:txBody>
      </p:sp>
      <p:pic>
        <p:nvPicPr>
          <p:cNvPr id="18435" name="Picture 16" descr="房祖名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2205038"/>
            <a:ext cx="2130425" cy="249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AutoShape 19"/>
          <p:cNvSpPr>
            <a:spLocks noChangeArrowheads="1"/>
          </p:cNvSpPr>
          <p:nvPr/>
        </p:nvSpPr>
        <p:spPr bwMode="auto">
          <a:xfrm>
            <a:off x="2916238" y="3500438"/>
            <a:ext cx="3168650" cy="433387"/>
          </a:xfrm>
          <a:prstGeom prst="rightArrow">
            <a:avLst>
              <a:gd name="adj1" fmla="val 50000"/>
              <a:gd name="adj2" fmla="val 182784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8437" name="右箭头 6"/>
          <p:cNvSpPr>
            <a:spLocks noChangeArrowheads="1"/>
          </p:cNvSpPr>
          <p:nvPr/>
        </p:nvSpPr>
        <p:spPr bwMode="auto">
          <a:xfrm>
            <a:off x="3714750" y="3286125"/>
            <a:ext cx="1643063" cy="1162050"/>
          </a:xfrm>
          <a:prstGeom prst="rightArrow">
            <a:avLst>
              <a:gd name="adj1" fmla="val 50000"/>
              <a:gd name="adj2" fmla="val 49979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8438" name="右箭头 7"/>
          <p:cNvSpPr>
            <a:spLocks noChangeArrowheads="1"/>
          </p:cNvSpPr>
          <p:nvPr/>
        </p:nvSpPr>
        <p:spPr bwMode="auto">
          <a:xfrm>
            <a:off x="3059113" y="3213100"/>
            <a:ext cx="3025775" cy="1066800"/>
          </a:xfrm>
          <a:prstGeom prst="rightArrow">
            <a:avLst>
              <a:gd name="adj1" fmla="val 50000"/>
              <a:gd name="adj2" fmla="val 55361"/>
            </a:avLst>
          </a:prstGeom>
          <a:solidFill>
            <a:srgbClr val="FF3300"/>
          </a:solidFill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3276600" y="2276475"/>
            <a:ext cx="170815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10000" b="1">
                <a:ea typeface="宋体" pitchFamily="2" charset="-122"/>
              </a:rPr>
              <a:t>？</a:t>
            </a:r>
            <a:endParaRPr lang="en-US" altLang="zh-CN" sz="10000" b="1">
              <a:ea typeface="宋体" pitchFamily="2" charset="-122"/>
            </a:endParaRP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3059113" y="4221163"/>
            <a:ext cx="30956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Times New Roman" pitchFamily="18" charset="0"/>
              </a:rPr>
              <a:t>Drugs (addiction)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5" grpId="0"/>
      <p:bldP spid="18434" grpId="0" build="p" animBg="1"/>
      <p:bldP spid="18438" grpId="0" animBg="1"/>
      <p:bldP spid="410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>
            <a:spLocks noGrp="1"/>
          </p:cNvSpPr>
          <p:nvPr>
            <p:ph type="title"/>
          </p:nvPr>
        </p:nvSpPr>
        <p:spPr>
          <a:xfrm>
            <a:off x="0" y="325438"/>
            <a:ext cx="9144000" cy="927100"/>
          </a:xfrm>
        </p:spPr>
        <p:txBody>
          <a:bodyPr/>
          <a:lstStyle/>
          <a:p>
            <a:r>
              <a:rPr kumimoji="1" lang="en-US" altLang="zh-CN" smtClean="0">
                <a:ea typeface="宋体" pitchFamily="2" charset="-122"/>
              </a:rPr>
              <a:t>                    Step 6   Homework </a:t>
            </a:r>
            <a:endParaRPr kumimoji="1" lang="zh-CN" altLang="en-US" smtClean="0"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950" y="1600200"/>
            <a:ext cx="8856663" cy="4525963"/>
          </a:xfrm>
        </p:spPr>
        <p:txBody>
          <a:bodyPr/>
          <a:lstStyle/>
          <a:p>
            <a:endParaRPr lang="en-US" altLang="zh-CN" sz="2800" dirty="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endParaRPr lang="en-US" altLang="zh-CN" sz="2800" dirty="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r>
              <a:rPr lang="en-US" altLang="zh-CN" sz="28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1. Role-play </a:t>
            </a:r>
          </a:p>
          <a:p>
            <a:pPr>
              <a:buFontTx/>
              <a:buNone/>
            </a:pPr>
            <a:r>
              <a:rPr lang="en-US" altLang="zh-CN" sz="28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</a:t>
            </a:r>
            <a:r>
              <a:rPr lang="en-US" altLang="zh-CN" sz="2400" i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Work with your partner to create a dialogue between a therapist and </a:t>
            </a:r>
            <a:r>
              <a:rPr lang="en-US" altLang="zh-CN" sz="2400" i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Jason.</a:t>
            </a:r>
            <a:endParaRPr lang="en-US" altLang="zh-CN" sz="2400" i="1" dirty="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r>
              <a:rPr lang="en-US" altLang="zh-CN" sz="28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2. Key sentences preview</a:t>
            </a:r>
          </a:p>
          <a:p>
            <a:pPr>
              <a:buFontTx/>
              <a:buNone/>
            </a:pPr>
            <a:r>
              <a:rPr lang="en-US" altLang="zh-CN" sz="28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</a:t>
            </a:r>
            <a:r>
              <a:rPr lang="en-US" altLang="zh-CN" sz="2400" i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e.g. He could stop his addictive activity, </a:t>
            </a:r>
            <a:r>
              <a:rPr lang="en-US" altLang="zh-CN" sz="2400" i="1" u="sng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in this case</a:t>
            </a:r>
            <a:r>
              <a:rPr lang="en-US" altLang="zh-CN" sz="2400" i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online chess, whenever he wants…(Line 18)</a:t>
            </a:r>
          </a:p>
          <a:p>
            <a:pPr>
              <a:buFontTx/>
              <a:buNone/>
            </a:pPr>
            <a:r>
              <a:rPr lang="en-US" altLang="zh-CN" sz="2400" i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   e.g. Life </a:t>
            </a:r>
            <a:r>
              <a:rPr lang="en-US" altLang="zh-CN" sz="2400" i="1" u="sng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as they know it</a:t>
            </a:r>
            <a:r>
              <a:rPr lang="en-US" altLang="zh-CN" sz="2400" i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ceases to exist.  (Line 44)</a:t>
            </a:r>
            <a:endParaRPr lang="zh-CN" altLang="en-US" sz="2400" i="1" dirty="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pic>
        <p:nvPicPr>
          <p:cNvPr id="37891" name="Picture 5" descr="作业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15888"/>
            <a:ext cx="2736850" cy="217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marL="0" indent="0">
              <a:buFontTx/>
              <a:buNone/>
              <a:defRPr/>
            </a:pPr>
            <a:endParaRPr lang="en-US" altLang="zh-CN" sz="6000" b="1" i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Lucida Handwriting"/>
              <a:cs typeface="Lucida Handwriting"/>
            </a:endParaRPr>
          </a:p>
          <a:p>
            <a:pPr marL="0" indent="0">
              <a:buFontTx/>
              <a:buNone/>
              <a:defRPr/>
            </a:pPr>
            <a:r>
              <a:rPr lang="en-US" altLang="zh-CN" sz="60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Lucida Handwriting"/>
                <a:cs typeface="Lucida Handwriting"/>
              </a:rPr>
              <a:t> </a:t>
            </a:r>
            <a:r>
              <a:rPr lang="en-US" altLang="zh-CN" sz="60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Lucida Handwriting"/>
                <a:cs typeface="Lucida Handwriting"/>
              </a:rPr>
              <a:t>     Thank you!</a:t>
            </a:r>
            <a:endParaRPr lang="zh-CN" altLang="en-US" sz="6000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Lucida Handwriting"/>
              <a:cs typeface="Lucida Handwriting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>
                <a:ea typeface="宋体" pitchFamily="2" charset="-122"/>
              </a:rPr>
              <a:t>Step 1 Warming – up 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8964613" cy="4784725"/>
          </a:xfrm>
        </p:spPr>
        <p:txBody>
          <a:bodyPr/>
          <a:lstStyle/>
          <a:p>
            <a:r>
              <a:rPr lang="en-US" altLang="zh-CN" dirty="0" smtClean="0">
                <a:ea typeface="宋体" pitchFamily="2" charset="-122"/>
              </a:rPr>
              <a:t> </a:t>
            </a:r>
            <a:r>
              <a:rPr lang="en-US" altLang="zh-CN" sz="2800" b="1" dirty="0" smtClean="0">
                <a:latin typeface="Times New Roman" pitchFamily="18" charset="0"/>
                <a:ea typeface="宋体" pitchFamily="2" charset="-122"/>
              </a:rPr>
              <a:t>Addiction</a:t>
            </a:r>
            <a:r>
              <a:rPr lang="en-US" altLang="zh-CN" sz="2800" dirty="0" smtClean="0">
                <a:latin typeface="Times New Roman" pitchFamily="18" charset="0"/>
                <a:ea typeface="宋体" pitchFamily="2" charset="-122"/>
              </a:rPr>
              <a:t> </a:t>
            </a:r>
            <a:r>
              <a:rPr lang="en-US" altLang="zh-CN" sz="2400" dirty="0" smtClean="0">
                <a:latin typeface="Times New Roman" pitchFamily="18" charset="0"/>
                <a:ea typeface="宋体" pitchFamily="2" charset="-122"/>
              </a:rPr>
              <a:t>is a state defined by  being physically and mentally dependent on a particular substance or </a:t>
            </a:r>
            <a:r>
              <a:rPr lang="en-US" altLang="zh-CN" sz="2400" dirty="0" smtClean="0">
                <a:latin typeface="Times New Roman" pitchFamily="18" charset="0"/>
                <a:ea typeface="宋体" pitchFamily="2" charset="-122"/>
              </a:rPr>
              <a:t>activity, </a:t>
            </a:r>
            <a:r>
              <a:rPr lang="en-US" altLang="zh-CN" sz="2400" dirty="0" smtClean="0">
                <a:latin typeface="Times New Roman" pitchFamily="18" charset="0"/>
                <a:ea typeface="宋体" pitchFamily="2" charset="-122"/>
              </a:rPr>
              <a:t>and unable to stop taking it without incurring adverse effects.</a:t>
            </a:r>
          </a:p>
        </p:txBody>
      </p:sp>
      <p:pic>
        <p:nvPicPr>
          <p:cNvPr id="20484" name="Picture 8" descr="computer addiction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068638"/>
            <a:ext cx="3240088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9" name="Text Box 9"/>
          <p:cNvSpPr txBox="1">
            <a:spLocks noChangeArrowheads="1"/>
          </p:cNvSpPr>
          <p:nvPr/>
        </p:nvSpPr>
        <p:spPr bwMode="auto">
          <a:xfrm>
            <a:off x="900113" y="5734050"/>
            <a:ext cx="33147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Times New Roman" pitchFamily="18" charset="0"/>
              </a:rPr>
              <a:t>smoking addiction         </a:t>
            </a:r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4572000" y="5734050"/>
            <a:ext cx="33845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>
                <a:latin typeface="Times New Roman" pitchFamily="18" charset="0"/>
              </a:rPr>
              <a:t>computer addiction         </a:t>
            </a:r>
          </a:p>
        </p:txBody>
      </p:sp>
      <p:pic>
        <p:nvPicPr>
          <p:cNvPr id="2" name="Picture 9" descr="烟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2997200"/>
            <a:ext cx="2881312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title"/>
          </p:nvPr>
        </p:nvSpPr>
        <p:spPr>
          <a:xfrm>
            <a:off x="0" y="325438"/>
            <a:ext cx="9144000" cy="927100"/>
          </a:xfrm>
        </p:spPr>
        <p:txBody>
          <a:bodyPr/>
          <a:lstStyle/>
          <a:p>
            <a:r>
              <a:rPr lang="en-US" altLang="zh-CN" smtClean="0">
                <a:ea typeface="宋体" pitchFamily="2" charset="-122"/>
              </a:rPr>
              <a:t>Teenager Committed Suicide When His Computer Broke Down</a:t>
            </a:r>
            <a:r>
              <a:rPr lang="en-US" altLang="zh-CN" sz="5400" smtClean="0">
                <a:ea typeface="宋体" pitchFamily="2" charset="-122"/>
              </a:rPr>
              <a:t> </a:t>
            </a:r>
            <a:endParaRPr kumimoji="1" lang="zh-CN" altLang="en-US" smtClean="0">
              <a:ea typeface="宋体" pitchFamily="2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388" y="1600200"/>
            <a:ext cx="8964612" cy="4525963"/>
          </a:xfrm>
        </p:spPr>
        <p:txBody>
          <a:bodyPr/>
          <a:lstStyle/>
          <a:p>
            <a:r>
              <a:rPr lang="en-US" altLang="zh-CN" smtClean="0">
                <a:latin typeface="Times New Roman" pitchFamily="18" charset="0"/>
                <a:ea typeface="宋体" pitchFamily="2" charset="-122"/>
              </a:rPr>
              <a:t>Session 1: Main Idea – Extensive Reading  </a:t>
            </a:r>
          </a:p>
          <a:p>
            <a:endParaRPr lang="en-US" altLang="zh-CN" smtClean="0">
              <a:latin typeface="Times New Roman" pitchFamily="18" charset="0"/>
              <a:ea typeface="宋体" pitchFamily="2" charset="-122"/>
            </a:endParaRPr>
          </a:p>
          <a:p>
            <a:endParaRPr lang="en-US" altLang="zh-CN" smtClean="0">
              <a:latin typeface="Times New Roman" pitchFamily="18" charset="0"/>
              <a:ea typeface="宋体" pitchFamily="2" charset="-122"/>
            </a:endParaRPr>
          </a:p>
          <a:p>
            <a:r>
              <a:rPr lang="en-US" altLang="zh-CN" smtClean="0">
                <a:latin typeface="Times New Roman" pitchFamily="18" charset="0"/>
                <a:ea typeface="宋体" pitchFamily="2" charset="-122"/>
              </a:rPr>
              <a:t> Session 2: Language Focus – Intensive Reading </a:t>
            </a:r>
          </a:p>
          <a:p>
            <a:endParaRPr lang="en-US" altLang="zh-CN" smtClean="0">
              <a:latin typeface="Times New Roman" pitchFamily="18" charset="0"/>
              <a:ea typeface="宋体" pitchFamily="2" charset="-122"/>
            </a:endParaRPr>
          </a:p>
          <a:p>
            <a:endParaRPr lang="en-US" altLang="zh-CN" smtClean="0">
              <a:latin typeface="Times New Roman" pitchFamily="18" charset="0"/>
              <a:ea typeface="宋体" pitchFamily="2" charset="-122"/>
            </a:endParaRPr>
          </a:p>
          <a:p>
            <a:r>
              <a:rPr lang="en-US" altLang="zh-CN" smtClean="0">
                <a:latin typeface="Times New Roman" pitchFamily="18" charset="0"/>
                <a:ea typeface="宋体" pitchFamily="2" charset="-122"/>
              </a:rPr>
              <a:t> Session 3: Practice </a:t>
            </a:r>
          </a:p>
          <a:p>
            <a:endParaRPr lang="zh-CN" altLang="en-US" smtClean="0">
              <a:ea typeface="宋体" pitchFamily="2" charset="-122"/>
            </a:endParaRPr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1116013" y="2133600"/>
            <a:ext cx="360362" cy="1150938"/>
          </a:xfrm>
          <a:prstGeom prst="downArrow">
            <a:avLst>
              <a:gd name="adj1" fmla="val 50000"/>
              <a:gd name="adj2" fmla="val 79846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6" name="AutoShape 6"/>
          <p:cNvSpPr>
            <a:spLocks noChangeArrowheads="1"/>
          </p:cNvSpPr>
          <p:nvPr/>
        </p:nvSpPr>
        <p:spPr bwMode="auto">
          <a:xfrm>
            <a:off x="1042988" y="3933825"/>
            <a:ext cx="360362" cy="1150938"/>
          </a:xfrm>
          <a:prstGeom prst="downArrow">
            <a:avLst>
              <a:gd name="adj1" fmla="val 50000"/>
              <a:gd name="adj2" fmla="val 79846"/>
            </a:avLst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8099" dir="2700000" algn="ctr" rotWithShape="0">
              <a:srgbClr val="FFFFFF">
                <a:alpha val="74997"/>
              </a:srgbClr>
            </a:outerShdw>
          </a:effectLst>
        </p:spPr>
        <p:txBody>
          <a:bodyPr/>
          <a:lstStyle/>
          <a:p>
            <a:r>
              <a:rPr lang="en-US" altLang="zh-CN" sz="4000" smtClean="0">
                <a:ea typeface="宋体" pitchFamily="2" charset="-122"/>
              </a:rPr>
              <a:t>Learning Objectives</a:t>
            </a:r>
          </a:p>
        </p:txBody>
      </p:sp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600200"/>
            <a:ext cx="8785225" cy="4525963"/>
          </a:xfrm>
        </p:spPr>
        <p:txBody>
          <a:bodyPr/>
          <a:lstStyle/>
          <a:p>
            <a:r>
              <a:rPr lang="en-US" altLang="zh-CN" sz="2800" smtClean="0">
                <a:latin typeface="Times New Roman" pitchFamily="18" charset="0"/>
                <a:ea typeface="宋体" pitchFamily="2" charset="-122"/>
              </a:rPr>
              <a:t>1. </a:t>
            </a:r>
            <a:r>
              <a:rPr lang="en-US" altLang="zh-CN" smtClean="0">
                <a:latin typeface="Times New Roman" pitchFamily="18" charset="0"/>
                <a:ea typeface="宋体" pitchFamily="2" charset="-122"/>
              </a:rPr>
              <a:t>Grasp</a:t>
            </a:r>
            <a:r>
              <a:rPr lang="en-US" altLang="zh-CN" sz="2800" smtClean="0">
                <a:latin typeface="Times New Roman" pitchFamily="18" charset="0"/>
                <a:ea typeface="宋体" pitchFamily="2" charset="-122"/>
              </a:rPr>
              <a:t> the main idea of the passage    </a:t>
            </a:r>
          </a:p>
          <a:p>
            <a:endParaRPr lang="en-US" altLang="zh-CN" sz="2800" smtClean="0">
              <a:latin typeface="Times New Roman" pitchFamily="18" charset="0"/>
              <a:ea typeface="宋体" pitchFamily="2" charset="-122"/>
            </a:endParaRPr>
          </a:p>
          <a:p>
            <a:r>
              <a:rPr lang="en-US" altLang="zh-CN" sz="2800" smtClean="0">
                <a:latin typeface="Times New Roman" pitchFamily="18" charset="0"/>
                <a:ea typeface="宋体" pitchFamily="2" charset="-122"/>
              </a:rPr>
              <a:t>2. </a:t>
            </a:r>
            <a:r>
              <a:rPr lang="en-US" altLang="zh-CN" smtClean="0">
                <a:latin typeface="Times New Roman" pitchFamily="18" charset="0"/>
                <a:ea typeface="宋体" pitchFamily="2" charset="-122"/>
              </a:rPr>
              <a:t>Master</a:t>
            </a:r>
            <a:r>
              <a:rPr lang="en-US" altLang="zh-CN" sz="2800" smtClean="0">
                <a:latin typeface="Times New Roman" pitchFamily="18" charset="0"/>
                <a:ea typeface="宋体" pitchFamily="2" charset="-122"/>
              </a:rPr>
              <a:t> the words and expressions: </a:t>
            </a:r>
          </a:p>
          <a:p>
            <a:pPr>
              <a:buFontTx/>
              <a:buNone/>
            </a:pPr>
            <a:r>
              <a:rPr lang="en-US" altLang="zh-CN" sz="2800" smtClean="0">
                <a:latin typeface="Times New Roman" pitchFamily="18" charset="0"/>
                <a:ea typeface="宋体" pitchFamily="2" charset="-122"/>
              </a:rPr>
              <a:t>       addiction, real world, virtual world, obsession, therapist</a:t>
            </a:r>
          </a:p>
          <a:p>
            <a:pPr>
              <a:buFontTx/>
              <a:buNone/>
            </a:pPr>
            <a:r>
              <a:rPr lang="en-US" altLang="zh-CN" sz="2800" smtClean="0">
                <a:latin typeface="Times New Roman" pitchFamily="18" charset="0"/>
                <a:ea typeface="宋体" pitchFamily="2" charset="-122"/>
              </a:rPr>
              <a:t> </a:t>
            </a:r>
          </a:p>
          <a:p>
            <a:pPr>
              <a:buFontTx/>
              <a:buNone/>
            </a:pPr>
            <a:r>
              <a:rPr lang="en-US" altLang="zh-CN" sz="2800" smtClean="0">
                <a:latin typeface="Times New Roman" pitchFamily="18" charset="0"/>
                <a:ea typeface="宋体" pitchFamily="2" charset="-122"/>
              </a:rPr>
              <a:t>    3. </a:t>
            </a:r>
            <a:r>
              <a:rPr lang="en-US" altLang="zh-CN" smtClean="0">
                <a:latin typeface="Times New Roman" pitchFamily="18" charset="0"/>
                <a:ea typeface="宋体" pitchFamily="2" charset="-122"/>
              </a:rPr>
              <a:t>Analyze</a:t>
            </a:r>
            <a:r>
              <a:rPr lang="en-US" altLang="zh-CN" sz="2800" smtClean="0">
                <a:latin typeface="Times New Roman" pitchFamily="18" charset="0"/>
                <a:ea typeface="宋体" pitchFamily="2" charset="-122"/>
              </a:rPr>
              <a:t> how a computer could decide on a teenager’s life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5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5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CN" sz="4000" dirty="0"/>
              <a:t>Step 2 Reading comprehension</a:t>
            </a:r>
          </a:p>
        </p:txBody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628775"/>
            <a:ext cx="8856662" cy="4525963"/>
          </a:xfrm>
        </p:spPr>
        <p:txBody>
          <a:bodyPr/>
          <a:lstStyle/>
          <a:p>
            <a:r>
              <a:rPr kumimoji="0" lang="en-US" altLang="zh-CN" sz="3000" b="1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Group activities </a:t>
            </a:r>
          </a:p>
          <a:p>
            <a:pPr>
              <a:buFontTx/>
              <a:buNone/>
            </a:pPr>
            <a:r>
              <a:rPr kumimoji="0" lang="en-US" altLang="zh-CN" sz="240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Please discuss with your partner and</a:t>
            </a:r>
          </a:p>
          <a:p>
            <a:pPr>
              <a:buFontTx/>
              <a:buNone/>
            </a:pPr>
            <a:r>
              <a:rPr kumimoji="0" lang="en-US" altLang="zh-CN" sz="240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fill in the blanks on the exercise paper. </a:t>
            </a:r>
          </a:p>
          <a:p>
            <a:pPr>
              <a:lnSpc>
                <a:spcPts val="2800"/>
              </a:lnSpc>
              <a:buFontTx/>
              <a:buNone/>
            </a:pPr>
            <a:endParaRPr lang="en-US" altLang="zh-CN" sz="2800" i="1" smtClean="0">
              <a:latin typeface="Times New Roman" pitchFamily="18" charset="0"/>
              <a:ea typeface="宋体" pitchFamily="2" charset="-122"/>
            </a:endParaRPr>
          </a:p>
          <a:p>
            <a:pPr>
              <a:lnSpc>
                <a:spcPts val="2800"/>
              </a:lnSpc>
              <a:buFontTx/>
              <a:buNone/>
            </a:pPr>
            <a:endParaRPr lang="en-US" altLang="zh-CN" sz="2800" i="1" smtClean="0">
              <a:latin typeface="Times New Roman" pitchFamily="18" charset="0"/>
              <a:ea typeface="宋体" pitchFamily="2" charset="-122"/>
            </a:endParaRPr>
          </a:p>
          <a:p>
            <a:pPr>
              <a:lnSpc>
                <a:spcPts val="2800"/>
              </a:lnSpc>
              <a:buFontTx/>
              <a:buNone/>
            </a:pPr>
            <a:r>
              <a:rPr lang="en-US" altLang="zh-CN" sz="2800" i="1" smtClean="0">
                <a:latin typeface="Times New Roman" pitchFamily="18" charset="0"/>
                <a:ea typeface="宋体" pitchFamily="2" charset="-122"/>
              </a:rPr>
              <a:t>1. Jason asked his parents to buy him a computer because he didn’t want to be an _________. </a:t>
            </a:r>
          </a:p>
        </p:txBody>
      </p:sp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4000496" y="4143380"/>
            <a:ext cx="187166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b="1" dirty="0">
                <a:solidFill>
                  <a:srgbClr val="FF0000"/>
                </a:solidFill>
              </a:rPr>
              <a:t>outsider</a:t>
            </a:r>
          </a:p>
        </p:txBody>
      </p:sp>
      <p:sp>
        <p:nvSpPr>
          <p:cNvPr id="6" name="Oval 68"/>
          <p:cNvSpPr>
            <a:spLocks noChangeArrowheads="1"/>
          </p:cNvSpPr>
          <p:nvPr/>
        </p:nvSpPr>
        <p:spPr bwMode="auto">
          <a:xfrm>
            <a:off x="971550" y="4797425"/>
            <a:ext cx="3071813" cy="1855788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  not  to  be 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  an outsider  </a:t>
            </a:r>
          </a:p>
          <a:p>
            <a:pPr marL="342900" indent="-342900" algn="ctr"/>
            <a:endParaRPr lang="en-US" altLang="zh-CN" sz="2800">
              <a:cs typeface="Times New Roman" pitchFamily="18" charset="0"/>
            </a:endParaRPr>
          </a:p>
        </p:txBody>
      </p:sp>
      <p:sp>
        <p:nvSpPr>
          <p:cNvPr id="7" name="右箭头 6"/>
          <p:cNvSpPr>
            <a:spLocks noChangeArrowheads="1"/>
          </p:cNvSpPr>
          <p:nvPr/>
        </p:nvSpPr>
        <p:spPr bwMode="auto">
          <a:xfrm>
            <a:off x="4211638" y="5157788"/>
            <a:ext cx="2505075" cy="1066800"/>
          </a:xfrm>
          <a:prstGeom prst="rightArrow">
            <a:avLst>
              <a:gd name="adj1" fmla="val 50000"/>
              <a:gd name="adj2" fmla="val 54444"/>
            </a:avLst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9000">
                <a:srgbClr val="CC99FF"/>
              </a:gs>
              <a:gs pos="64000">
                <a:srgbClr val="9966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pic>
        <p:nvPicPr>
          <p:cNvPr id="3" name="图片 2" descr="group discussion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1268413"/>
            <a:ext cx="3400425" cy="2255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内容占位符 2"/>
          <p:cNvSpPr>
            <a:spLocks noGrp="1"/>
          </p:cNvSpPr>
          <p:nvPr>
            <p:ph idx="1"/>
          </p:nvPr>
        </p:nvSpPr>
        <p:spPr>
          <a:xfrm>
            <a:off x="390525" y="1606550"/>
            <a:ext cx="8229600" cy="452596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zh-CN" smtClean="0">
                <a:ea typeface="宋体" pitchFamily="2" charset="-122"/>
              </a:rPr>
              <a:t>At first …</a:t>
            </a:r>
          </a:p>
          <a:p>
            <a:pPr marL="0" indent="0"/>
            <a:r>
              <a:rPr lang="en-US" altLang="zh-CN" sz="2800" i="1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2. He was really  ____________in learning all about computer.</a:t>
            </a:r>
          </a:p>
          <a:p>
            <a:pPr marL="0" indent="0"/>
            <a:r>
              <a:rPr lang="en-US" altLang="zh-CN" sz="2800" i="1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3. He started writing______________________. </a:t>
            </a:r>
          </a:p>
          <a:p>
            <a:pPr marL="0" indent="0"/>
            <a:r>
              <a:rPr lang="en-US" altLang="zh-CN" sz="2800" i="1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  4. He _____ friends and ___________ with them. </a:t>
            </a:r>
          </a:p>
          <a:p>
            <a:pPr marL="0" indent="0">
              <a:buFontTx/>
              <a:buNone/>
            </a:pPr>
            <a:endParaRPr lang="en-US" altLang="zh-CN" sz="2800" i="1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0" indent="0">
              <a:buFontTx/>
              <a:buNone/>
            </a:pPr>
            <a:r>
              <a:rPr lang="en-US" altLang="zh-CN" sz="2800" b="1" i="1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What kind of job could Jason have in the future?       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38099" dir="2700000" algn="ctr" rotWithShape="0">
              <a:srgbClr val="FFFFFF">
                <a:alpha val="74997"/>
              </a:srgbClr>
            </a:outerShdw>
          </a:effectLst>
        </p:spPr>
        <p:txBody>
          <a:bodyPr/>
          <a:lstStyle/>
          <a:p>
            <a:r>
              <a:rPr lang="en-US" altLang="zh-CN" sz="4000" smtClean="0">
                <a:ea typeface="宋体" pitchFamily="2" charset="-122"/>
              </a:rPr>
              <a:t>Step 2 Reading comprehension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924300" y="2998788"/>
            <a:ext cx="41767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CN" b="1">
                <a:solidFill>
                  <a:srgbClr val="FF0000"/>
                </a:solidFill>
              </a:rPr>
              <a:t>computer programs</a:t>
            </a:r>
            <a:endParaRPr kumimoji="1" lang="zh-CN" altLang="en-US" b="1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763713" y="3573463"/>
            <a:ext cx="14398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CN" b="1">
                <a:solidFill>
                  <a:srgbClr val="FF0000"/>
                </a:solidFill>
              </a:rPr>
              <a:t>met</a:t>
            </a:r>
            <a:endParaRPr kumimoji="1" lang="zh-CN" altLang="en-US" b="1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505325" y="3579813"/>
            <a:ext cx="23749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CN" b="1">
                <a:solidFill>
                  <a:srgbClr val="FF0000"/>
                </a:solidFill>
              </a:rPr>
              <a:t>hung out</a:t>
            </a:r>
            <a:endParaRPr kumimoji="1" lang="zh-CN" altLang="en-US" b="1">
              <a:solidFill>
                <a:srgbClr val="FF0000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40650" y="4149725"/>
            <a:ext cx="15621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文本框 5"/>
          <p:cNvSpPr txBox="1">
            <a:spLocks noChangeArrowheads="1"/>
          </p:cNvSpPr>
          <p:nvPr/>
        </p:nvSpPr>
        <p:spPr bwMode="auto">
          <a:xfrm>
            <a:off x="3408363" y="1989138"/>
            <a:ext cx="41767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CN" b="1">
                <a:solidFill>
                  <a:srgbClr val="FF0000"/>
                </a:solidFill>
              </a:rPr>
              <a:t>interested </a:t>
            </a:r>
            <a:endParaRPr kumimoji="1" lang="zh-CN" altLang="en-US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174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388" y="325438"/>
            <a:ext cx="8856662" cy="927100"/>
          </a:xfrm>
        </p:spPr>
        <p:txBody>
          <a:bodyPr/>
          <a:lstStyle/>
          <a:p>
            <a:r>
              <a:rPr lang="en-US" altLang="zh-CN" smtClean="0">
                <a:ea typeface="宋体" pitchFamily="2" charset="-122"/>
              </a:rPr>
              <a:t>Step 2 Reading comprehension</a:t>
            </a:r>
            <a:endParaRPr kumimoji="1" lang="zh-CN" altLang="en-US" smtClean="0">
              <a:ea typeface="宋体" pitchFamily="2" charset="-122"/>
            </a:endParaRPr>
          </a:p>
        </p:txBody>
      </p:sp>
      <p:sp>
        <p:nvSpPr>
          <p:cNvPr id="4" name="Oval 68"/>
          <p:cNvSpPr>
            <a:spLocks noChangeArrowheads="1"/>
          </p:cNvSpPr>
          <p:nvPr/>
        </p:nvSpPr>
        <p:spPr bwMode="auto">
          <a:xfrm>
            <a:off x="5795963" y="1196975"/>
            <a:ext cx="2305050" cy="2160588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150000"/>
              </a:lnSpc>
              <a:spcBef>
                <a:spcPct val="20000"/>
              </a:spcBef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real</a:t>
            </a:r>
          </a:p>
          <a:p>
            <a:pPr marL="342900" indent="-342900" algn="ctr">
              <a:lnSpc>
                <a:spcPct val="150000"/>
              </a:lnSpc>
              <a:spcBef>
                <a:spcPct val="20000"/>
              </a:spcBef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world  </a:t>
            </a:r>
          </a:p>
          <a:p>
            <a:pPr marL="342900" indent="-342900" algn="ctr"/>
            <a:endParaRPr lang="en-US" altLang="zh-CN" sz="2800">
              <a:cs typeface="Times New Roman" pitchFamily="18" charset="0"/>
            </a:endParaRPr>
          </a:p>
        </p:txBody>
      </p:sp>
      <p:sp>
        <p:nvSpPr>
          <p:cNvPr id="5" name="Oval 68"/>
          <p:cNvSpPr>
            <a:spLocks noChangeArrowheads="1"/>
          </p:cNvSpPr>
          <p:nvPr/>
        </p:nvSpPr>
        <p:spPr bwMode="auto">
          <a:xfrm>
            <a:off x="179388" y="1557338"/>
            <a:ext cx="3071812" cy="1928812"/>
          </a:xfrm>
          <a:prstGeom prst="ellipse">
            <a:avLst/>
          </a:prstGeom>
          <a:solidFill>
            <a:srgbClr val="CCFF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  not  to  be 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en-US" altLang="zh-CN" sz="2800" b="1">
                <a:latin typeface="Times New Roman" pitchFamily="18" charset="0"/>
                <a:cs typeface="Times New Roman" pitchFamily="18" charset="0"/>
              </a:rPr>
              <a:t>   an outsider  </a:t>
            </a:r>
          </a:p>
          <a:p>
            <a:pPr marL="342900" indent="-342900" algn="ctr"/>
            <a:endParaRPr lang="en-US" altLang="zh-CN" sz="2800">
              <a:cs typeface="Times New Roman" pitchFamily="18" charset="0"/>
            </a:endParaRPr>
          </a:p>
        </p:txBody>
      </p:sp>
      <p:sp>
        <p:nvSpPr>
          <p:cNvPr id="6" name="右箭头 5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3276600" y="1844675"/>
            <a:ext cx="2505075" cy="1066800"/>
          </a:xfrm>
          <a:prstGeom prst="rightArrow">
            <a:avLst>
              <a:gd name="adj1" fmla="val 50000"/>
              <a:gd name="adj2" fmla="val 54444"/>
            </a:avLst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9000">
                <a:srgbClr val="CC99FF"/>
              </a:gs>
              <a:gs pos="64000">
                <a:srgbClr val="9966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8" name="右箭头 14"/>
          <p:cNvSpPr>
            <a:spLocks noChangeArrowheads="1"/>
          </p:cNvSpPr>
          <p:nvPr/>
        </p:nvSpPr>
        <p:spPr bwMode="auto">
          <a:xfrm rot="5400000">
            <a:off x="6411913" y="3533775"/>
            <a:ext cx="1471612" cy="1119188"/>
          </a:xfrm>
          <a:prstGeom prst="rightArrow">
            <a:avLst>
              <a:gd name="adj1" fmla="val 50000"/>
              <a:gd name="adj2" fmla="val 49948"/>
            </a:avLst>
          </a:prstGeom>
          <a:gradFill rotWithShape="1">
            <a:gsLst>
              <a:gs pos="0">
                <a:srgbClr val="CCCCFF"/>
              </a:gs>
              <a:gs pos="17999">
                <a:srgbClr val="99CCFF"/>
              </a:gs>
              <a:gs pos="39000">
                <a:srgbClr val="CC99FF"/>
              </a:gs>
              <a:gs pos="64000">
                <a:srgbClr val="9966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927100"/>
          </a:xfrm>
          <a:effectLst>
            <a:outerShdw dist="38099" dir="2700000" algn="ctr" rotWithShape="0">
              <a:srgbClr val="FFFFFF">
                <a:alpha val="74997"/>
              </a:srgbClr>
            </a:outerShdw>
          </a:effectLst>
        </p:spPr>
        <p:txBody>
          <a:bodyPr/>
          <a:lstStyle/>
          <a:p>
            <a:r>
              <a:rPr lang="en-US" altLang="zh-CN" sz="4000" dirty="0" smtClean="0">
                <a:ea typeface="宋体" pitchFamily="2" charset="-122"/>
              </a:rPr>
              <a:t>Step 2 Reading comprehension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950" y="1357313"/>
            <a:ext cx="9036050" cy="4525962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zh-CN" dirty="0" smtClean="0">
                <a:ea typeface="宋体" pitchFamily="2" charset="-122"/>
              </a:rPr>
              <a:t> Then he found a website to play chess, …</a:t>
            </a:r>
          </a:p>
          <a:p>
            <a:pPr marL="0" indent="0">
              <a:buFontTx/>
              <a:buNone/>
            </a:pPr>
            <a:r>
              <a:rPr lang="en-US" altLang="zh-CN" dirty="0" smtClean="0">
                <a:ea typeface="宋体" pitchFamily="2" charset="-122"/>
              </a:rPr>
              <a:t> </a:t>
            </a:r>
            <a:r>
              <a:rPr lang="en-US" altLang="zh-CN" sz="2800" i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5.  He seemed to have just _____________ in life, his computer.</a:t>
            </a:r>
          </a:p>
          <a:p>
            <a:pPr marL="0" indent="0">
              <a:buFontTx/>
              <a:buNone/>
            </a:pPr>
            <a:endParaRPr lang="en-US" altLang="zh-CN" sz="2800" i="1" dirty="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0" indent="0">
              <a:buFontTx/>
              <a:buNone/>
            </a:pPr>
            <a:r>
              <a:rPr lang="en-US" altLang="zh-CN" sz="2800" i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6. He began to withdraw from the </a:t>
            </a:r>
            <a:r>
              <a:rPr lang="en-US" altLang="zh-CN" sz="2800" i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___________   and </a:t>
            </a:r>
            <a:r>
              <a:rPr lang="en-US" altLang="zh-CN" sz="2800" i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live in a ______  one.</a:t>
            </a:r>
          </a:p>
          <a:p>
            <a:pPr marL="0" indent="0">
              <a:buFontTx/>
              <a:buNone/>
            </a:pPr>
            <a:endParaRPr lang="en-US" altLang="zh-CN" sz="2800" i="1" dirty="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marL="0" indent="0">
              <a:buFontTx/>
              <a:buNone/>
            </a:pPr>
            <a:r>
              <a:rPr lang="en-US" altLang="zh-CN" sz="2800" i="1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7. His parents talked about ______________________           but he thought he could stop it. 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076700" y="1844675"/>
            <a:ext cx="25209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CN" b="1">
                <a:solidFill>
                  <a:srgbClr val="FF0000"/>
                </a:solidFill>
              </a:rPr>
              <a:t>one interest</a:t>
            </a:r>
            <a:endParaRPr kumimoji="1" lang="zh-CN" altLang="en-US" b="1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5148263" y="3294063"/>
            <a:ext cx="22320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CN" b="1">
                <a:solidFill>
                  <a:srgbClr val="FF0000"/>
                </a:solidFill>
              </a:rPr>
              <a:t>real world</a:t>
            </a:r>
            <a:endParaRPr kumimoji="1" lang="zh-CN" altLang="en-US" b="1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85720" y="3786190"/>
            <a:ext cx="14398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CN" b="1" dirty="0">
                <a:solidFill>
                  <a:srgbClr val="FF0000"/>
                </a:solidFill>
              </a:rPr>
              <a:t>virtual</a:t>
            </a:r>
            <a:endParaRPr kumimoji="1"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0" name="文本框 6"/>
          <p:cNvSpPr txBox="1">
            <a:spLocks noChangeArrowheads="1"/>
          </p:cNvSpPr>
          <p:nvPr/>
        </p:nvSpPr>
        <p:spPr bwMode="auto">
          <a:xfrm>
            <a:off x="4233863" y="4851400"/>
            <a:ext cx="4208462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1" lang="en-US" altLang="zh-CN" b="1">
                <a:solidFill>
                  <a:srgbClr val="FF0000"/>
                </a:solidFill>
              </a:rPr>
              <a:t>computer addiction</a:t>
            </a:r>
            <a:endParaRPr kumimoji="1" lang="zh-CN" altLang="en-US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580TGp_general_light_ani">
  <a:themeElements>
    <a:clrScheme name="580TGp_general_light_ani 1">
      <a:dk1>
        <a:srgbClr val="000000"/>
      </a:dk1>
      <a:lt1>
        <a:srgbClr val="FDF58D"/>
      </a:lt1>
      <a:dk2>
        <a:srgbClr val="CC3300"/>
      </a:dk2>
      <a:lt2>
        <a:srgbClr val="808080"/>
      </a:lt2>
      <a:accent1>
        <a:srgbClr val="FF6161"/>
      </a:accent1>
      <a:accent2>
        <a:srgbClr val="FFC319"/>
      </a:accent2>
      <a:accent3>
        <a:srgbClr val="FEF9C5"/>
      </a:accent3>
      <a:accent4>
        <a:srgbClr val="000000"/>
      </a:accent4>
      <a:accent5>
        <a:srgbClr val="FFB7B7"/>
      </a:accent5>
      <a:accent6>
        <a:srgbClr val="E7B016"/>
      </a:accent6>
      <a:hlink>
        <a:srgbClr val="A8D02A"/>
      </a:hlink>
      <a:folHlink>
        <a:srgbClr val="5CB1FE"/>
      </a:folHlink>
    </a:clrScheme>
    <a:fontScheme name="580TGp_general_light_ani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얕은샘물M" pitchFamily="18" charset="-127"/>
            <a:ea typeface="HY얕은샘물M" pitchFamily="18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Y얕은샘물M" pitchFamily="18" charset="-127"/>
            <a:ea typeface="HY얕은샘물M" pitchFamily="18" charset="-127"/>
          </a:defRPr>
        </a:defPPr>
      </a:lstStyle>
    </a:lnDef>
  </a:objectDefaults>
  <a:extraClrSchemeLst>
    <a:extraClrScheme>
      <a:clrScheme name="580TGp_general_light_ani 1">
        <a:dk1>
          <a:srgbClr val="000000"/>
        </a:dk1>
        <a:lt1>
          <a:srgbClr val="FDF58D"/>
        </a:lt1>
        <a:dk2>
          <a:srgbClr val="CC3300"/>
        </a:dk2>
        <a:lt2>
          <a:srgbClr val="808080"/>
        </a:lt2>
        <a:accent1>
          <a:srgbClr val="FF6161"/>
        </a:accent1>
        <a:accent2>
          <a:srgbClr val="FFC319"/>
        </a:accent2>
        <a:accent3>
          <a:srgbClr val="FEF9C5"/>
        </a:accent3>
        <a:accent4>
          <a:srgbClr val="000000"/>
        </a:accent4>
        <a:accent5>
          <a:srgbClr val="FFB7B7"/>
        </a:accent5>
        <a:accent6>
          <a:srgbClr val="E7B016"/>
        </a:accent6>
        <a:hlink>
          <a:srgbClr val="A8D02A"/>
        </a:hlink>
        <a:folHlink>
          <a:srgbClr val="5CB1F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80TGp_general_light_ani 2">
        <a:dk1>
          <a:srgbClr val="000000"/>
        </a:dk1>
        <a:lt1>
          <a:srgbClr val="E1F4D8"/>
        </a:lt1>
        <a:dk2>
          <a:srgbClr val="003366"/>
        </a:dk2>
        <a:lt2>
          <a:srgbClr val="808080"/>
        </a:lt2>
        <a:accent1>
          <a:srgbClr val="FFC319"/>
        </a:accent1>
        <a:accent2>
          <a:srgbClr val="A8D02A"/>
        </a:accent2>
        <a:accent3>
          <a:srgbClr val="EEF8E9"/>
        </a:accent3>
        <a:accent4>
          <a:srgbClr val="000000"/>
        </a:accent4>
        <a:accent5>
          <a:srgbClr val="FFDEAB"/>
        </a:accent5>
        <a:accent6>
          <a:srgbClr val="98BC25"/>
        </a:accent6>
        <a:hlink>
          <a:srgbClr val="5CB1FE"/>
        </a:hlink>
        <a:folHlink>
          <a:srgbClr val="FF616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80TGp_general_light_ani 3">
        <a:dk1>
          <a:srgbClr val="000000"/>
        </a:dk1>
        <a:lt1>
          <a:srgbClr val="FEE9DE"/>
        </a:lt1>
        <a:dk2>
          <a:srgbClr val="000066"/>
        </a:dk2>
        <a:lt2>
          <a:srgbClr val="808080"/>
        </a:lt2>
        <a:accent1>
          <a:srgbClr val="5CB1FE"/>
        </a:accent1>
        <a:accent2>
          <a:srgbClr val="FF7575"/>
        </a:accent2>
        <a:accent3>
          <a:srgbClr val="FEF2EC"/>
        </a:accent3>
        <a:accent4>
          <a:srgbClr val="000000"/>
        </a:accent4>
        <a:accent5>
          <a:srgbClr val="B5D5FE"/>
        </a:accent5>
        <a:accent6>
          <a:srgbClr val="E76969"/>
        </a:accent6>
        <a:hlink>
          <a:srgbClr val="FFC319"/>
        </a:hlink>
        <a:folHlink>
          <a:srgbClr val="A8D02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580TGp_general_light_ani</Template>
  <TotalTime>3720</TotalTime>
  <Words>814</Words>
  <Application>Microsoft Macintosh PowerPoint</Application>
  <PresentationFormat>全屏显示(4:3)</PresentationFormat>
  <Paragraphs>196</Paragraphs>
  <Slides>21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9" baseType="lpstr">
      <vt:lpstr>HY얕은샘물M</vt:lpstr>
      <vt:lpstr>Arial</vt:lpstr>
      <vt:lpstr>宋体</vt:lpstr>
      <vt:lpstr>Gulim</vt:lpstr>
      <vt:lpstr>Arial Black</vt:lpstr>
      <vt:lpstr>Times New Roman</vt:lpstr>
      <vt:lpstr>좋은 귀염둥이빼로</vt:lpstr>
      <vt:lpstr>580TGp_general_light_ani</vt:lpstr>
      <vt:lpstr>幻灯片 1</vt:lpstr>
      <vt:lpstr>Step 1 Warming-up </vt:lpstr>
      <vt:lpstr>Step 1 Warming – up </vt:lpstr>
      <vt:lpstr>Teenager Committed Suicide When His Computer Broke Down </vt:lpstr>
      <vt:lpstr>Learning Objectives</vt:lpstr>
      <vt:lpstr>Step 2 Reading comprehension</vt:lpstr>
      <vt:lpstr>Step 2 Reading comprehension</vt:lpstr>
      <vt:lpstr>Step 2 Reading comprehension</vt:lpstr>
      <vt:lpstr>Step 2 Reading comprehension</vt:lpstr>
      <vt:lpstr>Step 2 Reading comprehension</vt:lpstr>
      <vt:lpstr>Step 2 Reading comprehension</vt:lpstr>
      <vt:lpstr>Step 2 Reading comprehension</vt:lpstr>
      <vt:lpstr> Step 3  Analysis -- How could a computer decide on Jason’s life? </vt:lpstr>
      <vt:lpstr>Step 3  Analysis -- How could a computer decide on Jason’s life? </vt:lpstr>
      <vt:lpstr>Step 3  Analysis -- How could a computer decide on Jason’s life? </vt:lpstr>
      <vt:lpstr>Step 3  Analysis -- How could a computer decide on Jason’s life?</vt:lpstr>
      <vt:lpstr>Step 4   Role-play </vt:lpstr>
      <vt:lpstr>Step 4   Role-play </vt:lpstr>
      <vt:lpstr>Step 5   Summary</vt:lpstr>
      <vt:lpstr>                    Step 6   Homework </vt:lpstr>
      <vt:lpstr>幻灯片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admin</dc:creator>
  <cp:lastModifiedBy>USER-</cp:lastModifiedBy>
  <cp:revision>256</cp:revision>
  <dcterms:created xsi:type="dcterms:W3CDTF">2008-04-18T06:56:52Z</dcterms:created>
  <dcterms:modified xsi:type="dcterms:W3CDTF">2014-11-23T00:44:25Z</dcterms:modified>
</cp:coreProperties>
</file>