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7"/>
  </p:notesMasterIdLst>
  <p:handoutMasterIdLst>
    <p:handoutMasterId r:id="rId18"/>
  </p:handoutMasterIdLst>
  <p:sldIdLst>
    <p:sldId id="262" r:id="rId2"/>
    <p:sldId id="272" r:id="rId3"/>
    <p:sldId id="281" r:id="rId4"/>
    <p:sldId id="257" r:id="rId5"/>
    <p:sldId id="271" r:id="rId6"/>
    <p:sldId id="285" r:id="rId7"/>
    <p:sldId id="276" r:id="rId8"/>
    <p:sldId id="273" r:id="rId9"/>
    <p:sldId id="274" r:id="rId10"/>
    <p:sldId id="265" r:id="rId11"/>
    <p:sldId id="283" r:id="rId12"/>
    <p:sldId id="275" r:id="rId13"/>
    <p:sldId id="284" r:id="rId14"/>
    <p:sldId id="268" r:id="rId15"/>
    <p:sldId id="277" r:id="rId16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0000CC"/>
    <a:srgbClr val="008000"/>
    <a:srgbClr val="FF3399"/>
    <a:srgbClr val="FF9900"/>
    <a:srgbClr val="FF0066"/>
    <a:srgbClr val="996600"/>
    <a:srgbClr val="969696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18" autoAdjust="0"/>
    <p:restoredTop sz="99629" autoAdjust="0"/>
  </p:normalViewPr>
  <p:slideViewPr>
    <p:cSldViewPr snapToGrid="0">
      <p:cViewPr>
        <p:scale>
          <a:sx n="70" d="100"/>
          <a:sy n="70" d="100"/>
        </p:scale>
        <p:origin x="-2874" y="-10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05F364-57DF-4BF6-90C3-19D5083C4010}" type="doc">
      <dgm:prSet loTypeId="urn:microsoft.com/office/officeart/2005/8/layout/vList5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2EC65DF2-C136-4D63-AC1C-E996B609FAF7}">
      <dgm:prSet phldrT="[文本]" custT="1"/>
      <dgm:spPr>
        <a:solidFill>
          <a:srgbClr val="996600"/>
        </a:solidFill>
      </dgm:spPr>
      <dgm:t>
        <a:bodyPr lIns="72000" rIns="72000"/>
        <a:lstStyle/>
        <a:p>
          <a:r>
            <a: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Sequence</a:t>
          </a:r>
        </a:p>
        <a:p>
          <a:r>
            <a: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（顺序）</a:t>
          </a:r>
          <a:endParaRPr lang="zh-CN" altLang="en-US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0261B2-24F0-4007-84DE-4B5969BC969D}" type="parTrans" cxnId="{5571173E-6BD1-4F15-A45D-F9BE4F20BA41}">
      <dgm:prSet/>
      <dgm:spPr/>
      <dgm:t>
        <a:bodyPr/>
        <a:lstStyle/>
        <a:p>
          <a:endParaRPr lang="zh-CN" altLang="en-US"/>
        </a:p>
      </dgm:t>
    </dgm:pt>
    <dgm:pt modelId="{B361F928-26BC-493C-A2DF-571288E2EE88}" type="sibTrans" cxnId="{5571173E-6BD1-4F15-A45D-F9BE4F20BA41}">
      <dgm:prSet/>
      <dgm:spPr/>
      <dgm:t>
        <a:bodyPr/>
        <a:lstStyle/>
        <a:p>
          <a:endParaRPr lang="zh-CN" altLang="en-US"/>
        </a:p>
      </dgm:t>
    </dgm:pt>
    <dgm:pt modelId="{2BB448D8-B021-406A-85E4-BAD30F229E12}">
      <dgm:prSet phldrT="[文本]" custT="1"/>
      <dgm:spPr/>
      <dgm:t>
        <a:bodyPr/>
        <a:lstStyle/>
        <a:p>
          <a:endParaRPr lang="zh-CN" altLang="en-US" sz="2200" b="1" dirty="0">
            <a:solidFill>
              <a:schemeClr val="accent1"/>
            </a:solidFill>
          </a:endParaRPr>
        </a:p>
      </dgm:t>
    </dgm:pt>
    <dgm:pt modelId="{CB051742-D21F-4C2A-BBEE-23B1FA8ADCCE}" type="parTrans" cxnId="{47F22B28-24D2-4025-859A-1DCAA9044668}">
      <dgm:prSet/>
      <dgm:spPr/>
      <dgm:t>
        <a:bodyPr/>
        <a:lstStyle/>
        <a:p>
          <a:endParaRPr lang="zh-CN" altLang="en-US"/>
        </a:p>
      </dgm:t>
    </dgm:pt>
    <dgm:pt modelId="{8E6EA034-9B76-47D5-AD34-DFEBC42AFAD8}" type="sibTrans" cxnId="{47F22B28-24D2-4025-859A-1DCAA9044668}">
      <dgm:prSet/>
      <dgm:spPr/>
      <dgm:t>
        <a:bodyPr/>
        <a:lstStyle/>
        <a:p>
          <a:endParaRPr lang="zh-CN" altLang="en-US"/>
        </a:p>
      </dgm:t>
    </dgm:pt>
    <dgm:pt modelId="{79A51BF9-BC03-4B16-87D1-CA603B7F0D44}">
      <dgm:prSet phldrT="[文本]" custT="1"/>
      <dgm:spPr>
        <a:solidFill>
          <a:schemeClr val="tx1">
            <a:lumMod val="75000"/>
          </a:schemeClr>
        </a:solidFill>
      </dgm:spPr>
      <dgm:t>
        <a:bodyPr lIns="72000" rIns="72000"/>
        <a:lstStyle/>
        <a:p>
          <a:r>
            <a: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Conclusion</a:t>
          </a:r>
        </a:p>
        <a:p>
          <a:r>
            <a: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（结论）</a:t>
          </a:r>
          <a:endParaRPr lang="zh-CN" altLang="en-US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8AC531-90A1-4C95-9C2E-76B9F70ED9B8}" type="parTrans" cxnId="{E83CBD97-1164-4177-AC8B-83D9D7F8EE7C}">
      <dgm:prSet/>
      <dgm:spPr/>
      <dgm:t>
        <a:bodyPr/>
        <a:lstStyle/>
        <a:p>
          <a:endParaRPr lang="zh-CN" altLang="en-US"/>
        </a:p>
      </dgm:t>
    </dgm:pt>
    <dgm:pt modelId="{807DC53C-C970-4DD3-8975-87E8CCCD4F6D}" type="sibTrans" cxnId="{E83CBD97-1164-4177-AC8B-83D9D7F8EE7C}">
      <dgm:prSet/>
      <dgm:spPr/>
      <dgm:t>
        <a:bodyPr/>
        <a:lstStyle/>
        <a:p>
          <a:endParaRPr lang="zh-CN" altLang="en-US"/>
        </a:p>
      </dgm:t>
    </dgm:pt>
    <dgm:pt modelId="{5E6A384C-6427-4C97-A29E-F51A3FEE067E}">
      <dgm:prSet phldrT="[文本]" custT="1"/>
      <dgm:spPr/>
      <dgm:t>
        <a:bodyPr/>
        <a:lstStyle/>
        <a:p>
          <a:endParaRPr lang="zh-CN" altLang="en-US" sz="2200" b="1" dirty="0" smtClean="0">
            <a:solidFill>
              <a:schemeClr val="accent1"/>
            </a:solidFill>
          </a:endParaRPr>
        </a:p>
      </dgm:t>
    </dgm:pt>
    <dgm:pt modelId="{4C4F14C8-01EE-4507-8B43-57F4B73A019E}" type="parTrans" cxnId="{D320DEE6-7EB3-4708-B7A4-42EFF959C3B9}">
      <dgm:prSet/>
      <dgm:spPr/>
      <dgm:t>
        <a:bodyPr/>
        <a:lstStyle/>
        <a:p>
          <a:endParaRPr lang="zh-CN" altLang="en-US"/>
        </a:p>
      </dgm:t>
    </dgm:pt>
    <dgm:pt modelId="{EC1689DC-21C5-4ED7-83C2-9565884C6582}" type="sibTrans" cxnId="{D320DEE6-7EB3-4708-B7A4-42EFF959C3B9}">
      <dgm:prSet/>
      <dgm:spPr/>
      <dgm:t>
        <a:bodyPr/>
        <a:lstStyle/>
        <a:p>
          <a:endParaRPr lang="zh-CN" altLang="en-US"/>
        </a:p>
      </dgm:t>
    </dgm:pt>
    <dgm:pt modelId="{87A17A98-51CC-4BD5-94E7-1F97AA18BA06}">
      <dgm:prSet phldrT="[文本]" custT="1"/>
      <dgm:spPr>
        <a:solidFill>
          <a:schemeClr val="accent2">
            <a:lumMod val="25000"/>
          </a:schemeClr>
        </a:solidFill>
      </dgm:spPr>
      <dgm:t>
        <a:bodyPr lIns="72000" rIns="72000"/>
        <a:lstStyle/>
        <a:p>
          <a:r>
            <a: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Contrast</a:t>
          </a:r>
        </a:p>
        <a:p>
          <a:r>
            <a: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（对比）</a:t>
          </a:r>
          <a:endParaRPr lang="zh-CN" altLang="en-US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5A74BF-8331-496F-BE7C-9D4EC04776B9}" type="parTrans" cxnId="{CF63BF79-D737-449D-9DE9-A591213DBFE7}">
      <dgm:prSet/>
      <dgm:spPr/>
      <dgm:t>
        <a:bodyPr/>
        <a:lstStyle/>
        <a:p>
          <a:endParaRPr lang="zh-CN" altLang="en-US"/>
        </a:p>
      </dgm:t>
    </dgm:pt>
    <dgm:pt modelId="{D0ECB898-31BF-4BFE-8718-33C05AF4D082}" type="sibTrans" cxnId="{CF63BF79-D737-449D-9DE9-A591213DBFE7}">
      <dgm:prSet/>
      <dgm:spPr/>
      <dgm:t>
        <a:bodyPr/>
        <a:lstStyle/>
        <a:p>
          <a:endParaRPr lang="zh-CN" altLang="en-US"/>
        </a:p>
      </dgm:t>
    </dgm:pt>
    <dgm:pt modelId="{EDA7F250-A3B1-4B6A-81A4-B8595BADB1D3}">
      <dgm:prSet phldrT="[文本]" custT="1"/>
      <dgm:spPr/>
      <dgm:t>
        <a:bodyPr/>
        <a:lstStyle/>
        <a:p>
          <a:endParaRPr lang="zh-CN" altLang="en-US" sz="2200" b="1" dirty="0" smtClean="0">
            <a:solidFill>
              <a:schemeClr val="accent1"/>
            </a:solidFill>
          </a:endParaRPr>
        </a:p>
      </dgm:t>
    </dgm:pt>
    <dgm:pt modelId="{753683F0-897C-4132-9A8F-35FC88D9BE48}" type="parTrans" cxnId="{FFC61298-1402-4971-848E-3E6F27FE9ECF}">
      <dgm:prSet/>
      <dgm:spPr/>
      <dgm:t>
        <a:bodyPr/>
        <a:lstStyle/>
        <a:p>
          <a:endParaRPr lang="zh-CN" altLang="en-US"/>
        </a:p>
      </dgm:t>
    </dgm:pt>
    <dgm:pt modelId="{BEEC9319-D449-4BFA-92EA-384C333D29DE}" type="sibTrans" cxnId="{FFC61298-1402-4971-848E-3E6F27FE9ECF}">
      <dgm:prSet/>
      <dgm:spPr/>
      <dgm:t>
        <a:bodyPr/>
        <a:lstStyle/>
        <a:p>
          <a:endParaRPr lang="zh-CN" altLang="en-US"/>
        </a:p>
      </dgm:t>
    </dgm:pt>
    <dgm:pt modelId="{C8B9402C-72DC-478B-A073-D0D694C8304B}">
      <dgm:prSet phldrT="[文本]" custT="1"/>
      <dgm:spPr>
        <a:solidFill>
          <a:schemeClr val="accent2">
            <a:lumMod val="50000"/>
          </a:schemeClr>
        </a:solidFill>
      </dgm:spPr>
      <dgm:t>
        <a:bodyPr lIns="72000" rIns="72000"/>
        <a:lstStyle/>
        <a:p>
          <a:r>
            <a: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Restatement</a:t>
          </a:r>
        </a:p>
        <a:p>
          <a:r>
            <a: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（重述）</a:t>
          </a:r>
          <a:endParaRPr lang="zh-CN" altLang="en-US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807C52-BFFF-49EA-B698-BAEB4C255D3E}" type="parTrans" cxnId="{51CE754B-F974-4659-B7A2-A935ED8BB0F6}">
      <dgm:prSet/>
      <dgm:spPr/>
      <dgm:t>
        <a:bodyPr/>
        <a:lstStyle/>
        <a:p>
          <a:endParaRPr lang="zh-CN" altLang="en-US"/>
        </a:p>
      </dgm:t>
    </dgm:pt>
    <dgm:pt modelId="{5231D800-5B85-4DC4-B79F-E1538D31AA67}" type="sibTrans" cxnId="{51CE754B-F974-4659-B7A2-A935ED8BB0F6}">
      <dgm:prSet/>
      <dgm:spPr/>
      <dgm:t>
        <a:bodyPr/>
        <a:lstStyle/>
        <a:p>
          <a:endParaRPr lang="zh-CN" altLang="en-US"/>
        </a:p>
      </dgm:t>
    </dgm:pt>
    <dgm:pt modelId="{BEC08479-21FE-4993-B572-C158DE439D7F}">
      <dgm:prSet phldrT="[文本]" custT="1"/>
      <dgm:spPr>
        <a:solidFill>
          <a:schemeClr val="accent6">
            <a:lumMod val="50000"/>
          </a:schemeClr>
        </a:solidFill>
      </dgm:spPr>
      <dgm:t>
        <a:bodyPr lIns="72000" rIns="72000"/>
        <a:lstStyle/>
        <a:p>
          <a:r>
            <a: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Cause</a:t>
          </a:r>
        </a:p>
        <a:p>
          <a:r>
            <a: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（原因）</a:t>
          </a:r>
          <a:endParaRPr lang="zh-CN" altLang="en-US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2C59E9-09E2-43ED-AC79-4A8658A2C8D9}" type="parTrans" cxnId="{4E8CC77A-37A0-4755-B3EA-0D7EFFA0435B}">
      <dgm:prSet/>
      <dgm:spPr/>
      <dgm:t>
        <a:bodyPr/>
        <a:lstStyle/>
        <a:p>
          <a:endParaRPr lang="zh-CN" altLang="en-US"/>
        </a:p>
      </dgm:t>
    </dgm:pt>
    <dgm:pt modelId="{FBA7201C-8858-42D0-A8E5-BED34A1A8EC9}" type="sibTrans" cxnId="{4E8CC77A-37A0-4755-B3EA-0D7EFFA0435B}">
      <dgm:prSet/>
      <dgm:spPr/>
      <dgm:t>
        <a:bodyPr/>
        <a:lstStyle/>
        <a:p>
          <a:endParaRPr lang="zh-CN" altLang="en-US"/>
        </a:p>
      </dgm:t>
    </dgm:pt>
    <dgm:pt modelId="{02390F11-8523-4858-AF4A-6E5E06CF47BF}">
      <dgm:prSet custT="1"/>
      <dgm:spPr/>
      <dgm:t>
        <a:bodyPr/>
        <a:lstStyle/>
        <a:p>
          <a:endParaRPr lang="zh-CN" altLang="en-US" sz="2200" b="1" dirty="0" smtClean="0">
            <a:solidFill>
              <a:schemeClr val="accent1"/>
            </a:solidFill>
          </a:endParaRPr>
        </a:p>
      </dgm:t>
    </dgm:pt>
    <dgm:pt modelId="{29CE5B2F-3FC6-44F6-8957-07CF645617AA}" type="parTrans" cxnId="{0EC0578F-04D8-4840-8197-160C6A6DEFCC}">
      <dgm:prSet/>
      <dgm:spPr/>
      <dgm:t>
        <a:bodyPr/>
        <a:lstStyle/>
        <a:p>
          <a:endParaRPr lang="zh-CN" altLang="en-US"/>
        </a:p>
      </dgm:t>
    </dgm:pt>
    <dgm:pt modelId="{067B26BB-C4F5-44D2-AA25-FEA155C5A129}" type="sibTrans" cxnId="{0EC0578F-04D8-4840-8197-160C6A6DEFCC}">
      <dgm:prSet/>
      <dgm:spPr/>
      <dgm:t>
        <a:bodyPr/>
        <a:lstStyle/>
        <a:p>
          <a:endParaRPr lang="zh-CN" altLang="en-US"/>
        </a:p>
      </dgm:t>
    </dgm:pt>
    <dgm:pt modelId="{ABE4750A-8C7C-4014-9DEB-D32F1306E3AF}">
      <dgm:prSet custT="1"/>
      <dgm:spPr/>
      <dgm:t>
        <a:bodyPr/>
        <a:lstStyle/>
        <a:p>
          <a:endParaRPr lang="zh-CN" altLang="en-US" sz="2200" b="1" dirty="0" smtClean="0">
            <a:solidFill>
              <a:schemeClr val="accent1"/>
            </a:solidFill>
          </a:endParaRPr>
        </a:p>
      </dgm:t>
    </dgm:pt>
    <dgm:pt modelId="{2D9BB439-FB1E-4680-A1DF-27B8B496413C}" type="parTrans" cxnId="{74823DCE-7D4F-4E2E-838F-73F2E03664BB}">
      <dgm:prSet/>
      <dgm:spPr/>
      <dgm:t>
        <a:bodyPr/>
        <a:lstStyle/>
        <a:p>
          <a:endParaRPr lang="zh-CN" altLang="en-US"/>
        </a:p>
      </dgm:t>
    </dgm:pt>
    <dgm:pt modelId="{91FC38DD-95B6-4B84-A686-C768CD61795D}" type="sibTrans" cxnId="{74823DCE-7D4F-4E2E-838F-73F2E03664BB}">
      <dgm:prSet/>
      <dgm:spPr/>
      <dgm:t>
        <a:bodyPr/>
        <a:lstStyle/>
        <a:p>
          <a:endParaRPr lang="zh-CN" altLang="en-US"/>
        </a:p>
      </dgm:t>
    </dgm:pt>
    <dgm:pt modelId="{BE1E6AB9-A6A8-4AD3-9ABA-0C0E70934A8F}">
      <dgm:prSet custT="1"/>
      <dgm:spPr/>
      <dgm:t>
        <a:bodyPr/>
        <a:lstStyle/>
        <a:p>
          <a:endParaRPr lang="zh-CN" altLang="en-US" sz="2200" b="1" dirty="0" smtClean="0">
            <a:solidFill>
              <a:schemeClr val="accent1"/>
            </a:solidFill>
          </a:endParaRPr>
        </a:p>
      </dgm:t>
    </dgm:pt>
    <dgm:pt modelId="{FFFDEA34-A8CD-4A45-BA28-7BDBA8918A60}" type="parTrans" cxnId="{DF295930-5227-46A5-95D2-4E856C691FC4}">
      <dgm:prSet/>
      <dgm:spPr/>
      <dgm:t>
        <a:bodyPr/>
        <a:lstStyle/>
        <a:p>
          <a:endParaRPr lang="zh-CN" altLang="en-US"/>
        </a:p>
      </dgm:t>
    </dgm:pt>
    <dgm:pt modelId="{F226F507-E623-42F1-83CC-CC6545951D1D}" type="sibTrans" cxnId="{DF295930-5227-46A5-95D2-4E856C691FC4}">
      <dgm:prSet/>
      <dgm:spPr/>
      <dgm:t>
        <a:bodyPr/>
        <a:lstStyle/>
        <a:p>
          <a:endParaRPr lang="zh-CN" altLang="en-US"/>
        </a:p>
      </dgm:t>
    </dgm:pt>
    <dgm:pt modelId="{9067EFC0-38B9-4E0D-972F-8F93385E762E}">
      <dgm:prSet custT="1"/>
      <dgm:spPr/>
      <dgm:t>
        <a:bodyPr/>
        <a:lstStyle/>
        <a:p>
          <a:endParaRPr lang="zh-CN" altLang="en-US" sz="2200" b="1" dirty="0" smtClean="0">
            <a:solidFill>
              <a:schemeClr val="accent1"/>
            </a:solidFill>
          </a:endParaRPr>
        </a:p>
      </dgm:t>
    </dgm:pt>
    <dgm:pt modelId="{92DF5EA3-B0FC-4585-8DCE-55C6559E25AA}" type="parTrans" cxnId="{3358F09A-4F15-4A08-8C62-EA6B6EAF6693}">
      <dgm:prSet/>
      <dgm:spPr/>
      <dgm:t>
        <a:bodyPr/>
        <a:lstStyle/>
        <a:p>
          <a:endParaRPr lang="zh-CN" altLang="en-US"/>
        </a:p>
      </dgm:t>
    </dgm:pt>
    <dgm:pt modelId="{1CBE425A-7C67-441B-BB07-D63FBAFB1E58}" type="sibTrans" cxnId="{3358F09A-4F15-4A08-8C62-EA6B6EAF6693}">
      <dgm:prSet/>
      <dgm:spPr/>
      <dgm:t>
        <a:bodyPr/>
        <a:lstStyle/>
        <a:p>
          <a:endParaRPr lang="zh-CN" altLang="en-US"/>
        </a:p>
      </dgm:t>
    </dgm:pt>
    <dgm:pt modelId="{2528C672-A77D-4010-BE0C-F108A338CD22}" type="pres">
      <dgm:prSet presAssocID="{B505F364-57DF-4BF6-90C3-19D5083C4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ABC5203-2ACD-4AA4-A48C-6E9DFC1FB721}" type="pres">
      <dgm:prSet presAssocID="{2EC65DF2-C136-4D63-AC1C-E996B609FAF7}" presName="linNode" presStyleCnt="0"/>
      <dgm:spPr/>
    </dgm:pt>
    <dgm:pt modelId="{93760F13-2B1E-45F7-817A-21B12AB27C53}" type="pres">
      <dgm:prSet presAssocID="{2EC65DF2-C136-4D63-AC1C-E996B609FAF7}" presName="parentText" presStyleLbl="node1" presStyleIdx="0" presStyleCnt="5" custScaleX="9109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6DB533-7F66-423D-A294-07D6A5E82B18}" type="pres">
      <dgm:prSet presAssocID="{2EC65DF2-C136-4D63-AC1C-E996B609FAF7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A67A848-1E67-4FA5-8B69-D1649761476F}" type="pres">
      <dgm:prSet presAssocID="{B361F928-26BC-493C-A2DF-571288E2EE88}" presName="sp" presStyleCnt="0"/>
      <dgm:spPr/>
    </dgm:pt>
    <dgm:pt modelId="{A4258973-FC26-4976-90B4-3C3BA9AEDD77}" type="pres">
      <dgm:prSet presAssocID="{79A51BF9-BC03-4B16-87D1-CA603B7F0D44}" presName="linNode" presStyleCnt="0"/>
      <dgm:spPr/>
    </dgm:pt>
    <dgm:pt modelId="{EDAD24BE-36E4-4980-86F5-6753B584E0E7}" type="pres">
      <dgm:prSet presAssocID="{79A51BF9-BC03-4B16-87D1-CA603B7F0D44}" presName="parentText" presStyleLbl="node1" presStyleIdx="1" presStyleCnt="5" custScaleX="9109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A636328-B5A9-4695-BF22-5C297971945D}" type="pres">
      <dgm:prSet presAssocID="{79A51BF9-BC03-4B16-87D1-CA603B7F0D4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49CCDD-4A83-449A-B1DD-81AF418D0AB6}" type="pres">
      <dgm:prSet presAssocID="{807DC53C-C970-4DD3-8975-87E8CCCD4F6D}" presName="sp" presStyleCnt="0"/>
      <dgm:spPr/>
    </dgm:pt>
    <dgm:pt modelId="{BEF75218-91DA-4D75-8DEF-3803387197A6}" type="pres">
      <dgm:prSet presAssocID="{87A17A98-51CC-4BD5-94E7-1F97AA18BA06}" presName="linNode" presStyleCnt="0"/>
      <dgm:spPr/>
    </dgm:pt>
    <dgm:pt modelId="{8CEF8D85-A19D-42E6-964A-E2BA34012522}" type="pres">
      <dgm:prSet presAssocID="{87A17A98-51CC-4BD5-94E7-1F97AA18BA06}" presName="parentText" presStyleLbl="node1" presStyleIdx="2" presStyleCnt="5" custScaleX="91093" custLinFactNeighborX="476" custLinFactNeighborY="-187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289DB2-6B31-4B24-87E4-87D14B69D909}" type="pres">
      <dgm:prSet presAssocID="{87A17A98-51CC-4BD5-94E7-1F97AA18BA06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6DB9B7-BC76-4311-A367-0F08C84A3D27}" type="pres">
      <dgm:prSet presAssocID="{D0ECB898-31BF-4BFE-8718-33C05AF4D082}" presName="sp" presStyleCnt="0"/>
      <dgm:spPr/>
    </dgm:pt>
    <dgm:pt modelId="{DAAC5B46-6A9E-4FD0-8970-6288661FACCC}" type="pres">
      <dgm:prSet presAssocID="{C8B9402C-72DC-478B-A073-D0D694C8304B}" presName="linNode" presStyleCnt="0"/>
      <dgm:spPr/>
    </dgm:pt>
    <dgm:pt modelId="{0199058A-2B96-4A38-B8B8-023D66CCFA2E}" type="pres">
      <dgm:prSet presAssocID="{C8B9402C-72DC-478B-A073-D0D694C8304B}" presName="parentText" presStyleLbl="node1" presStyleIdx="3" presStyleCnt="5" custScaleX="9109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27A2216-20E2-4F6C-A2C5-323DEE99D581}" type="pres">
      <dgm:prSet presAssocID="{C8B9402C-72DC-478B-A073-D0D694C8304B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FC764C-A219-40DC-8E29-5CFDC548A722}" type="pres">
      <dgm:prSet presAssocID="{5231D800-5B85-4DC4-B79F-E1538D31AA67}" presName="sp" presStyleCnt="0"/>
      <dgm:spPr/>
    </dgm:pt>
    <dgm:pt modelId="{55910F14-0F31-420C-A928-026DB0652B33}" type="pres">
      <dgm:prSet presAssocID="{BEC08479-21FE-4993-B572-C158DE439D7F}" presName="linNode" presStyleCnt="0"/>
      <dgm:spPr/>
    </dgm:pt>
    <dgm:pt modelId="{64043065-5430-4E57-B63A-8C9EC84C293F}" type="pres">
      <dgm:prSet presAssocID="{BEC08479-21FE-4993-B572-C158DE439D7F}" presName="parentText" presStyleLbl="node1" presStyleIdx="4" presStyleCnt="5" custScaleX="9109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344875-65C4-4780-974E-8EC2F6FAF0D3}" type="pres">
      <dgm:prSet presAssocID="{BEC08479-21FE-4993-B572-C158DE439D7F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40D56AA-2F8C-4E65-A18B-25B54B26A601}" type="presOf" srcId="{ABE4750A-8C7C-4014-9DEB-D32F1306E3AF}" destId="{2C344875-65C4-4780-974E-8EC2F6FAF0D3}" srcOrd="0" destOrd="0" presId="urn:microsoft.com/office/officeart/2005/8/layout/vList5"/>
    <dgm:cxn modelId="{8864AE46-2754-45F3-801B-00F4A1B1D93B}" type="presOf" srcId="{9067EFC0-38B9-4E0D-972F-8F93385E762E}" destId="{2C344875-65C4-4780-974E-8EC2F6FAF0D3}" srcOrd="0" destOrd="1" presId="urn:microsoft.com/office/officeart/2005/8/layout/vList5"/>
    <dgm:cxn modelId="{D320DEE6-7EB3-4708-B7A4-42EFF959C3B9}" srcId="{79A51BF9-BC03-4B16-87D1-CA603B7F0D44}" destId="{5E6A384C-6427-4C97-A29E-F51A3FEE067E}" srcOrd="0" destOrd="0" parTransId="{4C4F14C8-01EE-4507-8B43-57F4B73A019E}" sibTransId="{EC1689DC-21C5-4ED7-83C2-9565884C6582}"/>
    <dgm:cxn modelId="{74823DCE-7D4F-4E2E-838F-73F2E03664BB}" srcId="{BEC08479-21FE-4993-B572-C158DE439D7F}" destId="{ABE4750A-8C7C-4014-9DEB-D32F1306E3AF}" srcOrd="0" destOrd="0" parTransId="{2D9BB439-FB1E-4680-A1DF-27B8B496413C}" sibTransId="{91FC38DD-95B6-4B84-A686-C768CD61795D}"/>
    <dgm:cxn modelId="{957E46EB-472C-479B-A352-B1C251CD80F1}" type="presOf" srcId="{2EC65DF2-C136-4D63-AC1C-E996B609FAF7}" destId="{93760F13-2B1E-45F7-817A-21B12AB27C53}" srcOrd="0" destOrd="0" presId="urn:microsoft.com/office/officeart/2005/8/layout/vList5"/>
    <dgm:cxn modelId="{28728398-366D-4C13-B8F7-A02EB8B4FE5B}" type="presOf" srcId="{02390F11-8523-4858-AF4A-6E5E06CF47BF}" destId="{A27A2216-20E2-4F6C-A2C5-323DEE99D581}" srcOrd="0" destOrd="0" presId="urn:microsoft.com/office/officeart/2005/8/layout/vList5"/>
    <dgm:cxn modelId="{A5DD0308-D6B5-49DC-83CB-10FECD42C1A9}" type="presOf" srcId="{C8B9402C-72DC-478B-A073-D0D694C8304B}" destId="{0199058A-2B96-4A38-B8B8-023D66CCFA2E}" srcOrd="0" destOrd="0" presId="urn:microsoft.com/office/officeart/2005/8/layout/vList5"/>
    <dgm:cxn modelId="{03399FB4-175D-4CA5-9FB5-688DB2CA2732}" type="presOf" srcId="{87A17A98-51CC-4BD5-94E7-1F97AA18BA06}" destId="{8CEF8D85-A19D-42E6-964A-E2BA34012522}" srcOrd="0" destOrd="0" presId="urn:microsoft.com/office/officeart/2005/8/layout/vList5"/>
    <dgm:cxn modelId="{51CE754B-F974-4659-B7A2-A935ED8BB0F6}" srcId="{B505F364-57DF-4BF6-90C3-19D5083C4010}" destId="{C8B9402C-72DC-478B-A073-D0D694C8304B}" srcOrd="3" destOrd="0" parTransId="{63807C52-BFFF-49EA-B698-BAEB4C255D3E}" sibTransId="{5231D800-5B85-4DC4-B79F-E1538D31AA67}"/>
    <dgm:cxn modelId="{4E8CC77A-37A0-4755-B3EA-0D7EFFA0435B}" srcId="{B505F364-57DF-4BF6-90C3-19D5083C4010}" destId="{BEC08479-21FE-4993-B572-C158DE439D7F}" srcOrd="4" destOrd="0" parTransId="{822C59E9-09E2-43ED-AC79-4A8658A2C8D9}" sibTransId="{FBA7201C-8858-42D0-A8E5-BED34A1A8EC9}"/>
    <dgm:cxn modelId="{47F22B28-24D2-4025-859A-1DCAA9044668}" srcId="{2EC65DF2-C136-4D63-AC1C-E996B609FAF7}" destId="{2BB448D8-B021-406A-85E4-BAD30F229E12}" srcOrd="0" destOrd="0" parTransId="{CB051742-D21F-4C2A-BBEE-23B1FA8ADCCE}" sibTransId="{8E6EA034-9B76-47D5-AD34-DFEBC42AFAD8}"/>
    <dgm:cxn modelId="{0EC0578F-04D8-4840-8197-160C6A6DEFCC}" srcId="{C8B9402C-72DC-478B-A073-D0D694C8304B}" destId="{02390F11-8523-4858-AF4A-6E5E06CF47BF}" srcOrd="0" destOrd="0" parTransId="{29CE5B2F-3FC6-44F6-8957-07CF645617AA}" sibTransId="{067B26BB-C4F5-44D2-AA25-FEA155C5A129}"/>
    <dgm:cxn modelId="{D379ED83-4172-440E-9552-D3CD8B2B95A6}" type="presOf" srcId="{2BB448D8-B021-406A-85E4-BAD30F229E12}" destId="{4A6DB533-7F66-423D-A294-07D6A5E82B18}" srcOrd="0" destOrd="0" presId="urn:microsoft.com/office/officeart/2005/8/layout/vList5"/>
    <dgm:cxn modelId="{6D871A5F-2182-4172-A1C8-7B8EA2915087}" type="presOf" srcId="{BE1E6AB9-A6A8-4AD3-9ABA-0C0E70934A8F}" destId="{A27A2216-20E2-4F6C-A2C5-323DEE99D581}" srcOrd="0" destOrd="1" presId="urn:microsoft.com/office/officeart/2005/8/layout/vList5"/>
    <dgm:cxn modelId="{FFC61298-1402-4971-848E-3E6F27FE9ECF}" srcId="{87A17A98-51CC-4BD5-94E7-1F97AA18BA06}" destId="{EDA7F250-A3B1-4B6A-81A4-B8595BADB1D3}" srcOrd="0" destOrd="0" parTransId="{753683F0-897C-4132-9A8F-35FC88D9BE48}" sibTransId="{BEEC9319-D449-4BFA-92EA-384C333D29DE}"/>
    <dgm:cxn modelId="{4BDCB822-436B-497E-9B40-7A058A4BAF07}" type="presOf" srcId="{79A51BF9-BC03-4B16-87D1-CA603B7F0D44}" destId="{EDAD24BE-36E4-4980-86F5-6753B584E0E7}" srcOrd="0" destOrd="0" presId="urn:microsoft.com/office/officeart/2005/8/layout/vList5"/>
    <dgm:cxn modelId="{191A3CC7-94FD-4471-A53B-61389BB464D8}" type="presOf" srcId="{BEC08479-21FE-4993-B572-C158DE439D7F}" destId="{64043065-5430-4E57-B63A-8C9EC84C293F}" srcOrd="0" destOrd="0" presId="urn:microsoft.com/office/officeart/2005/8/layout/vList5"/>
    <dgm:cxn modelId="{E83CBD97-1164-4177-AC8B-83D9D7F8EE7C}" srcId="{B505F364-57DF-4BF6-90C3-19D5083C4010}" destId="{79A51BF9-BC03-4B16-87D1-CA603B7F0D44}" srcOrd="1" destOrd="0" parTransId="{618AC531-90A1-4C95-9C2E-76B9F70ED9B8}" sibTransId="{807DC53C-C970-4DD3-8975-87E8CCCD4F6D}"/>
    <dgm:cxn modelId="{1F59FF8B-978B-4BFE-AF4E-0863EF83F53E}" type="presOf" srcId="{B505F364-57DF-4BF6-90C3-19D5083C4010}" destId="{2528C672-A77D-4010-BE0C-F108A338CD22}" srcOrd="0" destOrd="0" presId="urn:microsoft.com/office/officeart/2005/8/layout/vList5"/>
    <dgm:cxn modelId="{CF63BF79-D737-449D-9DE9-A591213DBFE7}" srcId="{B505F364-57DF-4BF6-90C3-19D5083C4010}" destId="{87A17A98-51CC-4BD5-94E7-1F97AA18BA06}" srcOrd="2" destOrd="0" parTransId="{785A74BF-8331-496F-BE7C-9D4EC04776B9}" sibTransId="{D0ECB898-31BF-4BFE-8718-33C05AF4D082}"/>
    <dgm:cxn modelId="{3358F09A-4F15-4A08-8C62-EA6B6EAF6693}" srcId="{BEC08479-21FE-4993-B572-C158DE439D7F}" destId="{9067EFC0-38B9-4E0D-972F-8F93385E762E}" srcOrd="1" destOrd="0" parTransId="{92DF5EA3-B0FC-4585-8DCE-55C6559E25AA}" sibTransId="{1CBE425A-7C67-441B-BB07-D63FBAFB1E58}"/>
    <dgm:cxn modelId="{59402A4B-B367-4787-9D3E-3C3CCAAE22BA}" type="presOf" srcId="{EDA7F250-A3B1-4B6A-81A4-B8595BADB1D3}" destId="{EA289DB2-6B31-4B24-87E4-87D14B69D909}" srcOrd="0" destOrd="0" presId="urn:microsoft.com/office/officeart/2005/8/layout/vList5"/>
    <dgm:cxn modelId="{5571173E-6BD1-4F15-A45D-F9BE4F20BA41}" srcId="{B505F364-57DF-4BF6-90C3-19D5083C4010}" destId="{2EC65DF2-C136-4D63-AC1C-E996B609FAF7}" srcOrd="0" destOrd="0" parTransId="{260261B2-24F0-4007-84DE-4B5969BC969D}" sibTransId="{B361F928-26BC-493C-A2DF-571288E2EE88}"/>
    <dgm:cxn modelId="{DF295930-5227-46A5-95D2-4E856C691FC4}" srcId="{C8B9402C-72DC-478B-A073-D0D694C8304B}" destId="{BE1E6AB9-A6A8-4AD3-9ABA-0C0E70934A8F}" srcOrd="1" destOrd="0" parTransId="{FFFDEA34-A8CD-4A45-BA28-7BDBA8918A60}" sibTransId="{F226F507-E623-42F1-83CC-CC6545951D1D}"/>
    <dgm:cxn modelId="{CD3C2D6D-C834-45F1-830E-7DE9E23AB75B}" type="presOf" srcId="{5E6A384C-6427-4C97-A29E-F51A3FEE067E}" destId="{DA636328-B5A9-4695-BF22-5C297971945D}" srcOrd="0" destOrd="0" presId="urn:microsoft.com/office/officeart/2005/8/layout/vList5"/>
    <dgm:cxn modelId="{64A323E6-FE54-4511-A8FB-16B51D8F9941}" type="presParOf" srcId="{2528C672-A77D-4010-BE0C-F108A338CD22}" destId="{DABC5203-2ACD-4AA4-A48C-6E9DFC1FB721}" srcOrd="0" destOrd="0" presId="urn:microsoft.com/office/officeart/2005/8/layout/vList5"/>
    <dgm:cxn modelId="{E2383855-CEA7-44BF-B32A-FD15D2ADF56B}" type="presParOf" srcId="{DABC5203-2ACD-4AA4-A48C-6E9DFC1FB721}" destId="{93760F13-2B1E-45F7-817A-21B12AB27C53}" srcOrd="0" destOrd="0" presId="urn:microsoft.com/office/officeart/2005/8/layout/vList5"/>
    <dgm:cxn modelId="{60CB64C2-B0F0-4BCC-87FF-BF5AED5316F8}" type="presParOf" srcId="{DABC5203-2ACD-4AA4-A48C-6E9DFC1FB721}" destId="{4A6DB533-7F66-423D-A294-07D6A5E82B18}" srcOrd="1" destOrd="0" presId="urn:microsoft.com/office/officeart/2005/8/layout/vList5"/>
    <dgm:cxn modelId="{C0BE48E1-21E7-4D78-ADAA-4DC067E5ACB9}" type="presParOf" srcId="{2528C672-A77D-4010-BE0C-F108A338CD22}" destId="{5A67A848-1E67-4FA5-8B69-D1649761476F}" srcOrd="1" destOrd="0" presId="urn:microsoft.com/office/officeart/2005/8/layout/vList5"/>
    <dgm:cxn modelId="{9517172C-87ED-4046-8FD7-329AF5C578CD}" type="presParOf" srcId="{2528C672-A77D-4010-BE0C-F108A338CD22}" destId="{A4258973-FC26-4976-90B4-3C3BA9AEDD77}" srcOrd="2" destOrd="0" presId="urn:microsoft.com/office/officeart/2005/8/layout/vList5"/>
    <dgm:cxn modelId="{8A3BA03A-6BD7-4869-8561-83D96366A8BC}" type="presParOf" srcId="{A4258973-FC26-4976-90B4-3C3BA9AEDD77}" destId="{EDAD24BE-36E4-4980-86F5-6753B584E0E7}" srcOrd="0" destOrd="0" presId="urn:microsoft.com/office/officeart/2005/8/layout/vList5"/>
    <dgm:cxn modelId="{5A12FDFE-DE74-4F46-B011-FEC5BB3B50A5}" type="presParOf" srcId="{A4258973-FC26-4976-90B4-3C3BA9AEDD77}" destId="{DA636328-B5A9-4695-BF22-5C297971945D}" srcOrd="1" destOrd="0" presId="urn:microsoft.com/office/officeart/2005/8/layout/vList5"/>
    <dgm:cxn modelId="{2A55F7C5-6801-4121-8CEA-A68A1DC5022D}" type="presParOf" srcId="{2528C672-A77D-4010-BE0C-F108A338CD22}" destId="{9049CCDD-4A83-449A-B1DD-81AF418D0AB6}" srcOrd="3" destOrd="0" presId="urn:microsoft.com/office/officeart/2005/8/layout/vList5"/>
    <dgm:cxn modelId="{2DCB814D-0A1F-456F-A854-77520DBB31CF}" type="presParOf" srcId="{2528C672-A77D-4010-BE0C-F108A338CD22}" destId="{BEF75218-91DA-4D75-8DEF-3803387197A6}" srcOrd="4" destOrd="0" presId="urn:microsoft.com/office/officeart/2005/8/layout/vList5"/>
    <dgm:cxn modelId="{7B2D474E-2DEC-4504-8505-649F467DE798}" type="presParOf" srcId="{BEF75218-91DA-4D75-8DEF-3803387197A6}" destId="{8CEF8D85-A19D-42E6-964A-E2BA34012522}" srcOrd="0" destOrd="0" presId="urn:microsoft.com/office/officeart/2005/8/layout/vList5"/>
    <dgm:cxn modelId="{02929C4F-1673-4F30-863C-37B4DC850018}" type="presParOf" srcId="{BEF75218-91DA-4D75-8DEF-3803387197A6}" destId="{EA289DB2-6B31-4B24-87E4-87D14B69D909}" srcOrd="1" destOrd="0" presId="urn:microsoft.com/office/officeart/2005/8/layout/vList5"/>
    <dgm:cxn modelId="{AC8E5B93-5F24-4742-A6D2-9F22AFAA8A90}" type="presParOf" srcId="{2528C672-A77D-4010-BE0C-F108A338CD22}" destId="{7A6DB9B7-BC76-4311-A367-0F08C84A3D27}" srcOrd="5" destOrd="0" presId="urn:microsoft.com/office/officeart/2005/8/layout/vList5"/>
    <dgm:cxn modelId="{A911A6B5-AA94-4BED-821E-E012D04A0DD8}" type="presParOf" srcId="{2528C672-A77D-4010-BE0C-F108A338CD22}" destId="{DAAC5B46-6A9E-4FD0-8970-6288661FACCC}" srcOrd="6" destOrd="0" presId="urn:microsoft.com/office/officeart/2005/8/layout/vList5"/>
    <dgm:cxn modelId="{2F61A57D-CBEB-4B18-A08B-F6826F4F8B84}" type="presParOf" srcId="{DAAC5B46-6A9E-4FD0-8970-6288661FACCC}" destId="{0199058A-2B96-4A38-B8B8-023D66CCFA2E}" srcOrd="0" destOrd="0" presId="urn:microsoft.com/office/officeart/2005/8/layout/vList5"/>
    <dgm:cxn modelId="{B5547A2C-9840-4437-9F42-09C4F739DC4E}" type="presParOf" srcId="{DAAC5B46-6A9E-4FD0-8970-6288661FACCC}" destId="{A27A2216-20E2-4F6C-A2C5-323DEE99D581}" srcOrd="1" destOrd="0" presId="urn:microsoft.com/office/officeart/2005/8/layout/vList5"/>
    <dgm:cxn modelId="{68C09D41-E5AE-4A3D-822B-48E0E8E60218}" type="presParOf" srcId="{2528C672-A77D-4010-BE0C-F108A338CD22}" destId="{E1FC764C-A219-40DC-8E29-5CFDC548A722}" srcOrd="7" destOrd="0" presId="urn:microsoft.com/office/officeart/2005/8/layout/vList5"/>
    <dgm:cxn modelId="{F2BBCBF6-139B-4C03-9168-A23A6FE3A914}" type="presParOf" srcId="{2528C672-A77D-4010-BE0C-F108A338CD22}" destId="{55910F14-0F31-420C-A928-026DB0652B33}" srcOrd="8" destOrd="0" presId="urn:microsoft.com/office/officeart/2005/8/layout/vList5"/>
    <dgm:cxn modelId="{479199B7-D964-4F0D-BA4A-3FB2B71A3958}" type="presParOf" srcId="{55910F14-0F31-420C-A928-026DB0652B33}" destId="{64043065-5430-4E57-B63A-8C9EC84C293F}" srcOrd="0" destOrd="0" presId="urn:microsoft.com/office/officeart/2005/8/layout/vList5"/>
    <dgm:cxn modelId="{E75BB71B-A5CA-4807-A900-D8E0570787AC}" type="presParOf" srcId="{55910F14-0F31-420C-A928-026DB0652B33}" destId="{2C344875-65C4-4780-974E-8EC2F6FAF0D3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CE1F9C-AAE8-47F1-9563-A405F1FE320B}" type="doc">
      <dgm:prSet loTypeId="urn:microsoft.com/office/officeart/2005/8/layout/vProcess5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43727BEC-B3FD-4B51-82B8-03D58E9E37A9}">
      <dgm:prSet phldrT="[文本]" custT="1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zh-CN" altLang="en-US" sz="2200" dirty="0"/>
        </a:p>
      </dgm:t>
    </dgm:pt>
    <dgm:pt modelId="{3BB040EB-C992-4F3B-9440-98329AE49906}" type="parTrans" cxnId="{3C733136-6C5A-4DAD-A35C-CBA0A219DD12}">
      <dgm:prSet/>
      <dgm:spPr/>
      <dgm:t>
        <a:bodyPr/>
        <a:lstStyle/>
        <a:p>
          <a:endParaRPr lang="zh-CN" altLang="en-US"/>
        </a:p>
      </dgm:t>
    </dgm:pt>
    <dgm:pt modelId="{A1E485DA-B93C-4D96-BC55-B3D184C18320}" type="sibTrans" cxnId="{3C733136-6C5A-4DAD-A35C-CBA0A219DD12}">
      <dgm:prSet/>
      <dgm:spPr/>
      <dgm:t>
        <a:bodyPr/>
        <a:lstStyle/>
        <a:p>
          <a:endParaRPr lang="zh-CN" altLang="en-US"/>
        </a:p>
      </dgm:t>
    </dgm:pt>
    <dgm:pt modelId="{23724E03-D739-4325-BCB3-CC679BD582EA}">
      <dgm:prSet phldrT="[文本]"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zh-CN" altLang="en-US" dirty="0"/>
        </a:p>
      </dgm:t>
    </dgm:pt>
    <dgm:pt modelId="{6039AB2B-6DEF-4781-9FB6-82D2CDBEF27F}" type="parTrans" cxnId="{FEC958BF-4154-452C-BF2D-4715C22E0DBA}">
      <dgm:prSet/>
      <dgm:spPr/>
      <dgm:t>
        <a:bodyPr/>
        <a:lstStyle/>
        <a:p>
          <a:endParaRPr lang="zh-CN" altLang="en-US"/>
        </a:p>
      </dgm:t>
    </dgm:pt>
    <dgm:pt modelId="{15906924-D1E9-4BD1-8E6C-99BB50A25B83}" type="sibTrans" cxnId="{FEC958BF-4154-452C-BF2D-4715C22E0DBA}">
      <dgm:prSet/>
      <dgm:spPr/>
      <dgm:t>
        <a:bodyPr/>
        <a:lstStyle/>
        <a:p>
          <a:endParaRPr lang="zh-CN" altLang="en-US"/>
        </a:p>
      </dgm:t>
    </dgm:pt>
    <dgm:pt modelId="{D17275F9-06DC-488A-B287-8459412101C9}">
      <dgm:prSet/>
      <dgm:spPr>
        <a:solidFill>
          <a:schemeClr val="tx1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EE625955-6465-4F2D-A357-B994849084BD}" type="parTrans" cxnId="{A53DB2AF-5C90-4B3C-96BE-C722286DABE1}">
      <dgm:prSet/>
      <dgm:spPr/>
      <dgm:t>
        <a:bodyPr/>
        <a:lstStyle/>
        <a:p>
          <a:endParaRPr lang="zh-CN" altLang="en-US"/>
        </a:p>
      </dgm:t>
    </dgm:pt>
    <dgm:pt modelId="{27ED1F78-0199-4899-8E27-882D29E5810E}" type="sibTrans" cxnId="{A53DB2AF-5C90-4B3C-96BE-C722286DABE1}">
      <dgm:prSet/>
      <dgm:spPr/>
      <dgm:t>
        <a:bodyPr/>
        <a:lstStyle/>
        <a:p>
          <a:endParaRPr lang="zh-CN" altLang="en-US"/>
        </a:p>
      </dgm:t>
    </dgm:pt>
    <dgm:pt modelId="{B46A4BDE-BB0B-4F8D-94A6-3694CDE2AF06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endParaRPr lang="zh-CN" altLang="en-US"/>
        </a:p>
      </dgm:t>
    </dgm:pt>
    <dgm:pt modelId="{73DF4256-BBC2-4EEE-9344-F0A05063C171}" type="parTrans" cxnId="{5AE62366-00F8-4CE2-822E-BB502FC3AFAB}">
      <dgm:prSet/>
      <dgm:spPr/>
      <dgm:t>
        <a:bodyPr/>
        <a:lstStyle/>
        <a:p>
          <a:endParaRPr lang="zh-CN" altLang="en-US"/>
        </a:p>
      </dgm:t>
    </dgm:pt>
    <dgm:pt modelId="{0891AB54-8448-4EF9-9869-0C440E7CE5B0}" type="sibTrans" cxnId="{5AE62366-00F8-4CE2-822E-BB502FC3AFAB}">
      <dgm:prSet/>
      <dgm:spPr/>
      <dgm:t>
        <a:bodyPr/>
        <a:lstStyle/>
        <a:p>
          <a:endParaRPr lang="zh-CN" altLang="en-US"/>
        </a:p>
      </dgm:t>
    </dgm:pt>
    <dgm:pt modelId="{9C5EFF35-0E92-4514-A2A4-DFEDD909D4C7}">
      <dgm:prSet phldrT="[文本]"/>
      <dgm:spPr>
        <a:solidFill>
          <a:schemeClr val="accent2">
            <a:lumMod val="25000"/>
          </a:schemeClr>
        </a:solidFill>
      </dgm:spPr>
      <dgm:t>
        <a:bodyPr/>
        <a:lstStyle/>
        <a:p>
          <a:endParaRPr lang="zh-CN" altLang="en-US" dirty="0"/>
        </a:p>
      </dgm:t>
    </dgm:pt>
    <dgm:pt modelId="{CC746E05-BBC1-4F84-BE33-44B1D494BE2C}" type="sibTrans" cxnId="{84390CCC-8F79-45B5-B840-EF546DA1F9B8}">
      <dgm:prSet/>
      <dgm:spPr/>
      <dgm:t>
        <a:bodyPr/>
        <a:lstStyle/>
        <a:p>
          <a:endParaRPr lang="zh-CN" altLang="en-US"/>
        </a:p>
      </dgm:t>
    </dgm:pt>
    <dgm:pt modelId="{7DC36B7B-6CBB-46E0-B02A-1E99983B459D}" type="parTrans" cxnId="{84390CCC-8F79-45B5-B840-EF546DA1F9B8}">
      <dgm:prSet/>
      <dgm:spPr/>
      <dgm:t>
        <a:bodyPr/>
        <a:lstStyle/>
        <a:p>
          <a:endParaRPr lang="zh-CN" altLang="en-US"/>
        </a:p>
      </dgm:t>
    </dgm:pt>
    <dgm:pt modelId="{B6BEFE61-8C71-4F2C-AE71-B12DAEB4053F}" type="pres">
      <dgm:prSet presAssocID="{F5CE1F9C-AAE8-47F1-9563-A405F1FE320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871A990-F664-4780-9021-7581F55A5924}" type="pres">
      <dgm:prSet presAssocID="{F5CE1F9C-AAE8-47F1-9563-A405F1FE320B}" presName="dummyMaxCanvas" presStyleCnt="0">
        <dgm:presLayoutVars/>
      </dgm:prSet>
      <dgm:spPr/>
    </dgm:pt>
    <dgm:pt modelId="{1E4246E6-6CE5-4587-9BB2-DCBA9B45D4C4}" type="pres">
      <dgm:prSet presAssocID="{F5CE1F9C-AAE8-47F1-9563-A405F1FE320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C5C726-9ECA-4CB6-B05E-E66B742FEE32}" type="pres">
      <dgm:prSet presAssocID="{F5CE1F9C-AAE8-47F1-9563-A405F1FE320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BABAD-501B-4C52-BC01-9F616F8B5A78}" type="pres">
      <dgm:prSet presAssocID="{F5CE1F9C-AAE8-47F1-9563-A405F1FE320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D0CBB7-509A-4B87-92F6-C5CDCA22AF4E}" type="pres">
      <dgm:prSet presAssocID="{F5CE1F9C-AAE8-47F1-9563-A405F1FE320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5600A4-8075-4F1B-8B2B-16A7B0126351}" type="pres">
      <dgm:prSet presAssocID="{F5CE1F9C-AAE8-47F1-9563-A405F1FE320B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D6DBE8-80BF-4322-83B0-536D84EC7C05}" type="pres">
      <dgm:prSet presAssocID="{F5CE1F9C-AAE8-47F1-9563-A405F1FE320B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DEF12E-11ED-4708-9D90-DE1D0275903B}" type="pres">
      <dgm:prSet presAssocID="{F5CE1F9C-AAE8-47F1-9563-A405F1FE320B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FB004F5-267F-40D2-B0F2-8799E987B18D}" type="pres">
      <dgm:prSet presAssocID="{F5CE1F9C-AAE8-47F1-9563-A405F1FE320B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02148F-75B6-4AC8-AB1A-237617805CB0}" type="pres">
      <dgm:prSet presAssocID="{F5CE1F9C-AAE8-47F1-9563-A405F1FE320B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14D9FA-4E57-456C-8A02-1B3606C2EA65}" type="pres">
      <dgm:prSet presAssocID="{F5CE1F9C-AAE8-47F1-9563-A405F1FE320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851F8F-ED42-41F0-90C1-F5752C849048}" type="pres">
      <dgm:prSet presAssocID="{F5CE1F9C-AAE8-47F1-9563-A405F1FE320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AA1F6B-95A7-4507-9BC0-3E632D70B8C6}" type="pres">
      <dgm:prSet presAssocID="{F5CE1F9C-AAE8-47F1-9563-A405F1FE320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DBEAA0-FE74-415E-A71D-8BA75CB4E3F0}" type="pres">
      <dgm:prSet presAssocID="{F5CE1F9C-AAE8-47F1-9563-A405F1FE320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C915C1-75FD-4B15-8988-06FDEE090DE4}" type="pres">
      <dgm:prSet presAssocID="{F5CE1F9C-AAE8-47F1-9563-A405F1FE320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172E18E-6AAF-4369-AD56-6779B60AD5A0}" type="presOf" srcId="{43727BEC-B3FD-4B51-82B8-03D58E9E37A9}" destId="{1E4246E6-6CE5-4587-9BB2-DCBA9B45D4C4}" srcOrd="0" destOrd="0" presId="urn:microsoft.com/office/officeart/2005/8/layout/vProcess5"/>
    <dgm:cxn modelId="{F436E7ED-7763-4806-851E-4AC4392B23FC}" type="presOf" srcId="{D17275F9-06DC-488A-B287-8459412101C9}" destId="{C4851F8F-ED42-41F0-90C1-F5752C849048}" srcOrd="1" destOrd="0" presId="urn:microsoft.com/office/officeart/2005/8/layout/vProcess5"/>
    <dgm:cxn modelId="{5AE62366-00F8-4CE2-822E-BB502FC3AFAB}" srcId="{F5CE1F9C-AAE8-47F1-9563-A405F1FE320B}" destId="{B46A4BDE-BB0B-4F8D-94A6-3694CDE2AF06}" srcOrd="3" destOrd="0" parTransId="{73DF4256-BBC2-4EEE-9344-F0A05063C171}" sibTransId="{0891AB54-8448-4EF9-9869-0C440E7CE5B0}"/>
    <dgm:cxn modelId="{383344B1-B47F-4A36-9230-FDEFF8778D72}" type="presOf" srcId="{B46A4BDE-BB0B-4F8D-94A6-3694CDE2AF06}" destId="{2BDBEAA0-FE74-415E-A71D-8BA75CB4E3F0}" srcOrd="1" destOrd="0" presId="urn:microsoft.com/office/officeart/2005/8/layout/vProcess5"/>
    <dgm:cxn modelId="{3C733136-6C5A-4DAD-A35C-CBA0A219DD12}" srcId="{F5CE1F9C-AAE8-47F1-9563-A405F1FE320B}" destId="{43727BEC-B3FD-4B51-82B8-03D58E9E37A9}" srcOrd="0" destOrd="0" parTransId="{3BB040EB-C992-4F3B-9440-98329AE49906}" sibTransId="{A1E485DA-B93C-4D96-BC55-B3D184C18320}"/>
    <dgm:cxn modelId="{7A2C1EF3-4FCA-49B6-939C-D32DF79BC87B}" type="presOf" srcId="{B46A4BDE-BB0B-4F8D-94A6-3694CDE2AF06}" destId="{37D0CBB7-509A-4B87-92F6-C5CDCA22AF4E}" srcOrd="0" destOrd="0" presId="urn:microsoft.com/office/officeart/2005/8/layout/vProcess5"/>
    <dgm:cxn modelId="{1AC010F0-F7E0-47CB-8A29-F2638C361024}" type="presOf" srcId="{43727BEC-B3FD-4B51-82B8-03D58E9E37A9}" destId="{7B14D9FA-4E57-456C-8A02-1B3606C2EA65}" srcOrd="1" destOrd="0" presId="urn:microsoft.com/office/officeart/2005/8/layout/vProcess5"/>
    <dgm:cxn modelId="{83E3C8E9-A324-4C48-941E-762232FE1FBA}" type="presOf" srcId="{F5CE1F9C-AAE8-47F1-9563-A405F1FE320B}" destId="{B6BEFE61-8C71-4F2C-AE71-B12DAEB4053F}" srcOrd="0" destOrd="0" presId="urn:microsoft.com/office/officeart/2005/8/layout/vProcess5"/>
    <dgm:cxn modelId="{84390CCC-8F79-45B5-B840-EF546DA1F9B8}" srcId="{F5CE1F9C-AAE8-47F1-9563-A405F1FE320B}" destId="{9C5EFF35-0E92-4514-A2A4-DFEDD909D4C7}" srcOrd="2" destOrd="0" parTransId="{7DC36B7B-6CBB-46E0-B02A-1E99983B459D}" sibTransId="{CC746E05-BBC1-4F84-BE33-44B1D494BE2C}"/>
    <dgm:cxn modelId="{F3B932D6-CAC3-475C-B21C-6588B136FA7A}" type="presOf" srcId="{9C5EFF35-0E92-4514-A2A4-DFEDD909D4C7}" destId="{DCAA1F6B-95A7-4507-9BC0-3E632D70B8C6}" srcOrd="1" destOrd="0" presId="urn:microsoft.com/office/officeart/2005/8/layout/vProcess5"/>
    <dgm:cxn modelId="{75713490-ED00-469F-AAC2-F3071096BEBA}" type="presOf" srcId="{A1E485DA-B93C-4D96-BC55-B3D184C18320}" destId="{BFD6DBE8-80BF-4322-83B0-536D84EC7C05}" srcOrd="0" destOrd="0" presId="urn:microsoft.com/office/officeart/2005/8/layout/vProcess5"/>
    <dgm:cxn modelId="{FEC958BF-4154-452C-BF2D-4715C22E0DBA}" srcId="{F5CE1F9C-AAE8-47F1-9563-A405F1FE320B}" destId="{23724E03-D739-4325-BCB3-CC679BD582EA}" srcOrd="4" destOrd="0" parTransId="{6039AB2B-6DEF-4781-9FB6-82D2CDBEF27F}" sibTransId="{15906924-D1E9-4BD1-8E6C-99BB50A25B83}"/>
    <dgm:cxn modelId="{0CE3D9DA-49D0-42FC-9A33-B4C28C8C472A}" type="presOf" srcId="{27ED1F78-0199-4899-8E27-882D29E5810E}" destId="{8BDEF12E-11ED-4708-9D90-DE1D0275903B}" srcOrd="0" destOrd="0" presId="urn:microsoft.com/office/officeart/2005/8/layout/vProcess5"/>
    <dgm:cxn modelId="{6F0E03DF-78AF-4822-87FE-7685FA7D29E1}" type="presOf" srcId="{9C5EFF35-0E92-4514-A2A4-DFEDD909D4C7}" destId="{E0FBABAD-501B-4C52-BC01-9F616F8B5A78}" srcOrd="0" destOrd="0" presId="urn:microsoft.com/office/officeart/2005/8/layout/vProcess5"/>
    <dgm:cxn modelId="{F331301A-CBF7-4796-B40E-C20C9821076D}" type="presOf" srcId="{23724E03-D739-4325-BCB3-CC679BD582EA}" destId="{B7C915C1-75FD-4B15-8988-06FDEE090DE4}" srcOrd="1" destOrd="0" presId="urn:microsoft.com/office/officeart/2005/8/layout/vProcess5"/>
    <dgm:cxn modelId="{637A1BF4-A374-4174-A0A2-0D7F65107122}" type="presOf" srcId="{23724E03-D739-4325-BCB3-CC679BD582EA}" destId="{005600A4-8075-4F1B-8B2B-16A7B0126351}" srcOrd="0" destOrd="0" presId="urn:microsoft.com/office/officeart/2005/8/layout/vProcess5"/>
    <dgm:cxn modelId="{094B5FD5-FB18-4EE2-BE3F-709490178EA4}" type="presOf" srcId="{CC746E05-BBC1-4F84-BE33-44B1D494BE2C}" destId="{0FB004F5-267F-40D2-B0F2-8799E987B18D}" srcOrd="0" destOrd="0" presId="urn:microsoft.com/office/officeart/2005/8/layout/vProcess5"/>
    <dgm:cxn modelId="{A53DB2AF-5C90-4B3C-96BE-C722286DABE1}" srcId="{F5CE1F9C-AAE8-47F1-9563-A405F1FE320B}" destId="{D17275F9-06DC-488A-B287-8459412101C9}" srcOrd="1" destOrd="0" parTransId="{EE625955-6465-4F2D-A357-B994849084BD}" sibTransId="{27ED1F78-0199-4899-8E27-882D29E5810E}"/>
    <dgm:cxn modelId="{5AE965C7-3793-4EF8-9301-6EC895C022FF}" type="presOf" srcId="{0891AB54-8448-4EF9-9869-0C440E7CE5B0}" destId="{B502148F-75B6-4AC8-AB1A-237617805CB0}" srcOrd="0" destOrd="0" presId="urn:microsoft.com/office/officeart/2005/8/layout/vProcess5"/>
    <dgm:cxn modelId="{C1F9071A-2134-46AC-A3F5-0CEA0729E3CE}" type="presOf" srcId="{D17275F9-06DC-488A-B287-8459412101C9}" destId="{33C5C726-9ECA-4CB6-B05E-E66B742FEE32}" srcOrd="0" destOrd="0" presId="urn:microsoft.com/office/officeart/2005/8/layout/vProcess5"/>
    <dgm:cxn modelId="{3DD6856E-8C8F-4528-8AF2-ECD83770294E}" type="presParOf" srcId="{B6BEFE61-8C71-4F2C-AE71-B12DAEB4053F}" destId="{3871A990-F664-4780-9021-7581F55A5924}" srcOrd="0" destOrd="0" presId="urn:microsoft.com/office/officeart/2005/8/layout/vProcess5"/>
    <dgm:cxn modelId="{7D58665B-F346-4848-97A0-75BB6DDFFA8D}" type="presParOf" srcId="{B6BEFE61-8C71-4F2C-AE71-B12DAEB4053F}" destId="{1E4246E6-6CE5-4587-9BB2-DCBA9B45D4C4}" srcOrd="1" destOrd="0" presId="urn:microsoft.com/office/officeart/2005/8/layout/vProcess5"/>
    <dgm:cxn modelId="{1077B7FB-48B4-4AEF-B794-ABF762067097}" type="presParOf" srcId="{B6BEFE61-8C71-4F2C-AE71-B12DAEB4053F}" destId="{33C5C726-9ECA-4CB6-B05E-E66B742FEE32}" srcOrd="2" destOrd="0" presId="urn:microsoft.com/office/officeart/2005/8/layout/vProcess5"/>
    <dgm:cxn modelId="{32448090-45E7-4214-8EC1-94AD33BC8B8F}" type="presParOf" srcId="{B6BEFE61-8C71-4F2C-AE71-B12DAEB4053F}" destId="{E0FBABAD-501B-4C52-BC01-9F616F8B5A78}" srcOrd="3" destOrd="0" presId="urn:microsoft.com/office/officeart/2005/8/layout/vProcess5"/>
    <dgm:cxn modelId="{8E9602C2-2142-407A-9B3A-C36E09E5EDB4}" type="presParOf" srcId="{B6BEFE61-8C71-4F2C-AE71-B12DAEB4053F}" destId="{37D0CBB7-509A-4B87-92F6-C5CDCA22AF4E}" srcOrd="4" destOrd="0" presId="urn:microsoft.com/office/officeart/2005/8/layout/vProcess5"/>
    <dgm:cxn modelId="{3A6FEFB2-E5EC-4D6E-AE2F-EF022F0FE891}" type="presParOf" srcId="{B6BEFE61-8C71-4F2C-AE71-B12DAEB4053F}" destId="{005600A4-8075-4F1B-8B2B-16A7B0126351}" srcOrd="5" destOrd="0" presId="urn:microsoft.com/office/officeart/2005/8/layout/vProcess5"/>
    <dgm:cxn modelId="{068385DC-9136-4F03-9D94-0F4BC97B1758}" type="presParOf" srcId="{B6BEFE61-8C71-4F2C-AE71-B12DAEB4053F}" destId="{BFD6DBE8-80BF-4322-83B0-536D84EC7C05}" srcOrd="6" destOrd="0" presId="urn:microsoft.com/office/officeart/2005/8/layout/vProcess5"/>
    <dgm:cxn modelId="{F4DC8FC8-D581-4FDE-8693-BC7448E28671}" type="presParOf" srcId="{B6BEFE61-8C71-4F2C-AE71-B12DAEB4053F}" destId="{8BDEF12E-11ED-4708-9D90-DE1D0275903B}" srcOrd="7" destOrd="0" presId="urn:microsoft.com/office/officeart/2005/8/layout/vProcess5"/>
    <dgm:cxn modelId="{7592B8F3-F1DD-427D-8F63-F58D7C90E53D}" type="presParOf" srcId="{B6BEFE61-8C71-4F2C-AE71-B12DAEB4053F}" destId="{0FB004F5-267F-40D2-B0F2-8799E987B18D}" srcOrd="8" destOrd="0" presId="urn:microsoft.com/office/officeart/2005/8/layout/vProcess5"/>
    <dgm:cxn modelId="{E7787F5F-4E3B-43A8-92E1-442E6B1C7103}" type="presParOf" srcId="{B6BEFE61-8C71-4F2C-AE71-B12DAEB4053F}" destId="{B502148F-75B6-4AC8-AB1A-237617805CB0}" srcOrd="9" destOrd="0" presId="urn:microsoft.com/office/officeart/2005/8/layout/vProcess5"/>
    <dgm:cxn modelId="{62F2616A-40B1-4609-B4C9-74B147C194B4}" type="presParOf" srcId="{B6BEFE61-8C71-4F2C-AE71-B12DAEB4053F}" destId="{7B14D9FA-4E57-456C-8A02-1B3606C2EA65}" srcOrd="10" destOrd="0" presId="urn:microsoft.com/office/officeart/2005/8/layout/vProcess5"/>
    <dgm:cxn modelId="{0877E436-CC00-4676-9CD4-9E01C167BB9C}" type="presParOf" srcId="{B6BEFE61-8C71-4F2C-AE71-B12DAEB4053F}" destId="{C4851F8F-ED42-41F0-90C1-F5752C849048}" srcOrd="11" destOrd="0" presId="urn:microsoft.com/office/officeart/2005/8/layout/vProcess5"/>
    <dgm:cxn modelId="{072E6064-D388-4836-8C2D-7AE4DA904461}" type="presParOf" srcId="{B6BEFE61-8C71-4F2C-AE71-B12DAEB4053F}" destId="{DCAA1F6B-95A7-4507-9BC0-3E632D70B8C6}" srcOrd="12" destOrd="0" presId="urn:microsoft.com/office/officeart/2005/8/layout/vProcess5"/>
    <dgm:cxn modelId="{73E8ED2E-C26D-4C9E-B7D5-4276C0E333B2}" type="presParOf" srcId="{B6BEFE61-8C71-4F2C-AE71-B12DAEB4053F}" destId="{2BDBEAA0-FE74-415E-A71D-8BA75CB4E3F0}" srcOrd="13" destOrd="0" presId="urn:microsoft.com/office/officeart/2005/8/layout/vProcess5"/>
    <dgm:cxn modelId="{4082D59E-0E1D-44B5-869B-27ED0BE9A00D}" type="presParOf" srcId="{B6BEFE61-8C71-4F2C-AE71-B12DAEB4053F}" destId="{B7C915C1-75FD-4B15-8988-06FDEE090DE4}" srcOrd="14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fld id="{67734A56-9C16-4C83-B128-A8A441716659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</a:defRPr>
            </a:lvl1pPr>
          </a:lstStyle>
          <a:p>
            <a:fld id="{18A2A916-DE16-4257-A54B-F136EA8C4C8C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CE786-0681-4651-BB29-593D13171BF2}" type="slidenum">
              <a:rPr lang="ko-KR" altLang="en-US"/>
              <a:pPr/>
              <a:t>1</a:t>
            </a:fld>
            <a:endParaRPr lang="en-US" altLang="ko-KR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78DE14-88F1-46F4-8A6D-07C1F53D16BF}" type="slidenum">
              <a:rPr lang="ko-KR" altLang="en-US"/>
              <a:pPr/>
              <a:t>4</a:t>
            </a:fld>
            <a:endParaRPr lang="en-US" altLang="ko-KR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043603-D3E8-4BAA-BF94-5F7D8821206C}" type="slidenum">
              <a:rPr lang="ko-KR" altLang="en-US"/>
              <a:pPr/>
              <a:t>5</a:t>
            </a:fld>
            <a:endParaRPr lang="en-US" altLang="ko-KR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6A0AE-F375-4BD4-8FDF-A2D36F49B766}" type="slidenum">
              <a:rPr lang="ko-KR" altLang="en-US"/>
              <a:pPr/>
              <a:t>10</a:t>
            </a:fld>
            <a:endParaRPr lang="en-US" altLang="ko-KR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B1E5C4-4669-4F5E-86E9-DC52F05A6E34}" type="slidenum">
              <a:rPr lang="ko-KR" altLang="en-US"/>
              <a:pPr/>
              <a:t>14</a:t>
            </a:fld>
            <a:endParaRPr lang="en-US" altLang="ko-KR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CE786-0681-4651-BB29-593D13171BF2}" type="slidenum">
              <a:rPr lang="ko-KR" altLang="en-US"/>
              <a:pPr/>
              <a:t>15</a:t>
            </a:fld>
            <a:endParaRPr lang="en-US" altLang="ko-KR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PowerPoint_97-2003_____1.ppt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41" name="Group 2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436" name="Rectangle 12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19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83" name="Rectangle 71"/>
            <p:cNvSpPr>
              <a:spLocks noChangeArrowheads="1"/>
            </p:cNvSpPr>
            <p:nvPr userDrawn="1"/>
          </p:nvSpPr>
          <p:spPr bwMode="white">
            <a:xfrm>
              <a:off x="0" y="1960"/>
              <a:ext cx="5760" cy="2360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631" name="Group 319"/>
          <p:cNvGrpSpPr>
            <a:grpSpLocks/>
          </p:cNvGrpSpPr>
          <p:nvPr/>
        </p:nvGrpSpPr>
        <p:grpSpPr bwMode="auto">
          <a:xfrm>
            <a:off x="0" y="-7938"/>
            <a:ext cx="5330825" cy="4970463"/>
            <a:chOff x="0" y="-5"/>
            <a:chExt cx="3358" cy="3131"/>
          </a:xfrm>
        </p:grpSpPr>
        <p:sp>
          <p:nvSpPr>
            <p:cNvPr id="13632" name="Oval 320"/>
            <p:cNvSpPr>
              <a:spLocks noChangeArrowheads="1"/>
            </p:cNvSpPr>
            <p:nvPr/>
          </p:nvSpPr>
          <p:spPr bwMode="gray">
            <a:xfrm>
              <a:off x="0" y="-5"/>
              <a:ext cx="3358" cy="313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633" name="AutoShape 321"/>
            <p:cNvSpPr>
              <a:spLocks noChangeArrowheads="1"/>
            </p:cNvSpPr>
            <p:nvPr/>
          </p:nvSpPr>
          <p:spPr bwMode="gray">
            <a:xfrm flipV="1">
              <a:off x="0" y="-5"/>
              <a:ext cx="1777" cy="1662"/>
            </a:xfrm>
            <a:prstGeom prst="rtTriangl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635" name="Rectangle 323"/>
          <p:cNvSpPr>
            <a:spLocks noChangeArrowheads="1"/>
          </p:cNvSpPr>
          <p:nvPr/>
        </p:nvSpPr>
        <p:spPr bwMode="white">
          <a:xfrm>
            <a:off x="0" y="73025"/>
            <a:ext cx="9144000" cy="322263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636" name="Rectangle 324"/>
          <p:cNvSpPr>
            <a:spLocks noChangeArrowheads="1"/>
          </p:cNvSpPr>
          <p:nvPr/>
        </p:nvSpPr>
        <p:spPr bwMode="black">
          <a:xfrm>
            <a:off x="0" y="3175"/>
            <a:ext cx="9144000" cy="2746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3637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3637" r:id="rId3" imgW="0" imgH="0" progId="PowerPoint.Show.8">
              <p:embed/>
            </p:oleObj>
          </a:graphicData>
        </a:graphic>
      </p:graphicFrame>
      <p:pic>
        <p:nvPicPr>
          <p:cNvPr id="15" name="图片 14" descr="170-1009211944190_副本_副本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07913" y="1237957"/>
            <a:ext cx="3836088" cy="5620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152400"/>
            <a:ext cx="2095500" cy="6172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34100" cy="6172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34" name="Group 4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335" name="Rectangle 47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19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36" name="Rectangle 48"/>
            <p:cNvSpPr>
              <a:spLocks noChangeArrowheads="1"/>
            </p:cNvSpPr>
            <p:nvPr userDrawn="1"/>
          </p:nvSpPr>
          <p:spPr bwMode="white">
            <a:xfrm>
              <a:off x="0" y="1960"/>
              <a:ext cx="5760" cy="2360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338" name="AutoShape 50"/>
          <p:cNvSpPr>
            <a:spLocks noChangeArrowheads="1"/>
          </p:cNvSpPr>
          <p:nvPr/>
        </p:nvSpPr>
        <p:spPr bwMode="auto">
          <a:xfrm>
            <a:off x="257175" y="785813"/>
            <a:ext cx="8672513" cy="5700712"/>
          </a:xfrm>
          <a:prstGeom prst="roundRect">
            <a:avLst>
              <a:gd name="adj" fmla="val 258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309" name="Rectangle 21"/>
          <p:cNvSpPr>
            <a:spLocks noGrp="1" noChangeArrowheads="1"/>
          </p:cNvSpPr>
          <p:nvPr>
            <p:ph type="title"/>
          </p:nvPr>
        </p:nvSpPr>
        <p:spPr bwMode="black">
          <a:xfrm>
            <a:off x="304800" y="1524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body" idx="1"/>
          </p:nvPr>
        </p:nvSpPr>
        <p:spPr bwMode="black">
          <a:xfrm>
            <a:off x="457200" y="13716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025" y="64770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hlink"/>
                </a:solidFill>
                <a:latin typeface="+mn-lt"/>
                <a:ea typeface="Gulim" pitchFamily="34" charset="-127"/>
              </a:defRPr>
            </a:lvl1pPr>
          </a:lstStyle>
          <a:p>
            <a:endParaRPr lang="en-US" altLang="ko-KR"/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0300" y="64516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Gulim" pitchFamily="34" charset="-127"/>
              </a:defRPr>
            </a:lvl1pPr>
          </a:lstStyle>
          <a:p>
            <a:fld id="{767D304E-D092-4C82-9012-4D0BD55E2FA5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hlink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400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hlink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hlink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gif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90" name="Rectangle 690"/>
          <p:cNvSpPr>
            <a:spLocks noChangeArrowheads="1"/>
          </p:cNvSpPr>
          <p:nvPr/>
        </p:nvSpPr>
        <p:spPr bwMode="black">
          <a:xfrm>
            <a:off x="191069" y="1700841"/>
            <a:ext cx="5765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>
              <a:lnSpc>
                <a:spcPct val="80000"/>
              </a:lnSpc>
            </a:pPr>
            <a:r>
              <a:rPr lang="en-US" altLang="zh-CN" sz="4000" b="1" i="1" dirty="0" smtClean="0">
                <a:solidFill>
                  <a:schemeClr val="accent2">
                    <a:lumMod val="25000"/>
                  </a:schemeClr>
                </a:solidFill>
                <a:latin typeface="Verdana" pitchFamily="34" charset="0"/>
                <a:ea typeface="Gulim" pitchFamily="34" charset="-127"/>
              </a:rPr>
              <a:t>Understanding Chinese Parents</a:t>
            </a:r>
            <a:endParaRPr lang="ko-KR" altLang="en-US" sz="4000" b="1" i="1" dirty="0">
              <a:solidFill>
                <a:schemeClr val="accent2">
                  <a:lumMod val="25000"/>
                </a:schemeClr>
              </a:solidFill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 bwMode="auto">
          <a:xfrm>
            <a:off x="478303" y="1308294"/>
            <a:ext cx="7962312" cy="2067951"/>
          </a:xfrm>
          <a:prstGeom prst="round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title"/>
          </p:nvPr>
        </p:nvSpPr>
        <p:spPr>
          <a:xfrm>
            <a:off x="85725" y="139700"/>
            <a:ext cx="7848600" cy="609600"/>
          </a:xfrm>
          <a:noFill/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Summary of the Text</a:t>
            </a:r>
            <a:endParaRPr lang="en-US" altLang="ko-K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Gulim" pitchFamily="34" charset="-127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12708" y="3833891"/>
            <a:ext cx="2551329" cy="495300"/>
            <a:chOff x="318378" y="1139166"/>
            <a:chExt cx="3156341" cy="495300"/>
          </a:xfrm>
        </p:grpSpPr>
        <p:sp>
          <p:nvSpPr>
            <p:cNvPr id="39947" name="AutoShape 11"/>
            <p:cNvSpPr>
              <a:spLocks noChangeArrowheads="1"/>
            </p:cNvSpPr>
            <p:nvPr/>
          </p:nvSpPr>
          <p:spPr bwMode="blackWhite">
            <a:xfrm>
              <a:off x="318378" y="1139166"/>
              <a:ext cx="3156341" cy="495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285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39951" name="Rectangle 15"/>
            <p:cNvSpPr>
              <a:spLocks noChangeArrowheads="1"/>
            </p:cNvSpPr>
            <p:nvPr/>
          </p:nvSpPr>
          <p:spPr bwMode="blackWhite">
            <a:xfrm>
              <a:off x="436099" y="1164566"/>
              <a:ext cx="2827606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altLang="zh-CN" sz="2400" b="1" dirty="0" smtClean="0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tough</a:t>
              </a:r>
              <a:endParaRPr lang="en-US" altLang="ko-KR" sz="2400" b="1" dirty="0">
                <a:solidFill>
                  <a:schemeClr val="bg1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55979" y="3833891"/>
            <a:ext cx="2534628" cy="495300"/>
            <a:chOff x="292977" y="1701874"/>
            <a:chExt cx="3223945" cy="495300"/>
          </a:xfrm>
        </p:grpSpPr>
        <p:sp>
          <p:nvSpPr>
            <p:cNvPr id="39948" name="AutoShape 12"/>
            <p:cNvSpPr>
              <a:spLocks noChangeArrowheads="1"/>
            </p:cNvSpPr>
            <p:nvPr/>
          </p:nvSpPr>
          <p:spPr bwMode="blackWhite">
            <a:xfrm>
              <a:off x="292977" y="1701874"/>
              <a:ext cx="3223945" cy="4953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1">
                    <a:shade val="30000"/>
                    <a:satMod val="115000"/>
                  </a:schemeClr>
                </a:gs>
                <a:gs pos="50000">
                  <a:schemeClr val="tx1">
                    <a:shade val="67500"/>
                    <a:satMod val="115000"/>
                  </a:schemeClr>
                </a:gs>
                <a:gs pos="100000">
                  <a:schemeClr val="tx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chemeClr val="bg1"/>
                </a:solidFill>
                <a:ea typeface="Gulim" pitchFamily="34" charset="-127"/>
              </a:endParaRPr>
            </a:p>
          </p:txBody>
        </p:sp>
        <p:sp>
          <p:nvSpPr>
            <p:cNvPr id="39952" name="Rectangle 16"/>
            <p:cNvSpPr>
              <a:spLocks noChangeArrowheads="1"/>
            </p:cNvSpPr>
            <p:nvPr/>
          </p:nvSpPr>
          <p:spPr bwMode="blackWhite">
            <a:xfrm>
              <a:off x="422030" y="1741341"/>
              <a:ext cx="2996419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altLang="zh-CN" sz="2400" b="1" dirty="0" smtClean="0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thoughtful</a:t>
              </a:r>
              <a:endParaRPr lang="en-US" altLang="ko-KR" sz="2400" b="1" dirty="0">
                <a:solidFill>
                  <a:schemeClr val="bg1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12708" y="4976899"/>
            <a:ext cx="2579464" cy="495300"/>
            <a:chOff x="318378" y="1139166"/>
            <a:chExt cx="3156341" cy="495300"/>
          </a:xfrm>
        </p:grpSpPr>
        <p:sp>
          <p:nvSpPr>
            <p:cNvPr id="21" name="AutoShape 11"/>
            <p:cNvSpPr>
              <a:spLocks noChangeArrowheads="1"/>
            </p:cNvSpPr>
            <p:nvPr/>
          </p:nvSpPr>
          <p:spPr bwMode="blackWhite">
            <a:xfrm>
              <a:off x="318378" y="1139166"/>
              <a:ext cx="3156341" cy="495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285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blackWhite">
            <a:xfrm>
              <a:off x="436097" y="1164566"/>
              <a:ext cx="2951682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altLang="zh-CN" sz="2400" b="1" dirty="0" smtClean="0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rigid</a:t>
              </a:r>
              <a:endParaRPr lang="en-US" altLang="ko-KR" sz="2400" b="1" dirty="0">
                <a:solidFill>
                  <a:schemeClr val="bg1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84541" y="4405395"/>
            <a:ext cx="2637470" cy="495300"/>
            <a:chOff x="292977" y="1687806"/>
            <a:chExt cx="3223945" cy="495300"/>
          </a:xfrm>
        </p:grpSpPr>
        <p:sp>
          <p:nvSpPr>
            <p:cNvPr id="24" name="AutoShape 12"/>
            <p:cNvSpPr>
              <a:spLocks noChangeArrowheads="1"/>
            </p:cNvSpPr>
            <p:nvPr/>
          </p:nvSpPr>
          <p:spPr bwMode="blackWhite">
            <a:xfrm>
              <a:off x="292977" y="1687806"/>
              <a:ext cx="3223945" cy="4953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1">
                    <a:shade val="30000"/>
                    <a:satMod val="115000"/>
                  </a:schemeClr>
                </a:gs>
                <a:gs pos="50000">
                  <a:schemeClr val="tx1">
                    <a:shade val="67500"/>
                    <a:satMod val="115000"/>
                  </a:schemeClr>
                </a:gs>
                <a:gs pos="100000">
                  <a:schemeClr val="tx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chemeClr val="bg1"/>
                </a:solidFill>
                <a:ea typeface="Gulim" pitchFamily="34" charset="-127"/>
              </a:endParaRPr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blackWhite">
            <a:xfrm>
              <a:off x="361761" y="1741341"/>
              <a:ext cx="3084824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altLang="zh-CN" sz="2400" b="1" dirty="0" smtClean="0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open-minded</a:t>
              </a:r>
              <a:endParaRPr lang="en-US" altLang="ko-KR" sz="2400" b="1" dirty="0">
                <a:solidFill>
                  <a:schemeClr val="bg1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71605" y="4405395"/>
            <a:ext cx="2620568" cy="495300"/>
            <a:chOff x="268402" y="1139166"/>
            <a:chExt cx="3284028" cy="495300"/>
          </a:xfrm>
        </p:grpSpPr>
        <p:sp>
          <p:nvSpPr>
            <p:cNvPr id="27" name="AutoShape 11"/>
            <p:cNvSpPr>
              <a:spLocks noChangeArrowheads="1"/>
            </p:cNvSpPr>
            <p:nvPr/>
          </p:nvSpPr>
          <p:spPr bwMode="blackWhite">
            <a:xfrm>
              <a:off x="318378" y="1139166"/>
              <a:ext cx="3156341" cy="495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285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ea typeface="宋体" charset="-122"/>
              </a:endParaRPr>
            </a:p>
          </p:txBody>
        </p:sp>
        <p:sp>
          <p:nvSpPr>
            <p:cNvPr id="28" name="Rectangle 15"/>
            <p:cNvSpPr>
              <a:spLocks noChangeArrowheads="1"/>
            </p:cNvSpPr>
            <p:nvPr/>
          </p:nvSpPr>
          <p:spPr bwMode="blackWhite">
            <a:xfrm>
              <a:off x="268402" y="1162903"/>
              <a:ext cx="3284028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altLang="zh-CN" sz="2400" b="1" dirty="0" smtClean="0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close-minded</a:t>
              </a:r>
              <a:endParaRPr lang="en-US" altLang="ko-KR" sz="2400" b="1" dirty="0">
                <a:solidFill>
                  <a:schemeClr val="bg1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84541" y="4976899"/>
            <a:ext cx="2630659" cy="495300"/>
            <a:chOff x="292977" y="1687806"/>
            <a:chExt cx="3258797" cy="495300"/>
          </a:xfrm>
        </p:grpSpPr>
        <p:sp>
          <p:nvSpPr>
            <p:cNvPr id="36" name="AutoShape 12"/>
            <p:cNvSpPr>
              <a:spLocks noChangeArrowheads="1"/>
            </p:cNvSpPr>
            <p:nvPr/>
          </p:nvSpPr>
          <p:spPr bwMode="blackWhite">
            <a:xfrm>
              <a:off x="292977" y="1687806"/>
              <a:ext cx="3223945" cy="4953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1">
                    <a:shade val="30000"/>
                    <a:satMod val="115000"/>
                  </a:schemeClr>
                </a:gs>
                <a:gs pos="50000">
                  <a:schemeClr val="tx1">
                    <a:shade val="67500"/>
                    <a:satMod val="115000"/>
                  </a:schemeClr>
                </a:gs>
                <a:gs pos="100000">
                  <a:schemeClr val="tx1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>
                <a:solidFill>
                  <a:schemeClr val="bg1"/>
                </a:solidFill>
                <a:ea typeface="Gulim" pitchFamily="34" charset="-127"/>
              </a:endParaRPr>
            </a:p>
          </p:txBody>
        </p:sp>
        <p:sp>
          <p:nvSpPr>
            <p:cNvPr id="37" name="Rectangle 16"/>
            <p:cNvSpPr>
              <a:spLocks noChangeArrowheads="1"/>
            </p:cNvSpPr>
            <p:nvPr/>
          </p:nvSpPr>
          <p:spPr bwMode="blackWhite">
            <a:xfrm>
              <a:off x="380111" y="1741341"/>
              <a:ext cx="3171663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altLang="zh-CN" sz="2400" b="1" dirty="0" smtClean="0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flexible</a:t>
              </a:r>
              <a:endParaRPr lang="en-US" altLang="ko-KR" sz="2400" b="1" dirty="0">
                <a:solidFill>
                  <a:schemeClr val="bg1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90842" y="1533377"/>
            <a:ext cx="76809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Chinese parents are</a:t>
            </a:r>
          </a:p>
          <a:p>
            <a:pPr algn="l"/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l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_____________________________</a:t>
            </a:r>
          </a:p>
          <a:p>
            <a:pPr algn="l"/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8490" y="4304715"/>
            <a:ext cx="8199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Do you agree with the author?</a:t>
            </a:r>
            <a:endParaRPr lang="zh-CN" altLang="en-US" sz="3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65587E-6 L -0.11216 -0.2305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58834E-6 L 0.17691 -0.3082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8.32562E-7 L 0.46025 -0.3943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5139" y="1573236"/>
            <a:ext cx="8004586" cy="609600"/>
          </a:xfrm>
        </p:spPr>
        <p:txBody>
          <a:bodyPr/>
          <a:lstStyle/>
          <a:p>
            <a:pPr algn="just"/>
            <a:r>
              <a:rPr lang="en-US" altLang="zh-CN" sz="2800" dirty="0" smtClean="0">
                <a:solidFill>
                  <a:schemeClr val="accent2">
                    <a:lumMod val="25000"/>
                  </a:schemeClr>
                </a:solidFill>
              </a:rPr>
              <a:t>Do you think all Chinese parents are tough, close-minded, and rigid? Why or why not?</a:t>
            </a:r>
            <a:endParaRPr lang="zh-CN" altLang="en-US" sz="2800" dirty="0">
              <a:solidFill>
                <a:schemeClr val="accent2">
                  <a:lumMod val="25000"/>
                </a:schemeClr>
              </a:solidFill>
            </a:endParaRPr>
          </a:p>
        </p:txBody>
      </p:sp>
      <p:pic>
        <p:nvPicPr>
          <p:cNvPr id="6" name="内容占位符 5" descr="crit_thinking_p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7384" y="3070467"/>
            <a:ext cx="6712049" cy="2983133"/>
          </a:xfrm>
        </p:spPr>
      </p:pic>
      <p:sp>
        <p:nvSpPr>
          <p:cNvPr id="8" name="Rectangle 20"/>
          <p:cNvSpPr txBox="1">
            <a:spLocks noChangeArrowheads="1"/>
          </p:cNvSpPr>
          <p:nvPr/>
        </p:nvSpPr>
        <p:spPr bwMode="black">
          <a:xfrm>
            <a:off x="85725" y="1397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Gulim" pitchFamily="34" charset="-127"/>
                <a:cs typeface="+mj-cs"/>
              </a:rPr>
              <a:t> 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Gulim" pitchFamily="34" charset="-127"/>
                <a:cs typeface="+mj-cs"/>
              </a:rPr>
              <a:t>Critical Thinking</a:t>
            </a:r>
            <a:endParaRPr kumimoji="0" lang="en-US" altLang="ko-KR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Guli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Transitional Words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342314" y="1209822"/>
          <a:ext cx="8267114" cy="5008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图片 6" descr="8241408_070308812000_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03278" y="0"/>
            <a:ext cx="1840722" cy="1463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9300" y="1463041"/>
            <a:ext cx="48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>
                    <a:lumMod val="75000"/>
                  </a:schemeClr>
                </a:solidFill>
                <a:latin typeface="+mn-lt"/>
              </a:rPr>
              <a:t>first, second, third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1022" y="2459500"/>
            <a:ext cx="48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>
                    <a:lumMod val="75000"/>
                  </a:schemeClr>
                </a:solidFill>
                <a:latin typeface="+mn-lt"/>
              </a:rPr>
              <a:t>therefore, anyway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47294" y="3472376"/>
            <a:ext cx="48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>
                    <a:lumMod val="75000"/>
                  </a:schemeClr>
                </a:solidFill>
                <a:latin typeface="+mn-lt"/>
              </a:rPr>
              <a:t>but, by contrast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74610" y="4454770"/>
            <a:ext cx="48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>
                    <a:lumMod val="75000"/>
                  </a:schemeClr>
                </a:solidFill>
                <a:latin typeface="+mn-lt"/>
              </a:rPr>
              <a:t>in other words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74610" y="5509846"/>
            <a:ext cx="4867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>
                    <a:lumMod val="75000"/>
                  </a:schemeClr>
                </a:solidFill>
                <a:latin typeface="+mn-lt"/>
              </a:rPr>
              <a:t>the reason for, that’s why</a:t>
            </a:r>
            <a:endParaRPr lang="zh-CN" altLang="en-US" sz="2400" b="1" dirty="0">
              <a:solidFill>
                <a:schemeClr val="tx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799" y="152400"/>
            <a:ext cx="8318695" cy="609600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in Writing an Opinion Essay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图示 3"/>
          <p:cNvGraphicFramePr/>
          <p:nvPr/>
        </p:nvGraphicFramePr>
        <p:xfrm>
          <a:off x="872197" y="1252025"/>
          <a:ext cx="7695027" cy="5162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23" y="1428736"/>
            <a:ext cx="5923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+mn-lt"/>
              </a:rPr>
              <a:t>Think critically about the topic</a:t>
            </a:r>
            <a:endParaRPr lang="zh-CN" alt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9113" y="2495536"/>
            <a:ext cx="5923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+mn-lt"/>
              </a:rPr>
              <a:t>Choose a position</a:t>
            </a:r>
            <a:endParaRPr lang="zh-CN" alt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2192" y="3562334"/>
            <a:ext cx="6016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+mn-lt"/>
              </a:rPr>
              <a:t>Brainstorm your ideas</a:t>
            </a:r>
            <a:endParaRPr lang="zh-CN" alt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0689" y="4657270"/>
            <a:ext cx="5923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+mn-lt"/>
              </a:rPr>
              <a:t>Draft an outline </a:t>
            </a:r>
            <a:endParaRPr lang="zh-CN" alt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6787" y="5740481"/>
            <a:ext cx="5923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+mn-lt"/>
              </a:rPr>
              <a:t>Write the essay</a:t>
            </a:r>
            <a:endParaRPr lang="zh-CN" altLang="en-US" sz="24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Writing_Pad_background__副本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82253"/>
            <a:ext cx="8834511" cy="5936912"/>
          </a:xfrm>
          <a:prstGeom prst="rect">
            <a:avLst/>
          </a:prstGeom>
        </p:spPr>
      </p:pic>
      <p:sp>
        <p:nvSpPr>
          <p:cNvPr id="43040" name="Rectangle 32"/>
          <p:cNvSpPr>
            <a:spLocks noGrp="1" noChangeArrowheads="1"/>
          </p:cNvSpPr>
          <p:nvPr>
            <p:ph type="title"/>
          </p:nvPr>
        </p:nvSpPr>
        <p:spPr>
          <a:xfrm>
            <a:off x="85725" y="139700"/>
            <a:ext cx="7848600" cy="609600"/>
          </a:xfrm>
          <a:noFill/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A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ssignment</a:t>
            </a:r>
            <a:endParaRPr lang="en-US" altLang="ko-K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Gulim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5243" y="2110150"/>
            <a:ext cx="66962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 </a:t>
            </a:r>
            <a:r>
              <a:rPr lang="en-US" altLang="zh-CN" sz="2400" b="1" u="sng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Topic:</a:t>
            </a:r>
          </a:p>
          <a:p>
            <a:pPr algn="l"/>
            <a:endParaRPr lang="en-US" altLang="zh-CN" sz="2400" b="1" u="sng" dirty="0" smtClean="0">
              <a:solidFill>
                <a:schemeClr val="accent2">
                  <a:lumMod val="25000"/>
                </a:schemeClr>
              </a:solidFill>
              <a:latin typeface="+mn-lt"/>
            </a:endParaRPr>
          </a:p>
          <a:p>
            <a:pPr algn="l">
              <a:buFont typeface="Arial" pitchFamily="34" charset="0"/>
              <a:buChar char="•"/>
            </a:pPr>
            <a:r>
              <a:rPr lang="en-US" altLang="zh-CN" sz="24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Which is better: Chinese parenting or Western parenting?</a:t>
            </a:r>
          </a:p>
          <a:p>
            <a:pPr algn="l">
              <a:buFont typeface="Arial" pitchFamily="34" charset="0"/>
              <a:buChar char="•"/>
            </a:pPr>
            <a:endParaRPr lang="en-US" altLang="zh-CN" sz="2400" b="1" dirty="0" smtClean="0">
              <a:solidFill>
                <a:schemeClr val="accent2">
                  <a:lumMod val="25000"/>
                </a:schemeClr>
              </a:solidFill>
              <a:latin typeface="+mn-lt"/>
            </a:endParaRPr>
          </a:p>
          <a:p>
            <a:pPr algn="l"/>
            <a:r>
              <a:rPr lang="en-US" altLang="zh-CN" sz="2400" b="1" u="sng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Requirements:</a:t>
            </a:r>
          </a:p>
          <a:p>
            <a:pPr algn="l">
              <a:buFont typeface="Arial" pitchFamily="34" charset="0"/>
              <a:buChar char="•"/>
            </a:pPr>
            <a:r>
              <a:rPr lang="en-US" altLang="zh-CN" sz="24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state your opinion and give reasons</a:t>
            </a:r>
          </a:p>
          <a:p>
            <a:pPr algn="l">
              <a:buFont typeface="Arial" pitchFamily="34" charset="0"/>
              <a:buChar char="•"/>
            </a:pPr>
            <a:r>
              <a:rPr lang="en-US" altLang="zh-CN" sz="24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write at least 100 words</a:t>
            </a:r>
          </a:p>
          <a:p>
            <a:pPr algn="l"/>
            <a:r>
              <a:rPr lang="en-US" altLang="zh-CN" sz="24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 </a:t>
            </a:r>
            <a:endParaRPr lang="zh-CN" altLang="en-US" sz="24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2189" y="1392702"/>
            <a:ext cx="4768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u="sng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Giving an opinion essay</a:t>
            </a:r>
            <a:endParaRPr lang="zh-CN" altLang="en-US" sz="2400" b="1" u="sng" dirty="0" smtClean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90" name="Rectangle 690"/>
          <p:cNvSpPr>
            <a:spLocks noChangeArrowheads="1"/>
          </p:cNvSpPr>
          <p:nvPr/>
        </p:nvSpPr>
        <p:spPr bwMode="black">
          <a:xfrm>
            <a:off x="795979" y="1714909"/>
            <a:ext cx="440906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>
              <a:lnSpc>
                <a:spcPct val="80000"/>
              </a:lnSpc>
            </a:pPr>
            <a:r>
              <a:rPr lang="en-US" altLang="zh-CN" sz="4000" b="1" i="1" dirty="0" smtClean="0">
                <a:solidFill>
                  <a:schemeClr val="accent2">
                    <a:lumMod val="25000"/>
                  </a:schemeClr>
                </a:solidFill>
                <a:latin typeface="Verdana" pitchFamily="34" charset="0"/>
                <a:ea typeface="Gulim" pitchFamily="34" charset="-127"/>
              </a:rPr>
              <a:t>Thank you</a:t>
            </a:r>
            <a:endParaRPr lang="ko-KR" altLang="en-US" sz="4000" b="1" i="1" dirty="0">
              <a:solidFill>
                <a:schemeClr val="accent2">
                  <a:lumMod val="25000"/>
                </a:schemeClr>
              </a:solidFill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10110_BOOK_AmyChua_T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296" y="1617785"/>
            <a:ext cx="3525894" cy="4365393"/>
          </a:xfrm>
          <a:prstGeom prst="rect">
            <a:avLst/>
          </a:prstGeom>
        </p:spPr>
      </p:pic>
      <p:pic>
        <p:nvPicPr>
          <p:cNvPr id="10" name="图片 9" descr="T1Tz57XnXfXXcOcRQ4_053737_副本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126" y="1645921"/>
            <a:ext cx="2721147" cy="4373492"/>
          </a:xfrm>
          <a:prstGeom prst="rect">
            <a:avLst/>
          </a:prstGeom>
        </p:spPr>
      </p:pic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848600" cy="609600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Lead-in</a:t>
            </a:r>
            <a:endParaRPr lang="en-US" altLang="ko-K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7421" y="671016"/>
            <a:ext cx="8748216" cy="609600"/>
          </a:xfrm>
        </p:spPr>
        <p:txBody>
          <a:bodyPr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is better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Chinese parenting or Western parenting?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图片 5" descr="amy_chua_paren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99" y="2108339"/>
            <a:ext cx="4408956" cy="2941962"/>
          </a:xfrm>
          <a:prstGeom prst="rect">
            <a:avLst/>
          </a:prstGeom>
        </p:spPr>
      </p:pic>
      <p:pic>
        <p:nvPicPr>
          <p:cNvPr id="9" name="图片 8" descr="tiger-mother-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230" y="3333380"/>
            <a:ext cx="4188669" cy="2729795"/>
          </a:xfrm>
          <a:prstGeom prst="rect">
            <a:avLst/>
          </a:prstGeom>
        </p:spPr>
      </p:pic>
      <p:pic>
        <p:nvPicPr>
          <p:cNvPr id="5" name="图片 4" descr="106007593_副本_副本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0831" y="2321987"/>
            <a:ext cx="675251" cy="785668"/>
          </a:xfrm>
          <a:prstGeom prst="rect">
            <a:avLst/>
          </a:prstGeom>
        </p:spPr>
      </p:pic>
      <p:pic>
        <p:nvPicPr>
          <p:cNvPr id="8" name="图片 7" descr="106007593_副本_副本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538" y="3234042"/>
            <a:ext cx="675251" cy="785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F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inal </a:t>
            </a:r>
            <a:r>
              <a:rPr lang="en-US" altLang="ko-K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T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ask</a:t>
            </a:r>
            <a:endParaRPr lang="en-US" altLang="ko-K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Gulim" pitchFamily="34" charset="-127"/>
            </a:endParaRPr>
          </a:p>
        </p:txBody>
      </p:sp>
      <p:pic>
        <p:nvPicPr>
          <p:cNvPr id="33794" name="Picture 2" descr="http://www.tutor2u.net/blog/files/blog-bigmac-21021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0978" y="1318626"/>
            <a:ext cx="3581113" cy="4744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标题 1"/>
          <p:cNvSpPr txBox="1">
            <a:spLocks/>
          </p:cNvSpPr>
          <p:nvPr/>
        </p:nvSpPr>
        <p:spPr bwMode="black">
          <a:xfrm>
            <a:off x="393895" y="1280161"/>
            <a:ext cx="4501661" cy="483928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Essay </a:t>
            </a:r>
            <a:r>
              <a:rPr kumimoji="0" lang="en-US" altLang="zh-CN" sz="28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writing</a:t>
            </a:r>
            <a:endParaRPr kumimoji="0" lang="en-US" altLang="zh-CN" sz="2800" b="1" i="0" u="sng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Which is better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：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Chinese parenting or Western parenting?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0" name="Rectangle 10"/>
          <p:cNvSpPr>
            <a:spLocks noGrp="1" noChangeArrowheads="1"/>
          </p:cNvSpPr>
          <p:nvPr>
            <p:ph type="title"/>
          </p:nvPr>
        </p:nvSpPr>
        <p:spPr>
          <a:xfrm>
            <a:off x="85725" y="139700"/>
            <a:ext cx="7848600" cy="609600"/>
          </a:xfrm>
          <a:noFill/>
          <a:ln/>
        </p:spPr>
        <p:txBody>
          <a:bodyPr/>
          <a:lstStyle/>
          <a:p>
            <a:r>
              <a:rPr lang="en-US" altLang="ko-KR" dirty="0">
                <a:ea typeface="Gulim" pitchFamily="34" charset="-127"/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O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bjective</a:t>
            </a:r>
            <a:r>
              <a:rPr lang="en-US" altLang="ko-K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ulim" pitchFamily="34" charset="-127"/>
              </a:rPr>
              <a:t>s</a:t>
            </a:r>
            <a:endParaRPr lang="en-US" altLang="ko-K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Gulim" pitchFamily="34" charset="-127"/>
            </a:endParaRPr>
          </a:p>
        </p:txBody>
      </p:sp>
      <p:sp>
        <p:nvSpPr>
          <p:cNvPr id="46082" name="AutoShape 2" descr="좁은 수평선"/>
          <p:cNvSpPr>
            <a:spLocks noChangeArrowheads="1"/>
          </p:cNvSpPr>
          <p:nvPr/>
        </p:nvSpPr>
        <p:spPr bwMode="blackWhite">
          <a:xfrm>
            <a:off x="928467" y="1083213"/>
            <a:ext cx="7303201" cy="1162148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2"/>
            </a:fgClr>
            <a:bgClr>
              <a:schemeClr val="tx1"/>
            </a:bgClr>
          </a:patt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1" name="AutoShape 11"/>
          <p:cNvSpPr>
            <a:spLocks noChangeArrowheads="1"/>
          </p:cNvSpPr>
          <p:nvPr/>
        </p:nvSpPr>
        <p:spPr bwMode="blackWhite">
          <a:xfrm>
            <a:off x="1063148" y="1199428"/>
            <a:ext cx="7038183" cy="92111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2" name="AutoShape 12" descr="좁은 수평선"/>
          <p:cNvSpPr>
            <a:spLocks noChangeArrowheads="1"/>
          </p:cNvSpPr>
          <p:nvPr/>
        </p:nvSpPr>
        <p:spPr bwMode="blackWhite">
          <a:xfrm>
            <a:off x="941501" y="2439052"/>
            <a:ext cx="7303201" cy="1162148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2"/>
            </a:fgClr>
            <a:bgClr>
              <a:schemeClr val="folHlink"/>
            </a:bgClr>
          </a:patt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3" name="AutoShape 13"/>
          <p:cNvSpPr>
            <a:spLocks noChangeArrowheads="1"/>
          </p:cNvSpPr>
          <p:nvPr/>
        </p:nvSpPr>
        <p:spPr bwMode="blackWhite">
          <a:xfrm>
            <a:off x="1076182" y="2555267"/>
            <a:ext cx="7038183" cy="92111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5" name="AutoShape 15" descr="좁은 수평선"/>
          <p:cNvSpPr>
            <a:spLocks noChangeArrowheads="1"/>
          </p:cNvSpPr>
          <p:nvPr/>
        </p:nvSpPr>
        <p:spPr bwMode="blackWhite">
          <a:xfrm>
            <a:off x="954534" y="3846543"/>
            <a:ext cx="7303201" cy="1162148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2"/>
            </a:fgClr>
            <a:bgClr>
              <a:schemeClr val="tx2"/>
            </a:bgClr>
          </a:patt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6" name="AutoShape 16"/>
          <p:cNvSpPr>
            <a:spLocks noChangeArrowheads="1"/>
          </p:cNvSpPr>
          <p:nvPr/>
        </p:nvSpPr>
        <p:spPr bwMode="blackWhite">
          <a:xfrm>
            <a:off x="1089216" y="3962757"/>
            <a:ext cx="7038183" cy="92111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8" name="AutoShape 18" descr="좁은 수평선"/>
          <p:cNvSpPr>
            <a:spLocks noChangeArrowheads="1"/>
          </p:cNvSpPr>
          <p:nvPr/>
        </p:nvSpPr>
        <p:spPr bwMode="blackWhite">
          <a:xfrm>
            <a:off x="948018" y="5234663"/>
            <a:ext cx="7303201" cy="1162148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2"/>
            </a:fgClr>
            <a:bgClr>
              <a:schemeClr val="accent1"/>
            </a:bgClr>
          </a:patt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099" name="AutoShape 19"/>
          <p:cNvSpPr>
            <a:spLocks noChangeArrowheads="1"/>
          </p:cNvSpPr>
          <p:nvPr/>
        </p:nvSpPr>
        <p:spPr bwMode="blackWhite">
          <a:xfrm>
            <a:off x="1082699" y="5350878"/>
            <a:ext cx="7038183" cy="92111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blackWhite">
          <a:xfrm>
            <a:off x="1308295" y="2774010"/>
            <a:ext cx="6654019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2.T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o contrast Chinese parents with Western parents</a:t>
            </a:r>
            <a:endParaRPr lang="en-US" altLang="ko-K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blackWhite">
          <a:xfrm>
            <a:off x="1308295" y="4167482"/>
            <a:ext cx="6625884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3. </a:t>
            </a: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T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o understand critical thinking</a:t>
            </a:r>
            <a:endParaRPr lang="en-US" altLang="ko-K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6104" name="Rectangle 24"/>
          <p:cNvSpPr>
            <a:spLocks noChangeArrowheads="1"/>
          </p:cNvSpPr>
          <p:nvPr/>
        </p:nvSpPr>
        <p:spPr bwMode="blackWhite">
          <a:xfrm>
            <a:off x="1266092" y="5605051"/>
            <a:ext cx="6513341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4. </a:t>
            </a: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T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o grasp transitional words</a:t>
            </a:r>
            <a:endParaRPr lang="en-US" altLang="ko-K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blackWhite">
          <a:xfrm>
            <a:off x="1294227" y="1414317"/>
            <a:ext cx="6625883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r>
              <a:rPr lang="en-US" altLang="ko-K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1. </a:t>
            </a: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T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Gulim" pitchFamily="34" charset="-127"/>
              </a:rPr>
              <a:t>o master the basic structure of opinion essays</a:t>
            </a:r>
            <a:endParaRPr lang="en-US" altLang="ko-K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Mypsd_52795_201106101157260023B_副本_副本_副本_副本_副本_副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0188"/>
            <a:ext cx="9144000" cy="3407812"/>
          </a:xfrm>
          <a:prstGeom prst="rect">
            <a:avLst/>
          </a:prstGeom>
        </p:spPr>
      </p:pic>
      <p:sp>
        <p:nvSpPr>
          <p:cNvPr id="19" name="云形 18"/>
          <p:cNvSpPr/>
          <p:nvPr/>
        </p:nvSpPr>
        <p:spPr bwMode="auto">
          <a:xfrm>
            <a:off x="2799471" y="928468"/>
            <a:ext cx="3938954" cy="2363372"/>
          </a:xfrm>
          <a:prstGeom prst="cloud">
            <a:avLst/>
          </a:prstGeom>
          <a:noFill/>
          <a:ln w="9525" cap="flat" cmpd="sng" algn="ctr">
            <a:solidFill>
              <a:schemeClr val="accent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black">
          <a:xfrm>
            <a:off x="471267" y="220394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Warming-up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4143" y="1800664"/>
            <a:ext cx="4121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n w="9000" cmpd="sng">
                  <a:solidFill>
                    <a:schemeClr val="tx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Chinese parents</a:t>
            </a:r>
            <a:endParaRPr lang="zh-CN" altLang="en-US" sz="2800" b="1" dirty="0">
              <a:ln w="9000" cmpd="sng">
                <a:solidFill>
                  <a:schemeClr val="tx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7017" y="2900884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Righ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FF9900"/>
                </a:solidFill>
              </a:rPr>
              <a:t>？</a:t>
            </a:r>
            <a:endParaRPr lang="zh-CN" altLang="en-US" sz="3200" b="1" dirty="0">
              <a:solidFill>
                <a:srgbClr val="FF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0557" y="3257581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0070C0"/>
                </a:solidFill>
              </a:rPr>
              <a:t>？</a:t>
            </a:r>
            <a:endParaRPr lang="zh-CN" altLang="en-US" sz="32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771" y="2684584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Righ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009900"/>
                </a:solidFill>
              </a:rPr>
              <a:t>？</a:t>
            </a:r>
            <a:endParaRPr lang="zh-CN" altLang="en-US" sz="3200" b="1" dirty="0">
              <a:solidFill>
                <a:srgbClr val="00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17481" y="3431433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FF3399"/>
                </a:solidFill>
              </a:rPr>
              <a:t>？</a:t>
            </a:r>
            <a:endParaRPr lang="zh-CN" altLang="en-US" sz="3200" b="1" dirty="0">
              <a:solidFill>
                <a:srgbClr val="FF33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48366" y="2435985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7030A0"/>
                </a:solidFill>
              </a:rPr>
              <a:t>？</a:t>
            </a:r>
            <a:endParaRPr lang="zh-CN" altLang="en-US" sz="32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53153" y="2830720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009900"/>
                </a:solidFill>
              </a:rPr>
              <a:t>？</a:t>
            </a:r>
            <a:endParaRPr lang="zh-CN" altLang="en-US" sz="3200" b="1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95977" y="2965938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0000CC"/>
                </a:solidFill>
              </a:rPr>
              <a:t>？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00534" y="3805592"/>
            <a:ext cx="47830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？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520505" y="3740758"/>
            <a:ext cx="3696653" cy="2744447"/>
            <a:chOff x="520505" y="3740759"/>
            <a:chExt cx="3530989" cy="2535048"/>
          </a:xfrm>
        </p:grpSpPr>
        <p:pic>
          <p:nvPicPr>
            <p:cNvPr id="16" name="图片 15" descr="01200000031087136359477263675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505" y="3740759"/>
              <a:ext cx="3530989" cy="2535048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60364" y="3767797"/>
              <a:ext cx="4783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accent2">
                      <a:lumMod val="25000"/>
                    </a:schemeClr>
                  </a:solidFill>
                </a:rPr>
                <a:t>③</a:t>
              </a:r>
              <a:endParaRPr lang="zh-CN" altLang="en-US" sz="2400" b="1" dirty="0">
                <a:solidFill>
                  <a:schemeClr val="accent2">
                    <a:lumMod val="25000"/>
                  </a:schemeClr>
                </a:solidFill>
              </a:endParaRPr>
            </a:p>
          </p:txBody>
        </p:sp>
      </p:grpSp>
      <p:pic>
        <p:nvPicPr>
          <p:cNvPr id="21" name="图片 20" descr="ffd37b06516c1c6d0308818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01" y="3693568"/>
            <a:ext cx="3766153" cy="2791638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548638" y="900332"/>
            <a:ext cx="3654872" cy="2630659"/>
            <a:chOff x="548638" y="900332"/>
            <a:chExt cx="3545059" cy="2630659"/>
          </a:xfrm>
        </p:grpSpPr>
        <p:pic>
          <p:nvPicPr>
            <p:cNvPr id="14" name="图片 13" descr="res01_attpic_brief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8638" y="900333"/>
              <a:ext cx="3545059" cy="2630658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548641" y="900332"/>
              <a:ext cx="4783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accent2">
                      <a:lumMod val="25000"/>
                    </a:schemeClr>
                  </a:solidFill>
                </a:rPr>
                <a:t>①</a:t>
              </a:r>
              <a:endParaRPr lang="zh-CN" altLang="en-US" sz="2400" b="1" dirty="0">
                <a:solidFill>
                  <a:schemeClr val="accent2">
                    <a:lumMod val="2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4234" y="872197"/>
            <a:ext cx="3793867" cy="2743200"/>
            <a:chOff x="428596" y="857232"/>
            <a:chExt cx="4058998" cy="2715065"/>
          </a:xfrm>
        </p:grpSpPr>
        <p:pic>
          <p:nvPicPr>
            <p:cNvPr id="10" name="图片 9" descr="2012072122050221081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5403" y="857232"/>
              <a:ext cx="1702191" cy="2714644"/>
            </a:xfrm>
            <a:prstGeom prst="rect">
              <a:avLst/>
            </a:prstGeom>
          </p:spPr>
        </p:pic>
        <p:pic>
          <p:nvPicPr>
            <p:cNvPr id="11" name="图片 10" descr="sgls_ima005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8596" y="857232"/>
              <a:ext cx="2413837" cy="2715065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712677" y="873183"/>
            <a:ext cx="3629464" cy="2657808"/>
            <a:chOff x="4712677" y="873183"/>
            <a:chExt cx="3629464" cy="2657808"/>
          </a:xfrm>
        </p:grpSpPr>
        <p:pic>
          <p:nvPicPr>
            <p:cNvPr id="19" name="图片 18" descr="th (3)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12677" y="873183"/>
              <a:ext cx="3629464" cy="265780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7833360" y="883920"/>
              <a:ext cx="4783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accent2">
                      <a:lumMod val="25000"/>
                    </a:schemeClr>
                  </a:solidFill>
                </a:rPr>
                <a:t>②</a:t>
              </a:r>
              <a:endParaRPr lang="zh-CN" altLang="en-US" sz="2400" b="1" dirty="0">
                <a:solidFill>
                  <a:schemeClr val="accent2">
                    <a:lumMod val="25000"/>
                  </a:scheme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70475" y="858128"/>
            <a:ext cx="3699802" cy="2813540"/>
            <a:chOff x="4670475" y="858129"/>
            <a:chExt cx="3671668" cy="2658794"/>
          </a:xfrm>
        </p:grpSpPr>
        <p:sp>
          <p:nvSpPr>
            <p:cNvPr id="20" name="矩形 19"/>
            <p:cNvSpPr/>
            <p:nvPr/>
          </p:nvSpPr>
          <p:spPr bwMode="auto">
            <a:xfrm>
              <a:off x="4670475" y="858129"/>
              <a:ext cx="3671668" cy="26587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2" name="图片 21" descr="1867023520522011519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81322" y="922766"/>
              <a:ext cx="3348277" cy="2453479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4768948" y="3790119"/>
            <a:ext cx="3573194" cy="2723224"/>
            <a:chOff x="4768948" y="3790119"/>
            <a:chExt cx="3573194" cy="2723224"/>
          </a:xfrm>
        </p:grpSpPr>
        <p:pic>
          <p:nvPicPr>
            <p:cNvPr id="30722" name="Picture 2" descr="c:\users\hp\appdata\roaming\360se6\User Data\temp\0720111110323274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768948" y="3790119"/>
              <a:ext cx="3573194" cy="2723224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7748954" y="3838135"/>
              <a:ext cx="4783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accent2">
                      <a:lumMod val="25000"/>
                    </a:schemeClr>
                  </a:solidFill>
                </a:rPr>
                <a:t>④</a:t>
              </a:r>
              <a:endParaRPr lang="zh-CN" altLang="en-US" sz="2400" b="1" dirty="0">
                <a:solidFill>
                  <a:schemeClr val="accent2">
                    <a:lumMod val="25000"/>
                  </a:schemeClr>
                </a:solidFill>
              </a:endParaRPr>
            </a:p>
          </p:txBody>
        </p:sp>
      </p:grpSp>
      <p:pic>
        <p:nvPicPr>
          <p:cNvPr id="15" name="图片 14" descr="1010031115ab8eab385b90fd21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98609" y="3770141"/>
            <a:ext cx="3699803" cy="27572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Warming-up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 Structure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www.tutor2u.net/blog/files/blog-bigmac-2102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9987" y="928670"/>
            <a:ext cx="4531057" cy="5622255"/>
          </a:xfrm>
          <a:prstGeom prst="rect">
            <a:avLst/>
          </a:prstGeom>
          <a:noFill/>
        </p:spPr>
      </p:pic>
      <p:sp>
        <p:nvSpPr>
          <p:cNvPr id="21" name="内容占位符 2"/>
          <p:cNvSpPr txBox="1">
            <a:spLocks/>
          </p:cNvSpPr>
          <p:nvPr/>
        </p:nvSpPr>
        <p:spPr bwMode="black">
          <a:xfrm>
            <a:off x="357159" y="1736162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2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内容占位符 2"/>
          <p:cNvSpPr txBox="1">
            <a:spLocks/>
          </p:cNvSpPr>
          <p:nvPr/>
        </p:nvSpPr>
        <p:spPr bwMode="black">
          <a:xfrm>
            <a:off x="357159" y="2527733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3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内容占位符 2"/>
          <p:cNvSpPr txBox="1">
            <a:spLocks/>
          </p:cNvSpPr>
          <p:nvPr/>
        </p:nvSpPr>
        <p:spPr bwMode="black">
          <a:xfrm>
            <a:off x="357158" y="3332950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4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内容占位符 2"/>
          <p:cNvSpPr txBox="1">
            <a:spLocks/>
          </p:cNvSpPr>
          <p:nvPr/>
        </p:nvSpPr>
        <p:spPr bwMode="black">
          <a:xfrm>
            <a:off x="357158" y="4138168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5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内容占位符 2"/>
          <p:cNvSpPr txBox="1">
            <a:spLocks/>
          </p:cNvSpPr>
          <p:nvPr/>
        </p:nvSpPr>
        <p:spPr bwMode="black">
          <a:xfrm>
            <a:off x="370806" y="4943387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6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内容占位符 2"/>
          <p:cNvSpPr txBox="1">
            <a:spLocks/>
          </p:cNvSpPr>
          <p:nvPr/>
        </p:nvSpPr>
        <p:spPr bwMode="black">
          <a:xfrm>
            <a:off x="354884" y="5786455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7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左大括号 27"/>
          <p:cNvSpPr/>
          <p:nvPr/>
        </p:nvSpPr>
        <p:spPr bwMode="auto">
          <a:xfrm>
            <a:off x="0" y="2033517"/>
            <a:ext cx="498602" cy="2705874"/>
          </a:xfrm>
          <a:prstGeom prst="leftBrace">
            <a:avLst/>
          </a:prstGeom>
          <a:noFill/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左大括号 28"/>
          <p:cNvSpPr/>
          <p:nvPr/>
        </p:nvSpPr>
        <p:spPr bwMode="auto">
          <a:xfrm>
            <a:off x="0" y="5143512"/>
            <a:ext cx="498602" cy="1270936"/>
          </a:xfrm>
          <a:prstGeom prst="leftBrace">
            <a:avLst/>
          </a:prstGeom>
          <a:noFill/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内容占位符 2"/>
          <p:cNvSpPr txBox="1">
            <a:spLocks/>
          </p:cNvSpPr>
          <p:nvPr/>
        </p:nvSpPr>
        <p:spPr bwMode="black">
          <a:xfrm>
            <a:off x="354814" y="917892"/>
            <a:ext cx="3786214" cy="7636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Para. 1</a:t>
            </a:r>
            <a:endParaRPr kumimoji="0" lang="zh-CN" altLang="en-US" sz="22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692" y="1252025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Introduction</a:t>
            </a:r>
            <a:endParaRPr lang="zh-CN" altLang="en-US" sz="2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9347" y="2079674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Transitional Paragraph</a:t>
            </a:r>
            <a:endParaRPr lang="zh-CN" altLang="en-US" sz="2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7003" y="2865120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Supporting Detail 1</a:t>
            </a:r>
            <a:endParaRPr lang="zh-CN" altLang="en-US" sz="2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8726" y="3678702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Supporting Detail 2</a:t>
            </a:r>
            <a:endParaRPr lang="zh-CN" altLang="en-US" sz="2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381" y="4450080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Supporting Detail 3</a:t>
            </a:r>
            <a:endParaRPr lang="zh-CN" altLang="en-US" sz="2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4517" y="5308209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2200" b="1" dirty="0" smtClean="0">
                <a:solidFill>
                  <a:srgbClr val="D2ECD2">
                    <a:lumMod val="25000"/>
                  </a:srgbClr>
                </a:solidFill>
                <a:latin typeface="Verdana"/>
              </a:rPr>
              <a:t>Transitional Paragraph</a:t>
            </a:r>
            <a:endParaRPr lang="zh-CN" altLang="en-US" sz="2200" b="1" dirty="0">
              <a:solidFill>
                <a:srgbClr val="D2ECD2">
                  <a:lumMod val="25000"/>
                </a:srgbClr>
              </a:solidFill>
              <a:latin typeface="Verdan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4036" y="6135859"/>
            <a:ext cx="37842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Conclusion</a:t>
            </a:r>
            <a:endParaRPr lang="zh-CN" altLang="en-US" sz="22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cxnSp>
        <p:nvCxnSpPr>
          <p:cNvPr id="39" name="直接箭头连接符 38"/>
          <p:cNvCxnSpPr/>
          <p:nvPr/>
        </p:nvCxnSpPr>
        <p:spPr bwMode="auto">
          <a:xfrm rot="10800000">
            <a:off x="3698544" y="1323836"/>
            <a:ext cx="1692323" cy="532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直接箭头连接符 41"/>
          <p:cNvCxnSpPr/>
          <p:nvPr/>
        </p:nvCxnSpPr>
        <p:spPr bwMode="auto">
          <a:xfrm rot="10800000">
            <a:off x="3700820" y="2063090"/>
            <a:ext cx="1990296" cy="6937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直接箭头连接符 45"/>
          <p:cNvCxnSpPr/>
          <p:nvPr/>
        </p:nvCxnSpPr>
        <p:spPr bwMode="auto">
          <a:xfrm rot="10800000">
            <a:off x="3605287" y="2868308"/>
            <a:ext cx="1703693" cy="5572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直接箭头连接符 51"/>
          <p:cNvCxnSpPr/>
          <p:nvPr/>
        </p:nvCxnSpPr>
        <p:spPr bwMode="auto">
          <a:xfrm rot="10800000">
            <a:off x="3616657" y="3671251"/>
            <a:ext cx="2129050" cy="83251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直接箭头连接符 55"/>
          <p:cNvCxnSpPr/>
          <p:nvPr/>
        </p:nvCxnSpPr>
        <p:spPr bwMode="auto">
          <a:xfrm rot="10800000">
            <a:off x="3739488" y="4490114"/>
            <a:ext cx="1992575" cy="6277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直接箭头连接符 58"/>
          <p:cNvCxnSpPr/>
          <p:nvPr/>
        </p:nvCxnSpPr>
        <p:spPr bwMode="auto">
          <a:xfrm rot="10800000">
            <a:off x="3646229" y="5161130"/>
            <a:ext cx="2017592" cy="57093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直接箭头连接符 60"/>
          <p:cNvCxnSpPr/>
          <p:nvPr/>
        </p:nvCxnSpPr>
        <p:spPr bwMode="auto">
          <a:xfrm rot="10800000" flipV="1">
            <a:off x="3712193" y="6114197"/>
            <a:ext cx="1965276" cy="8188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20" grpId="0" animBg="1"/>
      <p:bldP spid="27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 Analysis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81355" y="1156238"/>
          <a:ext cx="8679766" cy="51206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120849"/>
                <a:gridCol w="3280246"/>
                <a:gridCol w="3278671"/>
              </a:tblGrid>
              <a:tr h="1165236">
                <a:tc rowSpan="4">
                  <a:txBody>
                    <a:bodyPr/>
                    <a:lstStyle/>
                    <a:p>
                      <a:pPr algn="ctr"/>
                      <a:endParaRPr lang="en-US" altLang="zh-CN" sz="2000" kern="12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endParaRPr lang="en-US" altLang="zh-CN" sz="2400" kern="1200" dirty="0" smtClean="0">
                        <a:solidFill>
                          <a:schemeClr val="accent4"/>
                        </a:solidFill>
                      </a:endParaRPr>
                    </a:p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Main differences</a:t>
                      </a:r>
                      <a:endParaRPr lang="zh-CN" altLang="en-US" sz="2400" b="1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Chinese parents</a:t>
                      </a:r>
                      <a:endParaRPr lang="zh-CN" altLang="en-US" sz="2400" b="1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240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Western parents</a:t>
                      </a:r>
                      <a:endParaRPr lang="zh-CN" altLang="en-US" sz="2400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endParaRPr lang="zh-CN" altLang="en-US" sz="2400" b="1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83526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They</a:t>
                      </a:r>
                      <a:r>
                        <a:rPr lang="en-US" altLang="zh-CN" sz="2000" b="1" kern="12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are not </a:t>
                      </a:r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concerned about children’s feelings, because they assume __________.</a:t>
                      </a:r>
                      <a:endParaRPr lang="zh-CN" altLang="en-US" sz="2000" b="1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zh-CN" sz="2000" b="1" kern="1200" baseline="0" noProof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They are </a:t>
                      </a:r>
                      <a:r>
                        <a:rPr lang="en-US" altLang="zh-CN" sz="2000" b="1" kern="1200" noProof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concerned about children’s ________________.</a:t>
                      </a:r>
                      <a:endParaRPr lang="zh-CN" altLang="en-US" sz="2000" b="1" kern="1200" noProof="0" dirty="0" smtClean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  <a:p>
                      <a:endParaRPr lang="zh-CN" altLang="en-US" sz="2000" b="1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859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CN" sz="2000" b="1" kern="120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They believe their kids_____________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________________.</a:t>
                      </a:r>
                      <a:endParaRPr lang="en-US" altLang="zh-CN" sz="2000" b="1" kern="120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They don’t think their kids owe them everything.</a:t>
                      </a:r>
                      <a:endParaRPr lang="zh-CN" altLang="en-US" sz="2000" b="1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847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They don’t respect children’s own ________________</a:t>
                      </a:r>
                    </a:p>
                    <a:p>
                      <a:r>
                        <a:rPr lang="en-US" altLang="zh-CN" sz="2000" b="1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________________.</a:t>
                      </a:r>
                      <a:endParaRPr lang="zh-CN" altLang="en-US" sz="2000" b="1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They respect children’s_________.</a:t>
                      </a:r>
                      <a:endParaRPr lang="zh-CN" altLang="en-US" sz="2000" b="1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43570" y="2928934"/>
            <a:ext cx="3193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self-esteem/feelings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1085" y="3526302"/>
            <a:ext cx="1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strength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22210" y="4215618"/>
            <a:ext cx="2421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owe them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3091" y="4550899"/>
            <a:ext cx="2421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everything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57157" y="5507501"/>
            <a:ext cx="2421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desires and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8880" y="5856850"/>
            <a:ext cx="2421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preferences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8252" y="5244185"/>
            <a:ext cx="2025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individuality</a:t>
            </a:r>
            <a:endParaRPr lang="zh-CN" altLang="en-US" sz="2000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16" name="图片 15" descr="PK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41674"/>
            <a:ext cx="1997612" cy="3249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wellbeings">
  <a:themeElements>
    <a:clrScheme name="wellbeings 1">
      <a:dk1>
        <a:srgbClr val="FFAB2F"/>
      </a:dk1>
      <a:lt1>
        <a:srgbClr val="FFFFFF"/>
      </a:lt1>
      <a:dk2>
        <a:srgbClr val="C0C0C0"/>
      </a:dk2>
      <a:lt2>
        <a:srgbClr val="333333"/>
      </a:lt2>
      <a:accent1>
        <a:srgbClr val="689A69"/>
      </a:accent1>
      <a:accent2>
        <a:srgbClr val="D2ECD2"/>
      </a:accent2>
      <a:accent3>
        <a:srgbClr val="FFFFFF"/>
      </a:accent3>
      <a:accent4>
        <a:srgbClr val="DA9127"/>
      </a:accent4>
      <a:accent5>
        <a:srgbClr val="B9CAB9"/>
      </a:accent5>
      <a:accent6>
        <a:srgbClr val="BED6BE"/>
      </a:accent6>
      <a:hlink>
        <a:srgbClr val="005200"/>
      </a:hlink>
      <a:folHlink>
        <a:srgbClr val="98B88E"/>
      </a:folHlink>
    </a:clrScheme>
    <a:fontScheme name="wellbeing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ellbeings 1">
        <a:dk1>
          <a:srgbClr val="FFAB2F"/>
        </a:dk1>
        <a:lt1>
          <a:srgbClr val="FFFFFF"/>
        </a:lt1>
        <a:dk2>
          <a:srgbClr val="C0C0C0"/>
        </a:dk2>
        <a:lt2>
          <a:srgbClr val="333333"/>
        </a:lt2>
        <a:accent1>
          <a:srgbClr val="689A69"/>
        </a:accent1>
        <a:accent2>
          <a:srgbClr val="D2ECD2"/>
        </a:accent2>
        <a:accent3>
          <a:srgbClr val="FFFFFF"/>
        </a:accent3>
        <a:accent4>
          <a:srgbClr val="DA9127"/>
        </a:accent4>
        <a:accent5>
          <a:srgbClr val="B9CAB9"/>
        </a:accent5>
        <a:accent6>
          <a:srgbClr val="BED6BE"/>
        </a:accent6>
        <a:hlink>
          <a:srgbClr val="005200"/>
        </a:hlink>
        <a:folHlink>
          <a:srgbClr val="98B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llbeings 2">
        <a:dk1>
          <a:srgbClr val="F3B2D7"/>
        </a:dk1>
        <a:lt1>
          <a:srgbClr val="FFFFFF"/>
        </a:lt1>
        <a:dk2>
          <a:srgbClr val="C0C0C0"/>
        </a:dk2>
        <a:lt2>
          <a:srgbClr val="333333"/>
        </a:lt2>
        <a:accent1>
          <a:srgbClr val="7EB9EE"/>
        </a:accent1>
        <a:accent2>
          <a:srgbClr val="DDF4FF"/>
        </a:accent2>
        <a:accent3>
          <a:srgbClr val="FFFFFF"/>
        </a:accent3>
        <a:accent4>
          <a:srgbClr val="D097B7"/>
        </a:accent4>
        <a:accent5>
          <a:srgbClr val="C0D9F5"/>
        </a:accent5>
        <a:accent6>
          <a:srgbClr val="C8DDE7"/>
        </a:accent6>
        <a:hlink>
          <a:srgbClr val="0057AE"/>
        </a:hlink>
        <a:folHlink>
          <a:srgbClr val="99BB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llbeings 3">
        <a:dk1>
          <a:srgbClr val="74A275"/>
        </a:dk1>
        <a:lt1>
          <a:srgbClr val="FFFFFF"/>
        </a:lt1>
        <a:dk2>
          <a:srgbClr val="C0C0C0"/>
        </a:dk2>
        <a:lt2>
          <a:srgbClr val="333333"/>
        </a:lt2>
        <a:accent1>
          <a:srgbClr val="F4A9D1"/>
        </a:accent1>
        <a:accent2>
          <a:srgbClr val="FDE9EF"/>
        </a:accent2>
        <a:accent3>
          <a:srgbClr val="FFFFFF"/>
        </a:accent3>
        <a:accent4>
          <a:srgbClr val="628A63"/>
        </a:accent4>
        <a:accent5>
          <a:srgbClr val="F8D1E5"/>
        </a:accent5>
        <a:accent6>
          <a:srgbClr val="E5D3D9"/>
        </a:accent6>
        <a:hlink>
          <a:srgbClr val="740074"/>
        </a:hlink>
        <a:folHlink>
          <a:srgbClr val="FF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1815</TotalTime>
  <Words>322</Words>
  <Application>Microsoft PowerPoint</Application>
  <PresentationFormat>全屏显示(4:3)</PresentationFormat>
  <Paragraphs>118</Paragraphs>
  <Slides>15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wellbeings</vt:lpstr>
      <vt:lpstr>Microsoft Office PowerPoint 97-2003 演示文稿</vt:lpstr>
      <vt:lpstr>幻灯片 1</vt:lpstr>
      <vt:lpstr>Lead-in</vt:lpstr>
      <vt:lpstr>Which is better： Chinese parenting or Western parenting?</vt:lpstr>
      <vt:lpstr>Final Task</vt:lpstr>
      <vt:lpstr> Objectives</vt:lpstr>
      <vt:lpstr>幻灯片 6</vt:lpstr>
      <vt:lpstr>Warming-up</vt:lpstr>
      <vt:lpstr>Text Structure</vt:lpstr>
      <vt:lpstr>Text Analysis</vt:lpstr>
      <vt:lpstr> Summary of the Text</vt:lpstr>
      <vt:lpstr>Do you think all Chinese parents are tough, close-minded, and rigid? Why or why not?</vt:lpstr>
      <vt:lpstr>Transitional Words</vt:lpstr>
      <vt:lpstr>Steps in Writing an Opinion Essay</vt:lpstr>
      <vt:lpstr> Assignment</vt:lpstr>
      <vt:lpstr>幻灯片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ppt.glzy8.com提供海量PPT模板免费下载！</dc:title>
  <dc:subject/>
  <dc:creator/>
  <cp:keywords/>
  <dc:description/>
  <cp:lastModifiedBy>USER-</cp:lastModifiedBy>
  <cp:revision>173</cp:revision>
  <dcterms:created xsi:type="dcterms:W3CDTF">2010-05-17T05:54:05Z</dcterms:created>
  <dcterms:modified xsi:type="dcterms:W3CDTF">2014-11-22T06:31:05Z</dcterms:modified>
  <cp:category/>
</cp:coreProperties>
</file>