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3" r:id="rId6"/>
    <p:sldId id="264" r:id="rId7"/>
    <p:sldId id="265" r:id="rId8"/>
    <p:sldId id="266" r:id="rId9"/>
    <p:sldId id="283" r:id="rId10"/>
    <p:sldId id="259" r:id="rId11"/>
    <p:sldId id="262" r:id="rId12"/>
    <p:sldId id="261" r:id="rId13"/>
    <p:sldId id="267" r:id="rId14"/>
    <p:sldId id="284" r:id="rId15"/>
    <p:sldId id="285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81" r:id="rId24"/>
    <p:sldId id="277" r:id="rId25"/>
    <p:sldId id="279" r:id="rId26"/>
    <p:sldId id="282" r:id="rId27"/>
    <p:sldId id="280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1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C918"/>
    <a:srgbClr val="184077"/>
    <a:srgbClr val="EBE9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8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616" y="192"/>
      </p:cViewPr>
      <p:guideLst>
        <p:guide orient="horz" pos="2137"/>
        <p:guide pos="3840"/>
        <p:guide orient="horz" pos="41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F1A95635-9B4A-4BAD-AF75-5B7DC532C4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E7BDF94D-C454-4A9F-B083-CC8A6F04DEE2}"/>
              </a:ext>
            </a:extLst>
          </p:cNvPr>
          <p:cNvSpPr/>
          <p:nvPr userDrawn="1"/>
        </p:nvSpPr>
        <p:spPr>
          <a:xfrm>
            <a:off x="0" y="-594"/>
            <a:ext cx="12192000" cy="6858594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543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F9E5B6-F04F-42DF-89F9-813C5C546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5124FBA-1A20-4521-B637-08F7222C1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19072A8-537B-402B-963A-0DA01DE32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725D-19C2-4610-A7E4-2E7653A6A1FD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26C342F-0071-45F2-8D06-D1E7CAE6D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E1532A9-9982-4DA1-8628-69CC9D60F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5037-959E-466F-89BA-2199FDDEDA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628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8F2C1A4-D5F5-4837-BB60-2B1B15967D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310A66B-66E0-491D-BBCB-71B8772E71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B0D6C10-A52F-4632-A57F-F8969CF9B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725D-19C2-4610-A7E4-2E7653A6A1FD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5BF911D-BC4C-451C-BCE4-9A20BFB76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E383239-53E3-42F0-B01B-FE4A86B81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5037-959E-466F-89BA-2199FDDEDA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3918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528618-F3DC-4E57-8833-37336E414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FD743C1-3280-40F7-B5D6-F7E24A9E2D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77DB767-B9DD-4DBE-9B8C-43E7C13BF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725D-19C2-4610-A7E4-2E7653A6A1FD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5D1AEC5-5472-47FB-B1E0-ACF44D378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79D6FD0-20D8-40A3-9977-079A2DDD9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5037-959E-466F-89BA-2199FDDEDA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5187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9F06275-4887-4A8A-8F31-92B5ECCB8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B1CBE89-6AD5-409B-826E-9C7A794C7C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99507E1-F54F-437A-A59E-DEFB97572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725D-19C2-4610-A7E4-2E7653A6A1FD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64AA40-8D64-4EB3-B0F1-AFB65D1B1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85306E8-602C-4E0B-9B8D-D678ED08E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5037-959E-466F-89BA-2199FDDEDA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4329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97946D-C48E-4A6E-A4E2-72382ABFD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B33FEBA-34C9-47B9-98B5-90DA19ED10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989A447-EF00-4753-AAE8-F18269B058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4484C47-2CBF-465D-BD7C-B520E08E2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725D-19C2-4610-A7E4-2E7653A6A1FD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FC0E9B1-3225-4E62-AB87-C4003C874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48562E7-604A-4BA6-B395-77583BE71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5037-959E-466F-89BA-2199FDDEDA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2036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05D565F-074D-4897-972A-B8DFEA7F6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EECB4AF-9A9D-4471-A1F2-F123432563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684A257-D3B9-48E1-A579-B1BD3ABAE2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208A1E1-FEFE-4F5B-AA2D-3D3B36448B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2EFEC5A-2164-4D6E-B3D6-0E4EBAA0C8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9CC3B89-E6B8-4553-B672-557FEE0CA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725D-19C2-4610-A7E4-2E7653A6A1FD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53FA84C3-108A-4E4E-9D2B-6FFFB258A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5A027875-92F9-4E4B-9E11-E97C7C3B1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5037-959E-466F-89BA-2199FDDEDA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3915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93CF2D-557D-42AB-B53A-3B8069730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470F7C0-6843-41CF-8F46-6AF29EA6A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725D-19C2-4610-A7E4-2E7653A6A1FD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F454062-B63A-48AF-8F4B-9C4E194A2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AD97ED3-B6C9-4C82-93A4-4F2D5F546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5037-959E-466F-89BA-2199FDDEDA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278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BCDA9A4-B4BC-492C-B330-349757B2D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725D-19C2-4610-A7E4-2E7653A6A1FD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B4C9445-B877-44E1-BF6C-33D1D90F2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33DB826-FB99-45EC-864D-6748CA51F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5037-959E-466F-89BA-2199FDDEDA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4301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F128C0-A2EE-487A-BC0B-2E32817F1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CAD068F-E847-4297-BB3E-55B0AD35C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3ADDB85-CFB4-4C96-B932-8C65097EF9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133905E-070C-47D8-B390-7766FEBCC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725D-19C2-4610-A7E4-2E7653A6A1FD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CC1DC00-56A4-43D4-9353-C32287C8F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2D6996B-FC0C-4253-97CF-FBF99A0FF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5037-959E-466F-89BA-2199FDDEDA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2076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4F9A34-859D-44BD-993A-A457A1059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4AC820E-21EB-4219-86F4-6F8F078034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F5D0D05-ACE0-4696-B57F-974BD4807D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8828574-2E4E-4643-80B9-6E7AD2254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725D-19C2-4610-A7E4-2E7653A6A1FD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84E3174-5FA7-4293-B664-542153331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DF5B80B-16AF-4FE4-9F9D-054C9FC4A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35037-959E-466F-89BA-2199FDDEDA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752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EB5721D-9399-41FA-B11C-6C716E417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C4ACA85-CD04-4E63-A228-83C471B5CA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01E72DE-3B1A-4C0C-A4B1-53FB89244F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5725D-19C2-4610-A7E4-2E7653A6A1FD}" type="datetimeFigureOut">
              <a:rPr lang="zh-CN" altLang="en-US" smtClean="0"/>
              <a:t>2018/11/29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4A6FC5D-E2FC-4193-A24C-0CD023DB02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C4DD3F1-C34B-4982-9A37-A1297EB149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35037-959E-466F-89BA-2199FDDEDA0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8983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13" Type="http://schemas.openxmlformats.org/officeDocument/2006/relationships/tags" Target="../tags/tag29.xml"/><Relationship Id="rId18" Type="http://schemas.openxmlformats.org/officeDocument/2006/relationships/image" Target="../media/image3.png"/><Relationship Id="rId3" Type="http://schemas.openxmlformats.org/officeDocument/2006/relationships/tags" Target="../tags/tag19.xml"/><Relationship Id="rId21" Type="http://schemas.microsoft.com/office/2007/relationships/hdphoto" Target="../media/hdphoto5.wdp"/><Relationship Id="rId7" Type="http://schemas.openxmlformats.org/officeDocument/2006/relationships/tags" Target="../tags/tag23.xml"/><Relationship Id="rId12" Type="http://schemas.openxmlformats.org/officeDocument/2006/relationships/tags" Target="../tags/tag28.xml"/><Relationship Id="rId17" Type="http://schemas.openxmlformats.org/officeDocument/2006/relationships/slideLayout" Target="../slideLayouts/slideLayout1.xml"/><Relationship Id="rId2" Type="http://schemas.openxmlformats.org/officeDocument/2006/relationships/tags" Target="../tags/tag18.xml"/><Relationship Id="rId16" Type="http://schemas.openxmlformats.org/officeDocument/2006/relationships/tags" Target="../tags/tag32.xml"/><Relationship Id="rId20" Type="http://schemas.openxmlformats.org/officeDocument/2006/relationships/image" Target="../media/image8.png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tags" Target="../tags/tag27.xml"/><Relationship Id="rId5" Type="http://schemas.openxmlformats.org/officeDocument/2006/relationships/tags" Target="../tags/tag21.xml"/><Relationship Id="rId15" Type="http://schemas.openxmlformats.org/officeDocument/2006/relationships/tags" Target="../tags/tag31.xml"/><Relationship Id="rId23" Type="http://schemas.microsoft.com/office/2007/relationships/hdphoto" Target="../media/hdphoto6.wdp"/><Relationship Id="rId10" Type="http://schemas.openxmlformats.org/officeDocument/2006/relationships/tags" Target="../tags/tag26.xml"/><Relationship Id="rId19" Type="http://schemas.microsoft.com/office/2007/relationships/hdphoto" Target="../media/hdphoto2.wdp"/><Relationship Id="rId4" Type="http://schemas.openxmlformats.org/officeDocument/2006/relationships/tags" Target="../tags/tag20.xml"/><Relationship Id="rId9" Type="http://schemas.openxmlformats.org/officeDocument/2006/relationships/tags" Target="../tags/tag25.xml"/><Relationship Id="rId14" Type="http://schemas.openxmlformats.org/officeDocument/2006/relationships/tags" Target="../tags/tag30.xml"/><Relationship Id="rId2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12" Type="http://schemas.openxmlformats.org/officeDocument/2006/relationships/tags" Target="../tags/tag48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11" Type="http://schemas.openxmlformats.org/officeDocument/2006/relationships/tags" Target="../tags/tag47.xml"/><Relationship Id="rId5" Type="http://schemas.openxmlformats.org/officeDocument/2006/relationships/tags" Target="../tags/tag41.xml"/><Relationship Id="rId15" Type="http://schemas.microsoft.com/office/2007/relationships/hdphoto" Target="../media/hdphoto2.wdp"/><Relationship Id="rId10" Type="http://schemas.openxmlformats.org/officeDocument/2006/relationships/tags" Target="../tags/tag46.xml"/><Relationship Id="rId4" Type="http://schemas.openxmlformats.org/officeDocument/2006/relationships/tags" Target="../tags/tag40.xml"/><Relationship Id="rId9" Type="http://schemas.openxmlformats.org/officeDocument/2006/relationships/tags" Target="../tags/tag45.xml"/><Relationship Id="rId1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56.xml"/><Relationship Id="rId3" Type="http://schemas.openxmlformats.org/officeDocument/2006/relationships/tags" Target="../tags/tag51.xml"/><Relationship Id="rId7" Type="http://schemas.openxmlformats.org/officeDocument/2006/relationships/tags" Target="../tags/tag55.xml"/><Relationship Id="rId12" Type="http://schemas.microsoft.com/office/2007/relationships/hdphoto" Target="../media/hdphoto2.wdp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11" Type="http://schemas.openxmlformats.org/officeDocument/2006/relationships/image" Target="../media/image3.png"/><Relationship Id="rId5" Type="http://schemas.openxmlformats.org/officeDocument/2006/relationships/tags" Target="../tags/tag53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52.xml"/><Relationship Id="rId9" Type="http://schemas.openxmlformats.org/officeDocument/2006/relationships/tags" Target="../tags/tag5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13" Type="http://schemas.microsoft.com/office/2007/relationships/hdphoto" Target="../media/hdphoto7.wdp"/><Relationship Id="rId3" Type="http://schemas.openxmlformats.org/officeDocument/2006/relationships/tags" Target="../tags/tag60.xml"/><Relationship Id="rId7" Type="http://schemas.openxmlformats.org/officeDocument/2006/relationships/tags" Target="../tags/tag64.xml"/><Relationship Id="rId12" Type="http://schemas.openxmlformats.org/officeDocument/2006/relationships/image" Target="../media/image13.png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tags" Target="../tags/tag63.xml"/><Relationship Id="rId11" Type="http://schemas.microsoft.com/office/2007/relationships/hdphoto" Target="../media/hdphoto2.wdp"/><Relationship Id="rId5" Type="http://schemas.openxmlformats.org/officeDocument/2006/relationships/tags" Target="../tags/tag62.xml"/><Relationship Id="rId10" Type="http://schemas.openxmlformats.org/officeDocument/2006/relationships/image" Target="../media/image3.png"/><Relationship Id="rId4" Type="http://schemas.openxmlformats.org/officeDocument/2006/relationships/tags" Target="../tags/tag61.xml"/><Relationship Id="rId9" Type="http://schemas.openxmlformats.org/officeDocument/2006/relationships/image" Target="../media/image12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72.xml"/><Relationship Id="rId13" Type="http://schemas.openxmlformats.org/officeDocument/2006/relationships/image" Target="../media/image13.png"/><Relationship Id="rId3" Type="http://schemas.openxmlformats.org/officeDocument/2006/relationships/tags" Target="../tags/tag67.xml"/><Relationship Id="rId7" Type="http://schemas.openxmlformats.org/officeDocument/2006/relationships/tags" Target="../tags/tag71.xml"/><Relationship Id="rId12" Type="http://schemas.openxmlformats.org/officeDocument/2006/relationships/image" Target="../media/image14.jpg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tags" Target="../tags/tag70.xml"/><Relationship Id="rId11" Type="http://schemas.microsoft.com/office/2007/relationships/hdphoto" Target="../media/hdphoto2.wdp"/><Relationship Id="rId5" Type="http://schemas.openxmlformats.org/officeDocument/2006/relationships/tags" Target="../tags/tag69.xml"/><Relationship Id="rId10" Type="http://schemas.openxmlformats.org/officeDocument/2006/relationships/image" Target="../media/image3.png"/><Relationship Id="rId4" Type="http://schemas.openxmlformats.org/officeDocument/2006/relationships/tags" Target="../tags/tag68.xml"/><Relationship Id="rId9" Type="http://schemas.openxmlformats.org/officeDocument/2006/relationships/slideLayout" Target="../slideLayouts/slideLayout1.xml"/><Relationship Id="rId14" Type="http://schemas.microsoft.com/office/2007/relationships/hdphoto" Target="../media/hdphoto7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tags" Target="../tags/tag7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81.xml"/><Relationship Id="rId7" Type="http://schemas.openxmlformats.org/officeDocument/2006/relationships/tags" Target="../tags/tag85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10" Type="http://schemas.microsoft.com/office/2007/relationships/hdphoto" Target="../media/hdphoto2.wdp"/><Relationship Id="rId4" Type="http://schemas.openxmlformats.org/officeDocument/2006/relationships/tags" Target="../tags/tag82.xml"/><Relationship Id="rId9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93.xml"/><Relationship Id="rId13" Type="http://schemas.openxmlformats.org/officeDocument/2006/relationships/tags" Target="../tags/tag98.xml"/><Relationship Id="rId18" Type="http://schemas.openxmlformats.org/officeDocument/2006/relationships/slideLayout" Target="../slideLayouts/slideLayout1.xml"/><Relationship Id="rId3" Type="http://schemas.openxmlformats.org/officeDocument/2006/relationships/tags" Target="../tags/tag88.xml"/><Relationship Id="rId7" Type="http://schemas.openxmlformats.org/officeDocument/2006/relationships/tags" Target="../tags/tag92.xml"/><Relationship Id="rId12" Type="http://schemas.openxmlformats.org/officeDocument/2006/relationships/tags" Target="../tags/tag97.xml"/><Relationship Id="rId17" Type="http://schemas.openxmlformats.org/officeDocument/2006/relationships/tags" Target="../tags/tag102.xml"/><Relationship Id="rId2" Type="http://schemas.openxmlformats.org/officeDocument/2006/relationships/tags" Target="../tags/tag87.xml"/><Relationship Id="rId16" Type="http://schemas.openxmlformats.org/officeDocument/2006/relationships/tags" Target="../tags/tag101.xml"/><Relationship Id="rId20" Type="http://schemas.microsoft.com/office/2007/relationships/hdphoto" Target="../media/hdphoto2.wdp"/><Relationship Id="rId1" Type="http://schemas.openxmlformats.org/officeDocument/2006/relationships/tags" Target="../tags/tag86.xml"/><Relationship Id="rId6" Type="http://schemas.openxmlformats.org/officeDocument/2006/relationships/tags" Target="../tags/tag91.xml"/><Relationship Id="rId11" Type="http://schemas.openxmlformats.org/officeDocument/2006/relationships/tags" Target="../tags/tag96.xml"/><Relationship Id="rId5" Type="http://schemas.openxmlformats.org/officeDocument/2006/relationships/tags" Target="../tags/tag90.xml"/><Relationship Id="rId15" Type="http://schemas.openxmlformats.org/officeDocument/2006/relationships/tags" Target="../tags/tag100.xml"/><Relationship Id="rId10" Type="http://schemas.openxmlformats.org/officeDocument/2006/relationships/tags" Target="../tags/tag95.xml"/><Relationship Id="rId19" Type="http://schemas.openxmlformats.org/officeDocument/2006/relationships/image" Target="../media/image3.png"/><Relationship Id="rId4" Type="http://schemas.openxmlformats.org/officeDocument/2006/relationships/tags" Target="../tags/tag89.xml"/><Relationship Id="rId9" Type="http://schemas.openxmlformats.org/officeDocument/2006/relationships/tags" Target="../tags/tag94.xml"/><Relationship Id="rId14" Type="http://schemas.openxmlformats.org/officeDocument/2006/relationships/tags" Target="../tags/tag9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6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tags" Target="../tags/tag109.xml"/><Relationship Id="rId7" Type="http://schemas.openxmlformats.org/officeDocument/2006/relationships/image" Target="../media/image17.png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6" Type="http://schemas.openxmlformats.org/officeDocument/2006/relationships/image" Target="../media/image16.jp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1.xml"/><Relationship Id="rId5" Type="http://schemas.openxmlformats.org/officeDocument/2006/relationships/image" Target="../media/image18.jpg"/><Relationship Id="rId4" Type="http://schemas.microsoft.com/office/2007/relationships/hdphoto" Target="../media/hdphoto8.wdp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114.xml"/><Relationship Id="rId7" Type="http://schemas.openxmlformats.org/officeDocument/2006/relationships/image" Target="../media/image20.jpg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microsoft.com/office/2007/relationships/hdphoto" Target="../media/hdphoto8.wdp"/><Relationship Id="rId5" Type="http://schemas.openxmlformats.org/officeDocument/2006/relationships/image" Target="../media/image17.png"/><Relationship Id="rId4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id="{A8EB8C39-7535-440D-832E-2FAC1E731C82}"/>
              </a:ext>
            </a:extLst>
          </p:cNvPr>
          <p:cNvSpPr/>
          <p:nvPr/>
        </p:nvSpPr>
        <p:spPr>
          <a:xfrm>
            <a:off x="576172" y="2080198"/>
            <a:ext cx="3073602" cy="3073602"/>
          </a:xfrm>
          <a:prstGeom prst="ellipse">
            <a:avLst/>
          </a:prstGeom>
          <a:noFill/>
          <a:ln w="57150">
            <a:solidFill>
              <a:srgbClr val="1840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 descr="ç¸éåç">
            <a:extLst>
              <a:ext uri="{FF2B5EF4-FFF2-40B4-BE49-F238E27FC236}">
                <a16:creationId xmlns:a16="http://schemas.microsoft.com/office/drawing/2014/main" id="{4C699F65-6BBB-4EC4-9644-01BDB3427D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899" b="85127" l="3214" r="61429">
                        <a14:foregroundMark x1="39643" y1="18987" x2="41071" y2="25633"/>
                        <a14:foregroundMark x1="45893" y1="21835" x2="38929" y2="38291"/>
                        <a14:foregroundMark x1="36786" y1="24367" x2="27857" y2="41456"/>
                        <a14:foregroundMark x1="16607" y1="47468" x2="23929" y2="70570"/>
                        <a14:foregroundMark x1="15536" y1="62342" x2="25179" y2="76266"/>
                        <a14:foregroundMark x1="36607" y1="65823" x2="27679" y2="72785"/>
                        <a14:foregroundMark x1="53393" y1="50316" x2="53750" y2="35443"/>
                        <a14:foregroundMark x1="33393" y1="7911" x2="32679" y2="11392"/>
                        <a14:foregroundMark x1="31607" y1="6013" x2="32321" y2="8228"/>
                        <a14:foregroundMark x1="33036" y1="5380" x2="32857" y2="7278"/>
                        <a14:foregroundMark x1="34821" y1="8228" x2="34464" y2="8544"/>
                        <a14:foregroundMark x1="34643" y1="12658" x2="34286" y2="12658"/>
                        <a14:foregroundMark x1="58393" y1="48734" x2="49107" y2="55696"/>
                        <a14:foregroundMark x1="53929" y1="53481" x2="43750" y2="59810"/>
                        <a14:foregroundMark x1="39286" y1="43671" x2="41071" y2="54430"/>
                        <a14:foregroundMark x1="30357" y1="12975" x2="30357" y2="12658"/>
                        <a14:foregroundMark x1="30179" y1="6013" x2="30536" y2="6646"/>
                        <a14:foregroundMark x1="46964" y1="64873" x2="46964" y2="68671"/>
                        <a14:foregroundMark x1="46071" y1="66772" x2="45357" y2="68038"/>
                        <a14:foregroundMark x1="9464" y1="61076" x2="25179" y2="82278"/>
                        <a14:foregroundMark x1="31964" y1="73734" x2="26071" y2="83861"/>
                        <a14:foregroundMark x1="21786" y1="68671" x2="27143" y2="75633"/>
                        <a14:foregroundMark x1="33750" y1="71203" x2="31786" y2="75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82" r="38466" b="12439"/>
          <a:stretch/>
        </p:blipFill>
        <p:spPr bwMode="auto">
          <a:xfrm>
            <a:off x="51173" y="1704200"/>
            <a:ext cx="3831771" cy="3312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B3D7CB04-FE70-44B8-BE58-A9DD857E6814}"/>
              </a:ext>
            </a:extLst>
          </p:cNvPr>
          <p:cNvSpPr/>
          <p:nvPr/>
        </p:nvSpPr>
        <p:spPr>
          <a:xfrm>
            <a:off x="5500877" y="1938478"/>
            <a:ext cx="482683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Teaching Plan</a:t>
            </a:r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AB461670-9588-49EE-89EB-5A2DBBEE65E5}"/>
              </a:ext>
            </a:extLst>
          </p:cNvPr>
          <p:cNvSpPr/>
          <p:nvPr/>
        </p:nvSpPr>
        <p:spPr>
          <a:xfrm>
            <a:off x="4268103" y="3180133"/>
            <a:ext cx="729238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66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People Read</a:t>
            </a: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id="{30100B6A-38E5-48F7-AA58-3E9C581791ED}"/>
              </a:ext>
            </a:extLst>
          </p:cNvPr>
          <p:cNvSpPr/>
          <p:nvPr/>
        </p:nvSpPr>
        <p:spPr>
          <a:xfrm>
            <a:off x="5998409" y="4606454"/>
            <a:ext cx="3831771" cy="76654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7D31F501-3122-4FC1-8437-72A4B977FD05}"/>
              </a:ext>
            </a:extLst>
          </p:cNvPr>
          <p:cNvSpPr/>
          <p:nvPr/>
        </p:nvSpPr>
        <p:spPr>
          <a:xfrm>
            <a:off x="6780294" y="4866034"/>
            <a:ext cx="2268000" cy="76654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752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/>
      <p:bldP spid="6" grpId="0" animBg="1"/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:a16="http://schemas.microsoft.com/office/drawing/2014/main" id="{B0D78B6C-3B05-43AB-BDA1-E29F54AB2E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3429000"/>
            <a:ext cx="12192000" cy="1431365"/>
          </a:xfrm>
          <a:prstGeom prst="rect">
            <a:avLst/>
          </a:prstGeom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8" name="矩形 17">
            <a:extLst>
              <a:ext uri="{FF2B5EF4-FFF2-40B4-BE49-F238E27FC236}">
                <a16:creationId xmlns:a16="http://schemas.microsoft.com/office/drawing/2014/main" id="{9576D1C3-591C-4F69-BF8D-56886A98C40C}"/>
              </a:ext>
            </a:extLst>
          </p:cNvPr>
          <p:cNvSpPr/>
          <p:nvPr/>
        </p:nvSpPr>
        <p:spPr>
          <a:xfrm>
            <a:off x="4829606" y="3376229"/>
            <a:ext cx="626966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kumimoji="1" lang="en-US" altLang="zh-CN" sz="88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I Read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49328058-326E-424E-A2A4-20E1BADCF610}"/>
              </a:ext>
            </a:extLst>
          </p:cNvPr>
          <p:cNvSpPr/>
          <p:nvPr/>
        </p:nvSpPr>
        <p:spPr>
          <a:xfrm>
            <a:off x="7945766" y="2043798"/>
            <a:ext cx="307404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kumimoji="1" lang="en-US" altLang="zh-CN" sz="8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1</a:t>
            </a:r>
            <a:endParaRPr lang="zh-CN" altLang="en-US" sz="8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4">
            <a:extLst>
              <a:ext uri="{FF2B5EF4-FFF2-40B4-BE49-F238E27FC236}">
                <a16:creationId xmlns:a16="http://schemas.microsoft.com/office/drawing/2014/main" id="{3541AA92-29E7-43A2-BB65-75B8BF59964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215678" y="1433073"/>
            <a:ext cx="3563619" cy="4098003"/>
            <a:chOff x="-5191" y="-136"/>
            <a:chExt cx="3381" cy="3888"/>
          </a:xfrm>
          <a:solidFill>
            <a:srgbClr val="184077"/>
          </a:solidFill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3A1EA402-61E6-4F23-A0EE-36CED0FDE4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929" y="-136"/>
              <a:ext cx="1392" cy="2267"/>
            </a:xfrm>
            <a:custGeom>
              <a:avLst/>
              <a:gdLst>
                <a:gd name="T0" fmla="*/ 288 w 590"/>
                <a:gd name="T1" fmla="*/ 711 h 962"/>
                <a:gd name="T2" fmla="*/ 343 w 590"/>
                <a:gd name="T3" fmla="*/ 900 h 962"/>
                <a:gd name="T4" fmla="*/ 300 w 590"/>
                <a:gd name="T5" fmla="*/ 962 h 962"/>
                <a:gd name="T6" fmla="*/ 244 w 590"/>
                <a:gd name="T7" fmla="*/ 773 h 962"/>
                <a:gd name="T8" fmla="*/ 96 w 590"/>
                <a:gd name="T9" fmla="*/ 617 h 962"/>
                <a:gd name="T10" fmla="*/ 131 w 590"/>
                <a:gd name="T11" fmla="*/ 534 h 962"/>
                <a:gd name="T12" fmla="*/ 99 w 590"/>
                <a:gd name="T13" fmla="*/ 576 h 962"/>
                <a:gd name="T14" fmla="*/ 101 w 590"/>
                <a:gd name="T15" fmla="*/ 543 h 962"/>
                <a:gd name="T16" fmla="*/ 112 w 590"/>
                <a:gd name="T17" fmla="*/ 463 h 962"/>
                <a:gd name="T18" fmla="*/ 104 w 590"/>
                <a:gd name="T19" fmla="*/ 509 h 962"/>
                <a:gd name="T20" fmla="*/ 60 w 590"/>
                <a:gd name="T21" fmla="*/ 588 h 962"/>
                <a:gd name="T22" fmla="*/ 40 w 590"/>
                <a:gd name="T23" fmla="*/ 565 h 962"/>
                <a:gd name="T24" fmla="*/ 95 w 590"/>
                <a:gd name="T25" fmla="*/ 466 h 962"/>
                <a:gd name="T26" fmla="*/ 81 w 590"/>
                <a:gd name="T27" fmla="*/ 316 h 962"/>
                <a:gd name="T28" fmla="*/ 48 w 590"/>
                <a:gd name="T29" fmla="*/ 319 h 962"/>
                <a:gd name="T30" fmla="*/ 35 w 590"/>
                <a:gd name="T31" fmla="*/ 313 h 962"/>
                <a:gd name="T32" fmla="*/ 35 w 590"/>
                <a:gd name="T33" fmla="*/ 253 h 962"/>
                <a:gd name="T34" fmla="*/ 39 w 590"/>
                <a:gd name="T35" fmla="*/ 241 h 962"/>
                <a:gd name="T36" fmla="*/ 102 w 590"/>
                <a:gd name="T37" fmla="*/ 223 h 962"/>
                <a:gd name="T38" fmla="*/ 75 w 590"/>
                <a:gd name="T39" fmla="*/ 217 h 962"/>
                <a:gd name="T40" fmla="*/ 95 w 590"/>
                <a:gd name="T41" fmla="*/ 199 h 962"/>
                <a:gd name="T42" fmla="*/ 131 w 590"/>
                <a:gd name="T43" fmla="*/ 133 h 962"/>
                <a:gd name="T44" fmla="*/ 36 w 590"/>
                <a:gd name="T45" fmla="*/ 90 h 962"/>
                <a:gd name="T46" fmla="*/ 168 w 590"/>
                <a:gd name="T47" fmla="*/ 48 h 962"/>
                <a:gd name="T48" fmla="*/ 177 w 590"/>
                <a:gd name="T49" fmla="*/ 39 h 962"/>
                <a:gd name="T50" fmla="*/ 213 w 590"/>
                <a:gd name="T51" fmla="*/ 97 h 962"/>
                <a:gd name="T52" fmla="*/ 396 w 590"/>
                <a:gd name="T53" fmla="*/ 106 h 962"/>
                <a:gd name="T54" fmla="*/ 531 w 590"/>
                <a:gd name="T55" fmla="*/ 234 h 962"/>
                <a:gd name="T56" fmla="*/ 548 w 590"/>
                <a:gd name="T57" fmla="*/ 432 h 962"/>
                <a:gd name="T58" fmla="*/ 509 w 590"/>
                <a:gd name="T59" fmla="*/ 507 h 962"/>
                <a:gd name="T60" fmla="*/ 509 w 590"/>
                <a:gd name="T61" fmla="*/ 546 h 962"/>
                <a:gd name="T62" fmla="*/ 463 w 590"/>
                <a:gd name="T63" fmla="*/ 599 h 962"/>
                <a:gd name="T64" fmla="*/ 437 w 590"/>
                <a:gd name="T65" fmla="*/ 609 h 962"/>
                <a:gd name="T66" fmla="*/ 420 w 590"/>
                <a:gd name="T67" fmla="*/ 638 h 962"/>
                <a:gd name="T68" fmla="*/ 281 w 590"/>
                <a:gd name="T69" fmla="*/ 625 h 962"/>
                <a:gd name="T70" fmla="*/ 276 w 590"/>
                <a:gd name="T71" fmla="*/ 708 h 962"/>
                <a:gd name="T72" fmla="*/ 299 w 590"/>
                <a:gd name="T73" fmla="*/ 791 h 962"/>
                <a:gd name="T74" fmla="*/ 142 w 590"/>
                <a:gd name="T75" fmla="*/ 95 h 962"/>
                <a:gd name="T76" fmla="*/ 51 w 590"/>
                <a:gd name="T77" fmla="*/ 67 h 962"/>
                <a:gd name="T78" fmla="*/ 41 w 590"/>
                <a:gd name="T79" fmla="*/ 62 h 962"/>
                <a:gd name="T80" fmla="*/ 61 w 590"/>
                <a:gd name="T81" fmla="*/ 99 h 962"/>
                <a:gd name="T82" fmla="*/ 111 w 590"/>
                <a:gd name="T83" fmla="*/ 61 h 962"/>
                <a:gd name="T84" fmla="*/ 89 w 590"/>
                <a:gd name="T85" fmla="*/ 66 h 962"/>
                <a:gd name="T86" fmla="*/ 142 w 590"/>
                <a:gd name="T87" fmla="*/ 95 h 962"/>
                <a:gd name="T88" fmla="*/ 422 w 590"/>
                <a:gd name="T89" fmla="*/ 438 h 962"/>
                <a:gd name="T90" fmla="*/ 351 w 590"/>
                <a:gd name="T91" fmla="*/ 481 h 962"/>
                <a:gd name="T92" fmla="*/ 473 w 590"/>
                <a:gd name="T93" fmla="*/ 424 h 962"/>
                <a:gd name="T94" fmla="*/ 558 w 590"/>
                <a:gd name="T95" fmla="*/ 408 h 962"/>
                <a:gd name="T96" fmla="*/ 560 w 590"/>
                <a:gd name="T97" fmla="*/ 371 h 962"/>
                <a:gd name="T98" fmla="*/ 544 w 590"/>
                <a:gd name="T99" fmla="*/ 424 h 962"/>
                <a:gd name="T100" fmla="*/ 558 w 590"/>
                <a:gd name="T101" fmla="*/ 408 h 962"/>
                <a:gd name="T102" fmla="*/ 140 w 590"/>
                <a:gd name="T103" fmla="*/ 155 h 962"/>
                <a:gd name="T104" fmla="*/ 144 w 590"/>
                <a:gd name="T105" fmla="*/ 127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90" h="962">
                  <a:moveTo>
                    <a:pt x="305" y="790"/>
                  </a:moveTo>
                  <a:cubicBezTo>
                    <a:pt x="299" y="764"/>
                    <a:pt x="294" y="737"/>
                    <a:pt x="288" y="711"/>
                  </a:cubicBezTo>
                  <a:cubicBezTo>
                    <a:pt x="308" y="724"/>
                    <a:pt x="323" y="740"/>
                    <a:pt x="326" y="766"/>
                  </a:cubicBezTo>
                  <a:cubicBezTo>
                    <a:pt x="332" y="811"/>
                    <a:pt x="338" y="855"/>
                    <a:pt x="343" y="900"/>
                  </a:cubicBezTo>
                  <a:cubicBezTo>
                    <a:pt x="344" y="909"/>
                    <a:pt x="349" y="921"/>
                    <a:pt x="345" y="926"/>
                  </a:cubicBezTo>
                  <a:cubicBezTo>
                    <a:pt x="332" y="939"/>
                    <a:pt x="317" y="948"/>
                    <a:pt x="300" y="962"/>
                  </a:cubicBezTo>
                  <a:cubicBezTo>
                    <a:pt x="294" y="944"/>
                    <a:pt x="290" y="931"/>
                    <a:pt x="286" y="918"/>
                  </a:cubicBezTo>
                  <a:cubicBezTo>
                    <a:pt x="272" y="870"/>
                    <a:pt x="261" y="820"/>
                    <a:pt x="244" y="773"/>
                  </a:cubicBezTo>
                  <a:cubicBezTo>
                    <a:pt x="222" y="713"/>
                    <a:pt x="193" y="657"/>
                    <a:pt x="132" y="626"/>
                  </a:cubicBezTo>
                  <a:cubicBezTo>
                    <a:pt x="121" y="620"/>
                    <a:pt x="108" y="620"/>
                    <a:pt x="96" y="617"/>
                  </a:cubicBezTo>
                  <a:cubicBezTo>
                    <a:pt x="92" y="616"/>
                    <a:pt x="87" y="616"/>
                    <a:pt x="79" y="614"/>
                  </a:cubicBezTo>
                  <a:cubicBezTo>
                    <a:pt x="112" y="594"/>
                    <a:pt x="129" y="569"/>
                    <a:pt x="131" y="534"/>
                  </a:cubicBezTo>
                  <a:cubicBezTo>
                    <a:pt x="131" y="517"/>
                    <a:pt x="140" y="500"/>
                    <a:pt x="130" y="482"/>
                  </a:cubicBezTo>
                  <a:cubicBezTo>
                    <a:pt x="129" y="517"/>
                    <a:pt x="118" y="548"/>
                    <a:pt x="99" y="576"/>
                  </a:cubicBezTo>
                  <a:cubicBezTo>
                    <a:pt x="79" y="605"/>
                    <a:pt x="52" y="623"/>
                    <a:pt x="16" y="623"/>
                  </a:cubicBezTo>
                  <a:cubicBezTo>
                    <a:pt x="61" y="614"/>
                    <a:pt x="89" y="588"/>
                    <a:pt x="101" y="543"/>
                  </a:cubicBezTo>
                  <a:cubicBezTo>
                    <a:pt x="106" y="524"/>
                    <a:pt x="109" y="504"/>
                    <a:pt x="112" y="485"/>
                  </a:cubicBezTo>
                  <a:cubicBezTo>
                    <a:pt x="113" y="478"/>
                    <a:pt x="112" y="470"/>
                    <a:pt x="112" y="463"/>
                  </a:cubicBezTo>
                  <a:cubicBezTo>
                    <a:pt x="111" y="463"/>
                    <a:pt x="110" y="463"/>
                    <a:pt x="109" y="463"/>
                  </a:cubicBezTo>
                  <a:cubicBezTo>
                    <a:pt x="107" y="478"/>
                    <a:pt x="107" y="494"/>
                    <a:pt x="104" y="509"/>
                  </a:cubicBezTo>
                  <a:cubicBezTo>
                    <a:pt x="101" y="524"/>
                    <a:pt x="96" y="540"/>
                    <a:pt x="91" y="555"/>
                  </a:cubicBezTo>
                  <a:cubicBezTo>
                    <a:pt x="86" y="570"/>
                    <a:pt x="75" y="581"/>
                    <a:pt x="60" y="588"/>
                  </a:cubicBezTo>
                  <a:cubicBezTo>
                    <a:pt x="68" y="577"/>
                    <a:pt x="76" y="565"/>
                    <a:pt x="85" y="554"/>
                  </a:cubicBezTo>
                  <a:cubicBezTo>
                    <a:pt x="70" y="560"/>
                    <a:pt x="60" y="576"/>
                    <a:pt x="40" y="565"/>
                  </a:cubicBezTo>
                  <a:cubicBezTo>
                    <a:pt x="56" y="561"/>
                    <a:pt x="68" y="553"/>
                    <a:pt x="74" y="539"/>
                  </a:cubicBezTo>
                  <a:cubicBezTo>
                    <a:pt x="85" y="516"/>
                    <a:pt x="95" y="492"/>
                    <a:pt x="95" y="466"/>
                  </a:cubicBezTo>
                  <a:cubicBezTo>
                    <a:pt x="95" y="433"/>
                    <a:pt x="97" y="401"/>
                    <a:pt x="86" y="368"/>
                  </a:cubicBezTo>
                  <a:cubicBezTo>
                    <a:pt x="81" y="353"/>
                    <a:pt x="83" y="335"/>
                    <a:pt x="81" y="316"/>
                  </a:cubicBezTo>
                  <a:cubicBezTo>
                    <a:pt x="55" y="334"/>
                    <a:pt x="28" y="336"/>
                    <a:pt x="0" y="323"/>
                  </a:cubicBezTo>
                  <a:cubicBezTo>
                    <a:pt x="16" y="322"/>
                    <a:pt x="32" y="320"/>
                    <a:pt x="48" y="319"/>
                  </a:cubicBezTo>
                  <a:cubicBezTo>
                    <a:pt x="48" y="318"/>
                    <a:pt x="48" y="316"/>
                    <a:pt x="48" y="315"/>
                  </a:cubicBezTo>
                  <a:cubicBezTo>
                    <a:pt x="44" y="314"/>
                    <a:pt x="41" y="314"/>
                    <a:pt x="35" y="313"/>
                  </a:cubicBezTo>
                  <a:cubicBezTo>
                    <a:pt x="59" y="302"/>
                    <a:pt x="77" y="287"/>
                    <a:pt x="91" y="263"/>
                  </a:cubicBezTo>
                  <a:cubicBezTo>
                    <a:pt x="68" y="271"/>
                    <a:pt x="51" y="262"/>
                    <a:pt x="35" y="253"/>
                  </a:cubicBezTo>
                  <a:cubicBezTo>
                    <a:pt x="21" y="245"/>
                    <a:pt x="21" y="233"/>
                    <a:pt x="34" y="225"/>
                  </a:cubicBezTo>
                  <a:cubicBezTo>
                    <a:pt x="36" y="230"/>
                    <a:pt x="35" y="238"/>
                    <a:pt x="39" y="241"/>
                  </a:cubicBezTo>
                  <a:cubicBezTo>
                    <a:pt x="47" y="246"/>
                    <a:pt x="57" y="252"/>
                    <a:pt x="65" y="251"/>
                  </a:cubicBezTo>
                  <a:cubicBezTo>
                    <a:pt x="83" y="250"/>
                    <a:pt x="96" y="240"/>
                    <a:pt x="102" y="223"/>
                  </a:cubicBezTo>
                  <a:cubicBezTo>
                    <a:pt x="105" y="216"/>
                    <a:pt x="107" y="209"/>
                    <a:pt x="110" y="203"/>
                  </a:cubicBezTo>
                  <a:cubicBezTo>
                    <a:pt x="98" y="208"/>
                    <a:pt x="86" y="213"/>
                    <a:pt x="75" y="217"/>
                  </a:cubicBezTo>
                  <a:cubicBezTo>
                    <a:pt x="74" y="216"/>
                    <a:pt x="73" y="215"/>
                    <a:pt x="73" y="214"/>
                  </a:cubicBezTo>
                  <a:cubicBezTo>
                    <a:pt x="80" y="209"/>
                    <a:pt x="89" y="206"/>
                    <a:pt x="95" y="199"/>
                  </a:cubicBezTo>
                  <a:cubicBezTo>
                    <a:pt x="106" y="189"/>
                    <a:pt x="116" y="178"/>
                    <a:pt x="123" y="165"/>
                  </a:cubicBezTo>
                  <a:cubicBezTo>
                    <a:pt x="129" y="156"/>
                    <a:pt x="128" y="144"/>
                    <a:pt x="131" y="133"/>
                  </a:cubicBezTo>
                  <a:cubicBezTo>
                    <a:pt x="121" y="134"/>
                    <a:pt x="112" y="135"/>
                    <a:pt x="103" y="137"/>
                  </a:cubicBezTo>
                  <a:cubicBezTo>
                    <a:pt x="72" y="145"/>
                    <a:pt x="41" y="124"/>
                    <a:pt x="36" y="90"/>
                  </a:cubicBezTo>
                  <a:cubicBezTo>
                    <a:pt x="29" y="50"/>
                    <a:pt x="51" y="17"/>
                    <a:pt x="90" y="7"/>
                  </a:cubicBezTo>
                  <a:cubicBezTo>
                    <a:pt x="118" y="0"/>
                    <a:pt x="150" y="17"/>
                    <a:pt x="168" y="48"/>
                  </a:cubicBezTo>
                  <a:cubicBezTo>
                    <a:pt x="168" y="31"/>
                    <a:pt x="167" y="30"/>
                    <a:pt x="144" y="12"/>
                  </a:cubicBezTo>
                  <a:cubicBezTo>
                    <a:pt x="160" y="15"/>
                    <a:pt x="171" y="24"/>
                    <a:pt x="177" y="39"/>
                  </a:cubicBezTo>
                  <a:cubicBezTo>
                    <a:pt x="181" y="49"/>
                    <a:pt x="184" y="60"/>
                    <a:pt x="185" y="70"/>
                  </a:cubicBezTo>
                  <a:cubicBezTo>
                    <a:pt x="188" y="87"/>
                    <a:pt x="196" y="98"/>
                    <a:pt x="213" y="97"/>
                  </a:cubicBezTo>
                  <a:cubicBezTo>
                    <a:pt x="239" y="96"/>
                    <a:pt x="265" y="92"/>
                    <a:pt x="291" y="91"/>
                  </a:cubicBezTo>
                  <a:cubicBezTo>
                    <a:pt x="327" y="89"/>
                    <a:pt x="363" y="92"/>
                    <a:pt x="396" y="106"/>
                  </a:cubicBezTo>
                  <a:cubicBezTo>
                    <a:pt x="448" y="127"/>
                    <a:pt x="486" y="163"/>
                    <a:pt x="513" y="211"/>
                  </a:cubicBezTo>
                  <a:cubicBezTo>
                    <a:pt x="518" y="220"/>
                    <a:pt x="524" y="229"/>
                    <a:pt x="531" y="234"/>
                  </a:cubicBezTo>
                  <a:cubicBezTo>
                    <a:pt x="579" y="269"/>
                    <a:pt x="588" y="320"/>
                    <a:pt x="589" y="374"/>
                  </a:cubicBezTo>
                  <a:cubicBezTo>
                    <a:pt x="590" y="402"/>
                    <a:pt x="571" y="420"/>
                    <a:pt x="548" y="432"/>
                  </a:cubicBezTo>
                  <a:cubicBezTo>
                    <a:pt x="526" y="443"/>
                    <a:pt x="516" y="464"/>
                    <a:pt x="507" y="484"/>
                  </a:cubicBezTo>
                  <a:cubicBezTo>
                    <a:pt x="504" y="490"/>
                    <a:pt x="508" y="499"/>
                    <a:pt x="509" y="507"/>
                  </a:cubicBezTo>
                  <a:cubicBezTo>
                    <a:pt x="508" y="506"/>
                    <a:pt x="505" y="506"/>
                    <a:pt x="499" y="505"/>
                  </a:cubicBezTo>
                  <a:cubicBezTo>
                    <a:pt x="503" y="520"/>
                    <a:pt x="505" y="533"/>
                    <a:pt x="509" y="546"/>
                  </a:cubicBezTo>
                  <a:cubicBezTo>
                    <a:pt x="516" y="566"/>
                    <a:pt x="512" y="574"/>
                    <a:pt x="490" y="575"/>
                  </a:cubicBezTo>
                  <a:cubicBezTo>
                    <a:pt x="470" y="576"/>
                    <a:pt x="467" y="579"/>
                    <a:pt x="463" y="599"/>
                  </a:cubicBezTo>
                  <a:cubicBezTo>
                    <a:pt x="462" y="603"/>
                    <a:pt x="456" y="607"/>
                    <a:pt x="452" y="608"/>
                  </a:cubicBezTo>
                  <a:cubicBezTo>
                    <a:pt x="448" y="610"/>
                    <a:pt x="443" y="609"/>
                    <a:pt x="437" y="609"/>
                  </a:cubicBezTo>
                  <a:cubicBezTo>
                    <a:pt x="441" y="618"/>
                    <a:pt x="446" y="626"/>
                    <a:pt x="430" y="627"/>
                  </a:cubicBezTo>
                  <a:cubicBezTo>
                    <a:pt x="426" y="628"/>
                    <a:pt x="422" y="634"/>
                    <a:pt x="420" y="638"/>
                  </a:cubicBezTo>
                  <a:cubicBezTo>
                    <a:pt x="406" y="670"/>
                    <a:pt x="397" y="674"/>
                    <a:pt x="363" y="668"/>
                  </a:cubicBezTo>
                  <a:cubicBezTo>
                    <a:pt x="331" y="663"/>
                    <a:pt x="308" y="642"/>
                    <a:pt x="281" y="625"/>
                  </a:cubicBezTo>
                  <a:cubicBezTo>
                    <a:pt x="291" y="634"/>
                    <a:pt x="289" y="642"/>
                    <a:pt x="281" y="650"/>
                  </a:cubicBezTo>
                  <a:cubicBezTo>
                    <a:pt x="265" y="668"/>
                    <a:pt x="269" y="687"/>
                    <a:pt x="276" y="708"/>
                  </a:cubicBezTo>
                  <a:cubicBezTo>
                    <a:pt x="284" y="730"/>
                    <a:pt x="290" y="753"/>
                    <a:pt x="296" y="776"/>
                  </a:cubicBezTo>
                  <a:cubicBezTo>
                    <a:pt x="297" y="781"/>
                    <a:pt x="298" y="786"/>
                    <a:pt x="299" y="791"/>
                  </a:cubicBezTo>
                  <a:cubicBezTo>
                    <a:pt x="301" y="791"/>
                    <a:pt x="303" y="790"/>
                    <a:pt x="305" y="790"/>
                  </a:cubicBezTo>
                  <a:close/>
                  <a:moveTo>
                    <a:pt x="142" y="95"/>
                  </a:moveTo>
                  <a:cubicBezTo>
                    <a:pt x="139" y="73"/>
                    <a:pt x="135" y="54"/>
                    <a:pt x="111" y="49"/>
                  </a:cubicBezTo>
                  <a:cubicBezTo>
                    <a:pt x="88" y="43"/>
                    <a:pt x="66" y="42"/>
                    <a:pt x="51" y="67"/>
                  </a:cubicBezTo>
                  <a:cubicBezTo>
                    <a:pt x="49" y="64"/>
                    <a:pt x="47" y="61"/>
                    <a:pt x="45" y="59"/>
                  </a:cubicBezTo>
                  <a:cubicBezTo>
                    <a:pt x="44" y="60"/>
                    <a:pt x="42" y="61"/>
                    <a:pt x="41" y="62"/>
                  </a:cubicBezTo>
                  <a:cubicBezTo>
                    <a:pt x="46" y="75"/>
                    <a:pt x="51" y="88"/>
                    <a:pt x="57" y="101"/>
                  </a:cubicBezTo>
                  <a:cubicBezTo>
                    <a:pt x="58" y="100"/>
                    <a:pt x="59" y="100"/>
                    <a:pt x="61" y="99"/>
                  </a:cubicBezTo>
                  <a:cubicBezTo>
                    <a:pt x="53" y="79"/>
                    <a:pt x="54" y="66"/>
                    <a:pt x="64" y="58"/>
                  </a:cubicBezTo>
                  <a:cubicBezTo>
                    <a:pt x="75" y="50"/>
                    <a:pt x="98" y="51"/>
                    <a:pt x="111" y="61"/>
                  </a:cubicBezTo>
                  <a:cubicBezTo>
                    <a:pt x="108" y="61"/>
                    <a:pt x="106" y="61"/>
                    <a:pt x="104" y="61"/>
                  </a:cubicBezTo>
                  <a:cubicBezTo>
                    <a:pt x="99" y="63"/>
                    <a:pt x="94" y="65"/>
                    <a:pt x="89" y="66"/>
                  </a:cubicBezTo>
                  <a:cubicBezTo>
                    <a:pt x="93" y="71"/>
                    <a:pt x="95" y="77"/>
                    <a:pt x="100" y="79"/>
                  </a:cubicBezTo>
                  <a:cubicBezTo>
                    <a:pt x="113" y="85"/>
                    <a:pt x="127" y="89"/>
                    <a:pt x="142" y="95"/>
                  </a:cubicBezTo>
                  <a:close/>
                  <a:moveTo>
                    <a:pt x="511" y="360"/>
                  </a:moveTo>
                  <a:cubicBezTo>
                    <a:pt x="498" y="406"/>
                    <a:pt x="465" y="427"/>
                    <a:pt x="422" y="438"/>
                  </a:cubicBezTo>
                  <a:cubicBezTo>
                    <a:pt x="408" y="441"/>
                    <a:pt x="394" y="445"/>
                    <a:pt x="380" y="450"/>
                  </a:cubicBezTo>
                  <a:cubicBezTo>
                    <a:pt x="364" y="456"/>
                    <a:pt x="354" y="469"/>
                    <a:pt x="351" y="481"/>
                  </a:cubicBezTo>
                  <a:cubicBezTo>
                    <a:pt x="365" y="473"/>
                    <a:pt x="380" y="461"/>
                    <a:pt x="397" y="453"/>
                  </a:cubicBezTo>
                  <a:cubicBezTo>
                    <a:pt x="422" y="442"/>
                    <a:pt x="448" y="434"/>
                    <a:pt x="473" y="424"/>
                  </a:cubicBezTo>
                  <a:cubicBezTo>
                    <a:pt x="501" y="412"/>
                    <a:pt x="511" y="389"/>
                    <a:pt x="511" y="360"/>
                  </a:cubicBezTo>
                  <a:close/>
                  <a:moveTo>
                    <a:pt x="558" y="408"/>
                  </a:moveTo>
                  <a:cubicBezTo>
                    <a:pt x="557" y="407"/>
                    <a:pt x="556" y="407"/>
                    <a:pt x="555" y="407"/>
                  </a:cubicBezTo>
                  <a:cubicBezTo>
                    <a:pt x="557" y="395"/>
                    <a:pt x="559" y="383"/>
                    <a:pt x="560" y="371"/>
                  </a:cubicBezTo>
                  <a:cubicBezTo>
                    <a:pt x="559" y="370"/>
                    <a:pt x="559" y="370"/>
                    <a:pt x="558" y="370"/>
                  </a:cubicBezTo>
                  <a:cubicBezTo>
                    <a:pt x="553" y="388"/>
                    <a:pt x="549" y="406"/>
                    <a:pt x="544" y="424"/>
                  </a:cubicBezTo>
                  <a:cubicBezTo>
                    <a:pt x="569" y="409"/>
                    <a:pt x="582" y="387"/>
                    <a:pt x="579" y="367"/>
                  </a:cubicBezTo>
                  <a:cubicBezTo>
                    <a:pt x="572" y="381"/>
                    <a:pt x="565" y="394"/>
                    <a:pt x="558" y="408"/>
                  </a:cubicBezTo>
                  <a:close/>
                  <a:moveTo>
                    <a:pt x="144" y="127"/>
                  </a:moveTo>
                  <a:cubicBezTo>
                    <a:pt x="142" y="136"/>
                    <a:pt x="142" y="143"/>
                    <a:pt x="140" y="155"/>
                  </a:cubicBezTo>
                  <a:cubicBezTo>
                    <a:pt x="148" y="145"/>
                    <a:pt x="153" y="139"/>
                    <a:pt x="158" y="133"/>
                  </a:cubicBezTo>
                  <a:cubicBezTo>
                    <a:pt x="153" y="131"/>
                    <a:pt x="149" y="129"/>
                    <a:pt x="144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131E7CAA-AD4C-48E7-BA9C-BDB03E7B85D2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70" y="1327"/>
              <a:ext cx="1944" cy="1706"/>
            </a:xfrm>
            <a:custGeom>
              <a:avLst/>
              <a:gdLst>
                <a:gd name="T0" fmla="*/ 193 w 824"/>
                <a:gd name="T1" fmla="*/ 305 h 724"/>
                <a:gd name="T2" fmla="*/ 335 w 824"/>
                <a:gd name="T3" fmla="*/ 519 h 724"/>
                <a:gd name="T4" fmla="*/ 317 w 824"/>
                <a:gd name="T5" fmla="*/ 608 h 724"/>
                <a:gd name="T6" fmla="*/ 270 w 824"/>
                <a:gd name="T7" fmla="*/ 607 h 724"/>
                <a:gd name="T8" fmla="*/ 187 w 824"/>
                <a:gd name="T9" fmla="*/ 668 h 724"/>
                <a:gd name="T10" fmla="*/ 118 w 824"/>
                <a:gd name="T11" fmla="*/ 709 h 724"/>
                <a:gd name="T12" fmla="*/ 39 w 824"/>
                <a:gd name="T13" fmla="*/ 675 h 724"/>
                <a:gd name="T14" fmla="*/ 4 w 824"/>
                <a:gd name="T15" fmla="*/ 333 h 724"/>
                <a:gd name="T16" fmla="*/ 22 w 824"/>
                <a:gd name="T17" fmla="*/ 220 h 724"/>
                <a:gd name="T18" fmla="*/ 39 w 824"/>
                <a:gd name="T19" fmla="*/ 217 h 724"/>
                <a:gd name="T20" fmla="*/ 105 w 824"/>
                <a:gd name="T21" fmla="*/ 58 h 724"/>
                <a:gd name="T22" fmla="*/ 210 w 824"/>
                <a:gd name="T23" fmla="*/ 7 h 724"/>
                <a:gd name="T24" fmla="*/ 356 w 824"/>
                <a:gd name="T25" fmla="*/ 242 h 724"/>
                <a:gd name="T26" fmla="*/ 382 w 824"/>
                <a:gd name="T27" fmla="*/ 364 h 724"/>
                <a:gd name="T28" fmla="*/ 389 w 824"/>
                <a:gd name="T29" fmla="*/ 395 h 724"/>
                <a:gd name="T30" fmla="*/ 407 w 824"/>
                <a:gd name="T31" fmla="*/ 347 h 724"/>
                <a:gd name="T32" fmla="*/ 529 w 824"/>
                <a:gd name="T33" fmla="*/ 230 h 724"/>
                <a:gd name="T34" fmla="*/ 701 w 824"/>
                <a:gd name="T35" fmla="*/ 167 h 724"/>
                <a:gd name="T36" fmla="*/ 823 w 824"/>
                <a:gd name="T37" fmla="*/ 208 h 724"/>
                <a:gd name="T38" fmla="*/ 808 w 824"/>
                <a:gd name="T39" fmla="*/ 224 h 724"/>
                <a:gd name="T40" fmla="*/ 727 w 824"/>
                <a:gd name="T41" fmla="*/ 209 h 724"/>
                <a:gd name="T42" fmla="*/ 728 w 824"/>
                <a:gd name="T43" fmla="*/ 233 h 724"/>
                <a:gd name="T44" fmla="*/ 657 w 824"/>
                <a:gd name="T45" fmla="*/ 287 h 724"/>
                <a:gd name="T46" fmla="*/ 710 w 824"/>
                <a:gd name="T47" fmla="*/ 258 h 724"/>
                <a:gd name="T48" fmla="*/ 709 w 824"/>
                <a:gd name="T49" fmla="*/ 236 h 724"/>
                <a:gd name="T50" fmla="*/ 692 w 824"/>
                <a:gd name="T51" fmla="*/ 229 h 724"/>
                <a:gd name="T52" fmla="*/ 630 w 824"/>
                <a:gd name="T53" fmla="*/ 269 h 724"/>
                <a:gd name="T54" fmla="*/ 610 w 824"/>
                <a:gd name="T55" fmla="*/ 259 h 724"/>
                <a:gd name="T56" fmla="*/ 545 w 824"/>
                <a:gd name="T57" fmla="*/ 397 h 724"/>
                <a:gd name="T58" fmla="*/ 392 w 824"/>
                <a:gd name="T59" fmla="*/ 528 h 724"/>
                <a:gd name="T60" fmla="*/ 191 w 824"/>
                <a:gd name="T61" fmla="*/ 278 h 724"/>
                <a:gd name="T62" fmla="*/ 178 w 824"/>
                <a:gd name="T63" fmla="*/ 254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4" h="724">
                  <a:moveTo>
                    <a:pt x="174" y="255"/>
                  </a:moveTo>
                  <a:cubicBezTo>
                    <a:pt x="180" y="272"/>
                    <a:pt x="185" y="289"/>
                    <a:pt x="193" y="305"/>
                  </a:cubicBezTo>
                  <a:cubicBezTo>
                    <a:pt x="225" y="372"/>
                    <a:pt x="256" y="440"/>
                    <a:pt x="306" y="497"/>
                  </a:cubicBezTo>
                  <a:cubicBezTo>
                    <a:pt x="314" y="506"/>
                    <a:pt x="324" y="513"/>
                    <a:pt x="335" y="519"/>
                  </a:cubicBezTo>
                  <a:cubicBezTo>
                    <a:pt x="344" y="524"/>
                    <a:pt x="346" y="531"/>
                    <a:pt x="349" y="540"/>
                  </a:cubicBezTo>
                  <a:cubicBezTo>
                    <a:pt x="357" y="572"/>
                    <a:pt x="340" y="591"/>
                    <a:pt x="317" y="608"/>
                  </a:cubicBezTo>
                  <a:cubicBezTo>
                    <a:pt x="314" y="610"/>
                    <a:pt x="304" y="609"/>
                    <a:pt x="301" y="605"/>
                  </a:cubicBezTo>
                  <a:cubicBezTo>
                    <a:pt x="289" y="595"/>
                    <a:pt x="279" y="597"/>
                    <a:pt x="270" y="607"/>
                  </a:cubicBezTo>
                  <a:cubicBezTo>
                    <a:pt x="256" y="622"/>
                    <a:pt x="242" y="637"/>
                    <a:pt x="228" y="653"/>
                  </a:cubicBezTo>
                  <a:cubicBezTo>
                    <a:pt x="217" y="665"/>
                    <a:pt x="206" y="675"/>
                    <a:pt x="187" y="668"/>
                  </a:cubicBezTo>
                  <a:cubicBezTo>
                    <a:pt x="182" y="667"/>
                    <a:pt x="175" y="670"/>
                    <a:pt x="170" y="673"/>
                  </a:cubicBezTo>
                  <a:cubicBezTo>
                    <a:pt x="153" y="685"/>
                    <a:pt x="136" y="697"/>
                    <a:pt x="118" y="709"/>
                  </a:cubicBezTo>
                  <a:cubicBezTo>
                    <a:pt x="96" y="694"/>
                    <a:pt x="83" y="718"/>
                    <a:pt x="65" y="724"/>
                  </a:cubicBezTo>
                  <a:cubicBezTo>
                    <a:pt x="49" y="712"/>
                    <a:pt x="42" y="695"/>
                    <a:pt x="39" y="675"/>
                  </a:cubicBezTo>
                  <a:cubicBezTo>
                    <a:pt x="28" y="607"/>
                    <a:pt x="13" y="540"/>
                    <a:pt x="5" y="472"/>
                  </a:cubicBezTo>
                  <a:cubicBezTo>
                    <a:pt x="0" y="426"/>
                    <a:pt x="2" y="379"/>
                    <a:pt x="4" y="333"/>
                  </a:cubicBezTo>
                  <a:cubicBezTo>
                    <a:pt x="5" y="300"/>
                    <a:pt x="12" y="268"/>
                    <a:pt x="17" y="236"/>
                  </a:cubicBezTo>
                  <a:cubicBezTo>
                    <a:pt x="18" y="231"/>
                    <a:pt x="20" y="226"/>
                    <a:pt x="22" y="220"/>
                  </a:cubicBezTo>
                  <a:cubicBezTo>
                    <a:pt x="42" y="237"/>
                    <a:pt x="61" y="252"/>
                    <a:pt x="87" y="254"/>
                  </a:cubicBezTo>
                  <a:cubicBezTo>
                    <a:pt x="70" y="242"/>
                    <a:pt x="54" y="229"/>
                    <a:pt x="39" y="217"/>
                  </a:cubicBezTo>
                  <a:cubicBezTo>
                    <a:pt x="31" y="210"/>
                    <a:pt x="30" y="204"/>
                    <a:pt x="34" y="194"/>
                  </a:cubicBezTo>
                  <a:cubicBezTo>
                    <a:pt x="55" y="148"/>
                    <a:pt x="72" y="98"/>
                    <a:pt x="105" y="58"/>
                  </a:cubicBezTo>
                  <a:cubicBezTo>
                    <a:pt x="116" y="44"/>
                    <a:pt x="129" y="32"/>
                    <a:pt x="143" y="20"/>
                  </a:cubicBezTo>
                  <a:cubicBezTo>
                    <a:pt x="162" y="2"/>
                    <a:pt x="185" y="0"/>
                    <a:pt x="210" y="7"/>
                  </a:cubicBezTo>
                  <a:cubicBezTo>
                    <a:pt x="245" y="17"/>
                    <a:pt x="267" y="41"/>
                    <a:pt x="288" y="69"/>
                  </a:cubicBezTo>
                  <a:cubicBezTo>
                    <a:pt x="327" y="121"/>
                    <a:pt x="345" y="180"/>
                    <a:pt x="356" y="242"/>
                  </a:cubicBezTo>
                  <a:cubicBezTo>
                    <a:pt x="362" y="276"/>
                    <a:pt x="374" y="309"/>
                    <a:pt x="382" y="342"/>
                  </a:cubicBezTo>
                  <a:cubicBezTo>
                    <a:pt x="383" y="349"/>
                    <a:pt x="381" y="357"/>
                    <a:pt x="382" y="364"/>
                  </a:cubicBezTo>
                  <a:cubicBezTo>
                    <a:pt x="382" y="374"/>
                    <a:pt x="383" y="385"/>
                    <a:pt x="384" y="395"/>
                  </a:cubicBezTo>
                  <a:cubicBezTo>
                    <a:pt x="386" y="395"/>
                    <a:pt x="388" y="395"/>
                    <a:pt x="389" y="395"/>
                  </a:cubicBezTo>
                  <a:cubicBezTo>
                    <a:pt x="390" y="386"/>
                    <a:pt x="389" y="376"/>
                    <a:pt x="392" y="367"/>
                  </a:cubicBezTo>
                  <a:cubicBezTo>
                    <a:pt x="395" y="359"/>
                    <a:pt x="400" y="352"/>
                    <a:pt x="407" y="347"/>
                  </a:cubicBezTo>
                  <a:cubicBezTo>
                    <a:pt x="419" y="336"/>
                    <a:pt x="434" y="329"/>
                    <a:pt x="446" y="318"/>
                  </a:cubicBezTo>
                  <a:cubicBezTo>
                    <a:pt x="474" y="289"/>
                    <a:pt x="501" y="259"/>
                    <a:pt x="529" y="230"/>
                  </a:cubicBezTo>
                  <a:cubicBezTo>
                    <a:pt x="572" y="185"/>
                    <a:pt x="628" y="172"/>
                    <a:pt x="686" y="162"/>
                  </a:cubicBezTo>
                  <a:cubicBezTo>
                    <a:pt x="690" y="161"/>
                    <a:pt x="698" y="163"/>
                    <a:pt x="701" y="167"/>
                  </a:cubicBezTo>
                  <a:cubicBezTo>
                    <a:pt x="716" y="185"/>
                    <a:pt x="738" y="186"/>
                    <a:pt x="759" y="191"/>
                  </a:cubicBezTo>
                  <a:cubicBezTo>
                    <a:pt x="780" y="197"/>
                    <a:pt x="802" y="202"/>
                    <a:pt x="823" y="208"/>
                  </a:cubicBezTo>
                  <a:cubicBezTo>
                    <a:pt x="824" y="210"/>
                    <a:pt x="824" y="212"/>
                    <a:pt x="824" y="214"/>
                  </a:cubicBezTo>
                  <a:cubicBezTo>
                    <a:pt x="819" y="217"/>
                    <a:pt x="813" y="224"/>
                    <a:pt x="808" y="224"/>
                  </a:cubicBezTo>
                  <a:cubicBezTo>
                    <a:pt x="785" y="223"/>
                    <a:pt x="761" y="220"/>
                    <a:pt x="738" y="217"/>
                  </a:cubicBezTo>
                  <a:cubicBezTo>
                    <a:pt x="735" y="217"/>
                    <a:pt x="732" y="213"/>
                    <a:pt x="727" y="209"/>
                  </a:cubicBezTo>
                  <a:cubicBezTo>
                    <a:pt x="733" y="225"/>
                    <a:pt x="747" y="238"/>
                    <a:pt x="738" y="258"/>
                  </a:cubicBezTo>
                  <a:cubicBezTo>
                    <a:pt x="734" y="248"/>
                    <a:pt x="731" y="241"/>
                    <a:pt x="728" y="233"/>
                  </a:cubicBezTo>
                  <a:cubicBezTo>
                    <a:pt x="732" y="253"/>
                    <a:pt x="730" y="268"/>
                    <a:pt x="711" y="280"/>
                  </a:cubicBezTo>
                  <a:cubicBezTo>
                    <a:pt x="693" y="291"/>
                    <a:pt x="675" y="285"/>
                    <a:pt x="657" y="287"/>
                  </a:cubicBezTo>
                  <a:cubicBezTo>
                    <a:pt x="655" y="263"/>
                    <a:pt x="668" y="258"/>
                    <a:pt x="686" y="266"/>
                  </a:cubicBezTo>
                  <a:cubicBezTo>
                    <a:pt x="696" y="263"/>
                    <a:pt x="702" y="261"/>
                    <a:pt x="710" y="258"/>
                  </a:cubicBezTo>
                  <a:cubicBezTo>
                    <a:pt x="706" y="256"/>
                    <a:pt x="703" y="254"/>
                    <a:pt x="699" y="251"/>
                  </a:cubicBezTo>
                  <a:cubicBezTo>
                    <a:pt x="701" y="247"/>
                    <a:pt x="704" y="243"/>
                    <a:pt x="709" y="236"/>
                  </a:cubicBezTo>
                  <a:cubicBezTo>
                    <a:pt x="701" y="240"/>
                    <a:pt x="697" y="243"/>
                    <a:pt x="691" y="246"/>
                  </a:cubicBezTo>
                  <a:cubicBezTo>
                    <a:pt x="692" y="239"/>
                    <a:pt x="692" y="233"/>
                    <a:pt x="692" y="229"/>
                  </a:cubicBezTo>
                  <a:cubicBezTo>
                    <a:pt x="684" y="237"/>
                    <a:pt x="675" y="246"/>
                    <a:pt x="665" y="253"/>
                  </a:cubicBezTo>
                  <a:cubicBezTo>
                    <a:pt x="655" y="260"/>
                    <a:pt x="643" y="263"/>
                    <a:pt x="630" y="269"/>
                  </a:cubicBezTo>
                  <a:cubicBezTo>
                    <a:pt x="630" y="257"/>
                    <a:pt x="630" y="247"/>
                    <a:pt x="630" y="238"/>
                  </a:cubicBezTo>
                  <a:cubicBezTo>
                    <a:pt x="625" y="260"/>
                    <a:pt x="622" y="264"/>
                    <a:pt x="610" y="259"/>
                  </a:cubicBezTo>
                  <a:cubicBezTo>
                    <a:pt x="608" y="266"/>
                    <a:pt x="606" y="273"/>
                    <a:pt x="603" y="279"/>
                  </a:cubicBezTo>
                  <a:cubicBezTo>
                    <a:pt x="584" y="318"/>
                    <a:pt x="563" y="357"/>
                    <a:pt x="545" y="397"/>
                  </a:cubicBezTo>
                  <a:cubicBezTo>
                    <a:pt x="522" y="448"/>
                    <a:pt x="482" y="483"/>
                    <a:pt x="439" y="517"/>
                  </a:cubicBezTo>
                  <a:cubicBezTo>
                    <a:pt x="425" y="528"/>
                    <a:pt x="410" y="531"/>
                    <a:pt x="392" y="528"/>
                  </a:cubicBezTo>
                  <a:cubicBezTo>
                    <a:pt x="351" y="522"/>
                    <a:pt x="319" y="504"/>
                    <a:pt x="296" y="469"/>
                  </a:cubicBezTo>
                  <a:cubicBezTo>
                    <a:pt x="255" y="408"/>
                    <a:pt x="218" y="346"/>
                    <a:pt x="191" y="278"/>
                  </a:cubicBezTo>
                  <a:cubicBezTo>
                    <a:pt x="188" y="271"/>
                    <a:pt x="184" y="264"/>
                    <a:pt x="181" y="258"/>
                  </a:cubicBezTo>
                  <a:cubicBezTo>
                    <a:pt x="180" y="257"/>
                    <a:pt x="179" y="256"/>
                    <a:pt x="178" y="254"/>
                  </a:cubicBezTo>
                  <a:cubicBezTo>
                    <a:pt x="177" y="255"/>
                    <a:pt x="175" y="255"/>
                    <a:pt x="174" y="2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7">
              <a:extLst>
                <a:ext uri="{FF2B5EF4-FFF2-40B4-BE49-F238E27FC236}">
                  <a16:creationId xmlns:a16="http://schemas.microsoft.com/office/drawing/2014/main" id="{3AB808CD-512F-46B2-B8C0-484DD58234F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75" y="1966"/>
              <a:ext cx="1965" cy="1786"/>
            </a:xfrm>
            <a:custGeom>
              <a:avLst/>
              <a:gdLst>
                <a:gd name="T0" fmla="*/ 230 w 833"/>
                <a:gd name="T1" fmla="*/ 204 h 758"/>
                <a:gd name="T2" fmla="*/ 227 w 833"/>
                <a:gd name="T3" fmla="*/ 238 h 758"/>
                <a:gd name="T4" fmla="*/ 218 w 833"/>
                <a:gd name="T5" fmla="*/ 258 h 758"/>
                <a:gd name="T6" fmla="*/ 107 w 833"/>
                <a:gd name="T7" fmla="*/ 403 h 758"/>
                <a:gd name="T8" fmla="*/ 42 w 833"/>
                <a:gd name="T9" fmla="*/ 486 h 758"/>
                <a:gd name="T10" fmla="*/ 0 w 833"/>
                <a:gd name="T11" fmla="*/ 220 h 758"/>
                <a:gd name="T12" fmla="*/ 306 w 833"/>
                <a:gd name="T13" fmla="*/ 15 h 758"/>
                <a:gd name="T14" fmla="*/ 332 w 833"/>
                <a:gd name="T15" fmla="*/ 49 h 758"/>
                <a:gd name="T16" fmla="*/ 334 w 833"/>
                <a:gd name="T17" fmla="*/ 48 h 758"/>
                <a:gd name="T18" fmla="*/ 321 w 833"/>
                <a:gd name="T19" fmla="*/ 23 h 758"/>
                <a:gd name="T20" fmla="*/ 327 w 833"/>
                <a:gd name="T21" fmla="*/ 0 h 758"/>
                <a:gd name="T22" fmla="*/ 377 w 833"/>
                <a:gd name="T23" fmla="*/ 64 h 758"/>
                <a:gd name="T24" fmla="*/ 491 w 833"/>
                <a:gd name="T25" fmla="*/ 271 h 758"/>
                <a:gd name="T26" fmla="*/ 518 w 833"/>
                <a:gd name="T27" fmla="*/ 300 h 758"/>
                <a:gd name="T28" fmla="*/ 625 w 833"/>
                <a:gd name="T29" fmla="*/ 368 h 758"/>
                <a:gd name="T30" fmla="*/ 644 w 833"/>
                <a:gd name="T31" fmla="*/ 373 h 758"/>
                <a:gd name="T32" fmla="*/ 677 w 833"/>
                <a:gd name="T33" fmla="*/ 396 h 758"/>
                <a:gd name="T34" fmla="*/ 671 w 833"/>
                <a:gd name="T35" fmla="*/ 413 h 758"/>
                <a:gd name="T36" fmla="*/ 631 w 833"/>
                <a:gd name="T37" fmla="*/ 415 h 758"/>
                <a:gd name="T38" fmla="*/ 612 w 833"/>
                <a:gd name="T39" fmla="*/ 415 h 758"/>
                <a:gd name="T40" fmla="*/ 570 w 833"/>
                <a:gd name="T41" fmla="*/ 408 h 758"/>
                <a:gd name="T42" fmla="*/ 549 w 833"/>
                <a:gd name="T43" fmla="*/ 401 h 758"/>
                <a:gd name="T44" fmla="*/ 518 w 833"/>
                <a:gd name="T45" fmla="*/ 378 h 758"/>
                <a:gd name="T46" fmla="*/ 371 w 833"/>
                <a:gd name="T47" fmla="*/ 117 h 758"/>
                <a:gd name="T48" fmla="*/ 364 w 833"/>
                <a:gd name="T49" fmla="*/ 112 h 758"/>
                <a:gd name="T50" fmla="*/ 371 w 833"/>
                <a:gd name="T51" fmla="*/ 126 h 758"/>
                <a:gd name="T52" fmla="*/ 455 w 833"/>
                <a:gd name="T53" fmla="*/ 283 h 758"/>
                <a:gd name="T54" fmla="*/ 603 w 833"/>
                <a:gd name="T55" fmla="*/ 533 h 758"/>
                <a:gd name="T56" fmla="*/ 685 w 833"/>
                <a:gd name="T57" fmla="*/ 612 h 758"/>
                <a:gd name="T58" fmla="*/ 728 w 833"/>
                <a:gd name="T59" fmla="*/ 635 h 758"/>
                <a:gd name="T60" fmla="*/ 751 w 833"/>
                <a:gd name="T61" fmla="*/ 640 h 758"/>
                <a:gd name="T62" fmla="*/ 808 w 833"/>
                <a:gd name="T63" fmla="*/ 646 h 758"/>
                <a:gd name="T64" fmla="*/ 827 w 833"/>
                <a:gd name="T65" fmla="*/ 655 h 758"/>
                <a:gd name="T66" fmla="*/ 822 w 833"/>
                <a:gd name="T67" fmla="*/ 681 h 758"/>
                <a:gd name="T68" fmla="*/ 818 w 833"/>
                <a:gd name="T69" fmla="*/ 721 h 758"/>
                <a:gd name="T70" fmla="*/ 803 w 833"/>
                <a:gd name="T71" fmla="*/ 729 h 758"/>
                <a:gd name="T72" fmla="*/ 760 w 833"/>
                <a:gd name="T73" fmla="*/ 753 h 758"/>
                <a:gd name="T74" fmla="*/ 716 w 833"/>
                <a:gd name="T75" fmla="*/ 751 h 758"/>
                <a:gd name="T76" fmla="*/ 667 w 833"/>
                <a:gd name="T77" fmla="*/ 744 h 758"/>
                <a:gd name="T78" fmla="*/ 589 w 833"/>
                <a:gd name="T79" fmla="*/ 729 h 758"/>
                <a:gd name="T80" fmla="*/ 520 w 833"/>
                <a:gd name="T81" fmla="*/ 721 h 758"/>
                <a:gd name="T82" fmla="*/ 486 w 833"/>
                <a:gd name="T83" fmla="*/ 664 h 758"/>
                <a:gd name="T84" fmla="*/ 493 w 833"/>
                <a:gd name="T85" fmla="*/ 638 h 758"/>
                <a:gd name="T86" fmla="*/ 487 w 833"/>
                <a:gd name="T87" fmla="*/ 585 h 758"/>
                <a:gd name="T88" fmla="*/ 393 w 833"/>
                <a:gd name="T89" fmla="*/ 467 h 758"/>
                <a:gd name="T90" fmla="*/ 295 w 833"/>
                <a:gd name="T91" fmla="*/ 359 h 758"/>
                <a:gd name="T92" fmla="*/ 236 w 833"/>
                <a:gd name="T93" fmla="*/ 211 h 758"/>
                <a:gd name="T94" fmla="*/ 235 w 833"/>
                <a:gd name="T95" fmla="*/ 205 h 758"/>
                <a:gd name="T96" fmla="*/ 230 w 833"/>
                <a:gd name="T97" fmla="*/ 204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33" h="758">
                  <a:moveTo>
                    <a:pt x="230" y="204"/>
                  </a:moveTo>
                  <a:cubicBezTo>
                    <a:pt x="229" y="215"/>
                    <a:pt x="229" y="227"/>
                    <a:pt x="227" y="238"/>
                  </a:cubicBezTo>
                  <a:cubicBezTo>
                    <a:pt x="225" y="245"/>
                    <a:pt x="223" y="253"/>
                    <a:pt x="218" y="258"/>
                  </a:cubicBezTo>
                  <a:cubicBezTo>
                    <a:pt x="175" y="302"/>
                    <a:pt x="139" y="351"/>
                    <a:pt x="107" y="403"/>
                  </a:cubicBezTo>
                  <a:cubicBezTo>
                    <a:pt x="88" y="432"/>
                    <a:pt x="66" y="459"/>
                    <a:pt x="42" y="486"/>
                  </a:cubicBezTo>
                  <a:cubicBezTo>
                    <a:pt x="56" y="392"/>
                    <a:pt x="41" y="304"/>
                    <a:pt x="0" y="220"/>
                  </a:cubicBezTo>
                  <a:cubicBezTo>
                    <a:pt x="103" y="151"/>
                    <a:pt x="204" y="84"/>
                    <a:pt x="306" y="15"/>
                  </a:cubicBezTo>
                  <a:cubicBezTo>
                    <a:pt x="316" y="28"/>
                    <a:pt x="324" y="39"/>
                    <a:pt x="332" y="49"/>
                  </a:cubicBezTo>
                  <a:cubicBezTo>
                    <a:pt x="333" y="49"/>
                    <a:pt x="333" y="49"/>
                    <a:pt x="334" y="48"/>
                  </a:cubicBezTo>
                  <a:cubicBezTo>
                    <a:pt x="330" y="40"/>
                    <a:pt x="326" y="31"/>
                    <a:pt x="321" y="23"/>
                  </a:cubicBezTo>
                  <a:cubicBezTo>
                    <a:pt x="315" y="13"/>
                    <a:pt x="315" y="5"/>
                    <a:pt x="327" y="0"/>
                  </a:cubicBezTo>
                  <a:cubicBezTo>
                    <a:pt x="354" y="13"/>
                    <a:pt x="364" y="40"/>
                    <a:pt x="377" y="64"/>
                  </a:cubicBezTo>
                  <a:cubicBezTo>
                    <a:pt x="415" y="133"/>
                    <a:pt x="453" y="202"/>
                    <a:pt x="491" y="271"/>
                  </a:cubicBezTo>
                  <a:cubicBezTo>
                    <a:pt x="498" y="282"/>
                    <a:pt x="507" y="293"/>
                    <a:pt x="518" y="300"/>
                  </a:cubicBezTo>
                  <a:cubicBezTo>
                    <a:pt x="553" y="324"/>
                    <a:pt x="589" y="346"/>
                    <a:pt x="625" y="368"/>
                  </a:cubicBezTo>
                  <a:cubicBezTo>
                    <a:pt x="631" y="371"/>
                    <a:pt x="638" y="373"/>
                    <a:pt x="644" y="373"/>
                  </a:cubicBezTo>
                  <a:cubicBezTo>
                    <a:pt x="661" y="372"/>
                    <a:pt x="670" y="383"/>
                    <a:pt x="677" y="396"/>
                  </a:cubicBezTo>
                  <a:cubicBezTo>
                    <a:pt x="682" y="404"/>
                    <a:pt x="679" y="412"/>
                    <a:pt x="671" y="413"/>
                  </a:cubicBezTo>
                  <a:cubicBezTo>
                    <a:pt x="658" y="416"/>
                    <a:pt x="644" y="415"/>
                    <a:pt x="631" y="415"/>
                  </a:cubicBezTo>
                  <a:cubicBezTo>
                    <a:pt x="625" y="416"/>
                    <a:pt x="618" y="416"/>
                    <a:pt x="612" y="415"/>
                  </a:cubicBezTo>
                  <a:cubicBezTo>
                    <a:pt x="598" y="413"/>
                    <a:pt x="584" y="411"/>
                    <a:pt x="570" y="408"/>
                  </a:cubicBezTo>
                  <a:cubicBezTo>
                    <a:pt x="563" y="407"/>
                    <a:pt x="556" y="400"/>
                    <a:pt x="549" y="401"/>
                  </a:cubicBezTo>
                  <a:cubicBezTo>
                    <a:pt x="531" y="402"/>
                    <a:pt x="525" y="391"/>
                    <a:pt x="518" y="378"/>
                  </a:cubicBezTo>
                  <a:cubicBezTo>
                    <a:pt x="469" y="291"/>
                    <a:pt x="420" y="204"/>
                    <a:pt x="371" y="117"/>
                  </a:cubicBezTo>
                  <a:cubicBezTo>
                    <a:pt x="370" y="115"/>
                    <a:pt x="368" y="113"/>
                    <a:pt x="364" y="112"/>
                  </a:cubicBezTo>
                  <a:cubicBezTo>
                    <a:pt x="367" y="117"/>
                    <a:pt x="368" y="122"/>
                    <a:pt x="371" y="126"/>
                  </a:cubicBezTo>
                  <a:cubicBezTo>
                    <a:pt x="399" y="179"/>
                    <a:pt x="425" y="232"/>
                    <a:pt x="455" y="283"/>
                  </a:cubicBezTo>
                  <a:cubicBezTo>
                    <a:pt x="503" y="367"/>
                    <a:pt x="554" y="449"/>
                    <a:pt x="603" y="533"/>
                  </a:cubicBezTo>
                  <a:cubicBezTo>
                    <a:pt x="623" y="568"/>
                    <a:pt x="652" y="591"/>
                    <a:pt x="685" y="612"/>
                  </a:cubicBezTo>
                  <a:cubicBezTo>
                    <a:pt x="699" y="621"/>
                    <a:pt x="713" y="628"/>
                    <a:pt x="728" y="635"/>
                  </a:cubicBezTo>
                  <a:cubicBezTo>
                    <a:pt x="735" y="638"/>
                    <a:pt x="743" y="640"/>
                    <a:pt x="751" y="640"/>
                  </a:cubicBezTo>
                  <a:cubicBezTo>
                    <a:pt x="770" y="643"/>
                    <a:pt x="789" y="644"/>
                    <a:pt x="808" y="646"/>
                  </a:cubicBezTo>
                  <a:cubicBezTo>
                    <a:pt x="815" y="647"/>
                    <a:pt x="826" y="651"/>
                    <a:pt x="827" y="655"/>
                  </a:cubicBezTo>
                  <a:cubicBezTo>
                    <a:pt x="829" y="662"/>
                    <a:pt x="824" y="671"/>
                    <a:pt x="822" y="681"/>
                  </a:cubicBezTo>
                  <a:cubicBezTo>
                    <a:pt x="833" y="692"/>
                    <a:pt x="818" y="706"/>
                    <a:pt x="818" y="721"/>
                  </a:cubicBezTo>
                  <a:cubicBezTo>
                    <a:pt x="817" y="723"/>
                    <a:pt x="810" y="725"/>
                    <a:pt x="803" y="729"/>
                  </a:cubicBezTo>
                  <a:cubicBezTo>
                    <a:pt x="799" y="750"/>
                    <a:pt x="785" y="758"/>
                    <a:pt x="760" y="753"/>
                  </a:cubicBezTo>
                  <a:cubicBezTo>
                    <a:pt x="746" y="751"/>
                    <a:pt x="731" y="752"/>
                    <a:pt x="716" y="751"/>
                  </a:cubicBezTo>
                  <a:cubicBezTo>
                    <a:pt x="700" y="749"/>
                    <a:pt x="682" y="749"/>
                    <a:pt x="667" y="744"/>
                  </a:cubicBezTo>
                  <a:cubicBezTo>
                    <a:pt x="642" y="734"/>
                    <a:pt x="616" y="731"/>
                    <a:pt x="589" y="729"/>
                  </a:cubicBezTo>
                  <a:cubicBezTo>
                    <a:pt x="566" y="728"/>
                    <a:pt x="543" y="726"/>
                    <a:pt x="520" y="721"/>
                  </a:cubicBezTo>
                  <a:cubicBezTo>
                    <a:pt x="487" y="713"/>
                    <a:pt x="479" y="697"/>
                    <a:pt x="486" y="664"/>
                  </a:cubicBezTo>
                  <a:cubicBezTo>
                    <a:pt x="488" y="655"/>
                    <a:pt x="490" y="646"/>
                    <a:pt x="493" y="638"/>
                  </a:cubicBezTo>
                  <a:cubicBezTo>
                    <a:pt x="502" y="619"/>
                    <a:pt x="499" y="601"/>
                    <a:pt x="487" y="585"/>
                  </a:cubicBezTo>
                  <a:cubicBezTo>
                    <a:pt x="456" y="545"/>
                    <a:pt x="426" y="505"/>
                    <a:pt x="393" y="467"/>
                  </a:cubicBezTo>
                  <a:cubicBezTo>
                    <a:pt x="362" y="430"/>
                    <a:pt x="328" y="395"/>
                    <a:pt x="295" y="359"/>
                  </a:cubicBezTo>
                  <a:cubicBezTo>
                    <a:pt x="257" y="317"/>
                    <a:pt x="237" y="268"/>
                    <a:pt x="236" y="211"/>
                  </a:cubicBezTo>
                  <a:cubicBezTo>
                    <a:pt x="236" y="209"/>
                    <a:pt x="236" y="207"/>
                    <a:pt x="235" y="205"/>
                  </a:cubicBezTo>
                  <a:cubicBezTo>
                    <a:pt x="234" y="204"/>
                    <a:pt x="232" y="204"/>
                    <a:pt x="230" y="2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CEFAB794-23EB-4F82-9F77-F729152D0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74" y="2513"/>
              <a:ext cx="1286" cy="1199"/>
            </a:xfrm>
            <a:custGeom>
              <a:avLst/>
              <a:gdLst>
                <a:gd name="T0" fmla="*/ 397 w 545"/>
                <a:gd name="T1" fmla="*/ 187 h 509"/>
                <a:gd name="T2" fmla="*/ 384 w 545"/>
                <a:gd name="T3" fmla="*/ 239 h 509"/>
                <a:gd name="T4" fmla="*/ 334 w 545"/>
                <a:gd name="T5" fmla="*/ 248 h 509"/>
                <a:gd name="T6" fmla="*/ 353 w 545"/>
                <a:gd name="T7" fmla="*/ 269 h 509"/>
                <a:gd name="T8" fmla="*/ 315 w 545"/>
                <a:gd name="T9" fmla="*/ 289 h 509"/>
                <a:gd name="T10" fmla="*/ 275 w 545"/>
                <a:gd name="T11" fmla="*/ 351 h 509"/>
                <a:gd name="T12" fmla="*/ 265 w 545"/>
                <a:gd name="T13" fmla="*/ 374 h 509"/>
                <a:gd name="T14" fmla="*/ 162 w 545"/>
                <a:gd name="T15" fmla="*/ 465 h 509"/>
                <a:gd name="T16" fmla="*/ 44 w 545"/>
                <a:gd name="T17" fmla="*/ 503 h 509"/>
                <a:gd name="T18" fmla="*/ 38 w 545"/>
                <a:gd name="T19" fmla="*/ 502 h 509"/>
                <a:gd name="T20" fmla="*/ 35 w 545"/>
                <a:gd name="T21" fmla="*/ 500 h 509"/>
                <a:gd name="T22" fmla="*/ 41 w 545"/>
                <a:gd name="T23" fmla="*/ 454 h 509"/>
                <a:gd name="T24" fmla="*/ 8 w 545"/>
                <a:gd name="T25" fmla="*/ 477 h 509"/>
                <a:gd name="T26" fmla="*/ 0 w 545"/>
                <a:gd name="T27" fmla="*/ 399 h 509"/>
                <a:gd name="T28" fmla="*/ 100 w 545"/>
                <a:gd name="T29" fmla="*/ 379 h 509"/>
                <a:gd name="T30" fmla="*/ 92 w 545"/>
                <a:gd name="T31" fmla="*/ 358 h 509"/>
                <a:gd name="T32" fmla="*/ 119 w 545"/>
                <a:gd name="T33" fmla="*/ 349 h 509"/>
                <a:gd name="T34" fmla="*/ 150 w 545"/>
                <a:gd name="T35" fmla="*/ 292 h 509"/>
                <a:gd name="T36" fmla="*/ 167 w 545"/>
                <a:gd name="T37" fmla="*/ 265 h 509"/>
                <a:gd name="T38" fmla="*/ 210 w 545"/>
                <a:gd name="T39" fmla="*/ 276 h 509"/>
                <a:gd name="T40" fmla="*/ 220 w 545"/>
                <a:gd name="T41" fmla="*/ 283 h 509"/>
                <a:gd name="T42" fmla="*/ 206 w 545"/>
                <a:gd name="T43" fmla="*/ 256 h 509"/>
                <a:gd name="T44" fmla="*/ 252 w 545"/>
                <a:gd name="T45" fmla="*/ 247 h 509"/>
                <a:gd name="T46" fmla="*/ 238 w 545"/>
                <a:gd name="T47" fmla="*/ 227 h 509"/>
                <a:gd name="T48" fmla="*/ 235 w 545"/>
                <a:gd name="T49" fmla="*/ 211 h 509"/>
                <a:gd name="T50" fmla="*/ 249 w 545"/>
                <a:gd name="T51" fmla="*/ 207 h 509"/>
                <a:gd name="T52" fmla="*/ 291 w 545"/>
                <a:gd name="T53" fmla="*/ 217 h 509"/>
                <a:gd name="T54" fmla="*/ 301 w 545"/>
                <a:gd name="T55" fmla="*/ 219 h 509"/>
                <a:gd name="T56" fmla="*/ 302 w 545"/>
                <a:gd name="T57" fmla="*/ 216 h 509"/>
                <a:gd name="T58" fmla="*/ 298 w 545"/>
                <a:gd name="T59" fmla="*/ 160 h 509"/>
                <a:gd name="T60" fmla="*/ 326 w 545"/>
                <a:gd name="T61" fmla="*/ 105 h 509"/>
                <a:gd name="T62" fmla="*/ 333 w 545"/>
                <a:gd name="T63" fmla="*/ 98 h 509"/>
                <a:gd name="T64" fmla="*/ 413 w 545"/>
                <a:gd name="T65" fmla="*/ 54 h 509"/>
                <a:gd name="T66" fmla="*/ 413 w 545"/>
                <a:gd name="T67" fmla="*/ 87 h 509"/>
                <a:gd name="T68" fmla="*/ 390 w 545"/>
                <a:gd name="T69" fmla="*/ 115 h 509"/>
                <a:gd name="T70" fmla="*/ 391 w 545"/>
                <a:gd name="T71" fmla="*/ 165 h 509"/>
                <a:gd name="T72" fmla="*/ 408 w 545"/>
                <a:gd name="T73" fmla="*/ 122 h 509"/>
                <a:gd name="T74" fmla="*/ 426 w 545"/>
                <a:gd name="T75" fmla="*/ 77 h 509"/>
                <a:gd name="T76" fmla="*/ 453 w 545"/>
                <a:gd name="T77" fmla="*/ 23 h 509"/>
                <a:gd name="T78" fmla="*/ 494 w 545"/>
                <a:gd name="T79" fmla="*/ 0 h 509"/>
                <a:gd name="T80" fmla="*/ 522 w 545"/>
                <a:gd name="T81" fmla="*/ 71 h 509"/>
                <a:gd name="T82" fmla="*/ 529 w 545"/>
                <a:gd name="T83" fmla="*/ 119 h 509"/>
                <a:gd name="T84" fmla="*/ 535 w 545"/>
                <a:gd name="T85" fmla="*/ 243 h 509"/>
                <a:gd name="T86" fmla="*/ 510 w 545"/>
                <a:gd name="T87" fmla="*/ 365 h 509"/>
                <a:gd name="T88" fmla="*/ 429 w 545"/>
                <a:gd name="T89" fmla="*/ 472 h 509"/>
                <a:gd name="T90" fmla="*/ 381 w 545"/>
                <a:gd name="T91" fmla="*/ 500 h 509"/>
                <a:gd name="T92" fmla="*/ 356 w 545"/>
                <a:gd name="T93" fmla="*/ 497 h 509"/>
                <a:gd name="T94" fmla="*/ 322 w 545"/>
                <a:gd name="T95" fmla="*/ 490 h 509"/>
                <a:gd name="T96" fmla="*/ 291 w 545"/>
                <a:gd name="T97" fmla="*/ 502 h 509"/>
                <a:gd name="T98" fmla="*/ 269 w 545"/>
                <a:gd name="T99" fmla="*/ 494 h 509"/>
                <a:gd name="T100" fmla="*/ 224 w 545"/>
                <a:gd name="T101" fmla="*/ 426 h 509"/>
                <a:gd name="T102" fmla="*/ 247 w 545"/>
                <a:gd name="T103" fmla="*/ 412 h 509"/>
                <a:gd name="T104" fmla="*/ 295 w 545"/>
                <a:gd name="T105" fmla="*/ 351 h 509"/>
                <a:gd name="T106" fmla="*/ 367 w 545"/>
                <a:gd name="T107" fmla="*/ 275 h 509"/>
                <a:gd name="T108" fmla="*/ 374 w 545"/>
                <a:gd name="T109" fmla="*/ 272 h 509"/>
                <a:gd name="T110" fmla="*/ 397 w 545"/>
                <a:gd name="T111" fmla="*/ 187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45" h="509">
                  <a:moveTo>
                    <a:pt x="397" y="187"/>
                  </a:moveTo>
                  <a:cubicBezTo>
                    <a:pt x="400" y="206"/>
                    <a:pt x="402" y="224"/>
                    <a:pt x="384" y="239"/>
                  </a:cubicBezTo>
                  <a:cubicBezTo>
                    <a:pt x="369" y="251"/>
                    <a:pt x="354" y="263"/>
                    <a:pt x="334" y="248"/>
                  </a:cubicBezTo>
                  <a:cubicBezTo>
                    <a:pt x="340" y="254"/>
                    <a:pt x="346" y="261"/>
                    <a:pt x="353" y="269"/>
                  </a:cubicBezTo>
                  <a:cubicBezTo>
                    <a:pt x="339" y="276"/>
                    <a:pt x="326" y="282"/>
                    <a:pt x="315" y="289"/>
                  </a:cubicBezTo>
                  <a:cubicBezTo>
                    <a:pt x="291" y="303"/>
                    <a:pt x="278" y="323"/>
                    <a:pt x="275" y="351"/>
                  </a:cubicBezTo>
                  <a:cubicBezTo>
                    <a:pt x="275" y="359"/>
                    <a:pt x="270" y="368"/>
                    <a:pt x="265" y="374"/>
                  </a:cubicBezTo>
                  <a:cubicBezTo>
                    <a:pt x="231" y="405"/>
                    <a:pt x="198" y="437"/>
                    <a:pt x="162" y="465"/>
                  </a:cubicBezTo>
                  <a:cubicBezTo>
                    <a:pt x="128" y="492"/>
                    <a:pt x="90" y="509"/>
                    <a:pt x="44" y="503"/>
                  </a:cubicBezTo>
                  <a:cubicBezTo>
                    <a:pt x="42" y="503"/>
                    <a:pt x="40" y="503"/>
                    <a:pt x="38" y="502"/>
                  </a:cubicBezTo>
                  <a:cubicBezTo>
                    <a:pt x="38" y="502"/>
                    <a:pt x="37" y="501"/>
                    <a:pt x="35" y="500"/>
                  </a:cubicBezTo>
                  <a:cubicBezTo>
                    <a:pt x="38" y="484"/>
                    <a:pt x="61" y="468"/>
                    <a:pt x="41" y="454"/>
                  </a:cubicBezTo>
                  <a:cubicBezTo>
                    <a:pt x="30" y="461"/>
                    <a:pt x="20" y="468"/>
                    <a:pt x="8" y="477"/>
                  </a:cubicBezTo>
                  <a:cubicBezTo>
                    <a:pt x="5" y="448"/>
                    <a:pt x="2" y="425"/>
                    <a:pt x="0" y="399"/>
                  </a:cubicBezTo>
                  <a:cubicBezTo>
                    <a:pt x="33" y="393"/>
                    <a:pt x="66" y="386"/>
                    <a:pt x="100" y="379"/>
                  </a:cubicBezTo>
                  <a:cubicBezTo>
                    <a:pt x="96" y="370"/>
                    <a:pt x="94" y="365"/>
                    <a:pt x="92" y="358"/>
                  </a:cubicBezTo>
                  <a:cubicBezTo>
                    <a:pt x="101" y="355"/>
                    <a:pt x="110" y="352"/>
                    <a:pt x="119" y="349"/>
                  </a:cubicBezTo>
                  <a:cubicBezTo>
                    <a:pt x="148" y="337"/>
                    <a:pt x="156" y="323"/>
                    <a:pt x="150" y="292"/>
                  </a:cubicBezTo>
                  <a:cubicBezTo>
                    <a:pt x="147" y="276"/>
                    <a:pt x="151" y="268"/>
                    <a:pt x="167" y="265"/>
                  </a:cubicBezTo>
                  <a:cubicBezTo>
                    <a:pt x="183" y="261"/>
                    <a:pt x="199" y="260"/>
                    <a:pt x="210" y="276"/>
                  </a:cubicBezTo>
                  <a:cubicBezTo>
                    <a:pt x="213" y="279"/>
                    <a:pt x="216" y="282"/>
                    <a:pt x="220" y="283"/>
                  </a:cubicBezTo>
                  <a:cubicBezTo>
                    <a:pt x="216" y="274"/>
                    <a:pt x="211" y="266"/>
                    <a:pt x="206" y="256"/>
                  </a:cubicBezTo>
                  <a:cubicBezTo>
                    <a:pt x="221" y="253"/>
                    <a:pt x="235" y="250"/>
                    <a:pt x="252" y="247"/>
                  </a:cubicBezTo>
                  <a:cubicBezTo>
                    <a:pt x="246" y="238"/>
                    <a:pt x="241" y="233"/>
                    <a:pt x="238" y="227"/>
                  </a:cubicBezTo>
                  <a:cubicBezTo>
                    <a:pt x="236" y="222"/>
                    <a:pt x="233" y="215"/>
                    <a:pt x="235" y="211"/>
                  </a:cubicBezTo>
                  <a:cubicBezTo>
                    <a:pt x="236" y="208"/>
                    <a:pt x="244" y="206"/>
                    <a:pt x="249" y="207"/>
                  </a:cubicBezTo>
                  <a:cubicBezTo>
                    <a:pt x="263" y="209"/>
                    <a:pt x="277" y="213"/>
                    <a:pt x="291" y="217"/>
                  </a:cubicBezTo>
                  <a:cubicBezTo>
                    <a:pt x="294" y="217"/>
                    <a:pt x="297" y="218"/>
                    <a:pt x="301" y="219"/>
                  </a:cubicBezTo>
                  <a:cubicBezTo>
                    <a:pt x="301" y="218"/>
                    <a:pt x="302" y="216"/>
                    <a:pt x="302" y="216"/>
                  </a:cubicBezTo>
                  <a:cubicBezTo>
                    <a:pt x="283" y="198"/>
                    <a:pt x="286" y="180"/>
                    <a:pt x="298" y="160"/>
                  </a:cubicBezTo>
                  <a:cubicBezTo>
                    <a:pt x="308" y="142"/>
                    <a:pt x="317" y="123"/>
                    <a:pt x="326" y="105"/>
                  </a:cubicBezTo>
                  <a:cubicBezTo>
                    <a:pt x="328" y="102"/>
                    <a:pt x="330" y="99"/>
                    <a:pt x="333" y="98"/>
                  </a:cubicBezTo>
                  <a:cubicBezTo>
                    <a:pt x="359" y="83"/>
                    <a:pt x="386" y="69"/>
                    <a:pt x="413" y="54"/>
                  </a:cubicBezTo>
                  <a:cubicBezTo>
                    <a:pt x="422" y="66"/>
                    <a:pt x="420" y="77"/>
                    <a:pt x="413" y="87"/>
                  </a:cubicBezTo>
                  <a:cubicBezTo>
                    <a:pt x="406" y="96"/>
                    <a:pt x="398" y="105"/>
                    <a:pt x="390" y="115"/>
                  </a:cubicBezTo>
                  <a:cubicBezTo>
                    <a:pt x="377" y="132"/>
                    <a:pt x="377" y="140"/>
                    <a:pt x="391" y="165"/>
                  </a:cubicBezTo>
                  <a:cubicBezTo>
                    <a:pt x="386" y="143"/>
                    <a:pt x="395" y="132"/>
                    <a:pt x="408" y="122"/>
                  </a:cubicBezTo>
                  <a:cubicBezTo>
                    <a:pt x="423" y="111"/>
                    <a:pt x="429" y="96"/>
                    <a:pt x="426" y="77"/>
                  </a:cubicBezTo>
                  <a:cubicBezTo>
                    <a:pt x="422" y="53"/>
                    <a:pt x="430" y="34"/>
                    <a:pt x="453" y="23"/>
                  </a:cubicBezTo>
                  <a:cubicBezTo>
                    <a:pt x="466" y="16"/>
                    <a:pt x="479" y="8"/>
                    <a:pt x="494" y="0"/>
                  </a:cubicBezTo>
                  <a:cubicBezTo>
                    <a:pt x="506" y="23"/>
                    <a:pt x="522" y="43"/>
                    <a:pt x="522" y="71"/>
                  </a:cubicBezTo>
                  <a:cubicBezTo>
                    <a:pt x="522" y="87"/>
                    <a:pt x="523" y="104"/>
                    <a:pt x="529" y="119"/>
                  </a:cubicBezTo>
                  <a:cubicBezTo>
                    <a:pt x="545" y="160"/>
                    <a:pt x="542" y="202"/>
                    <a:pt x="535" y="243"/>
                  </a:cubicBezTo>
                  <a:cubicBezTo>
                    <a:pt x="528" y="284"/>
                    <a:pt x="519" y="324"/>
                    <a:pt x="510" y="365"/>
                  </a:cubicBezTo>
                  <a:cubicBezTo>
                    <a:pt x="498" y="412"/>
                    <a:pt x="475" y="450"/>
                    <a:pt x="429" y="472"/>
                  </a:cubicBezTo>
                  <a:cubicBezTo>
                    <a:pt x="412" y="479"/>
                    <a:pt x="397" y="490"/>
                    <a:pt x="381" y="500"/>
                  </a:cubicBezTo>
                  <a:cubicBezTo>
                    <a:pt x="372" y="505"/>
                    <a:pt x="363" y="506"/>
                    <a:pt x="356" y="497"/>
                  </a:cubicBezTo>
                  <a:cubicBezTo>
                    <a:pt x="346" y="486"/>
                    <a:pt x="334" y="486"/>
                    <a:pt x="322" y="490"/>
                  </a:cubicBezTo>
                  <a:cubicBezTo>
                    <a:pt x="311" y="494"/>
                    <a:pt x="301" y="498"/>
                    <a:pt x="291" y="502"/>
                  </a:cubicBezTo>
                  <a:cubicBezTo>
                    <a:pt x="281" y="506"/>
                    <a:pt x="274" y="502"/>
                    <a:pt x="269" y="494"/>
                  </a:cubicBezTo>
                  <a:cubicBezTo>
                    <a:pt x="254" y="472"/>
                    <a:pt x="240" y="449"/>
                    <a:pt x="224" y="426"/>
                  </a:cubicBezTo>
                  <a:cubicBezTo>
                    <a:pt x="231" y="421"/>
                    <a:pt x="239" y="416"/>
                    <a:pt x="247" y="412"/>
                  </a:cubicBezTo>
                  <a:cubicBezTo>
                    <a:pt x="272" y="399"/>
                    <a:pt x="285" y="377"/>
                    <a:pt x="295" y="351"/>
                  </a:cubicBezTo>
                  <a:cubicBezTo>
                    <a:pt x="308" y="316"/>
                    <a:pt x="330" y="288"/>
                    <a:pt x="367" y="275"/>
                  </a:cubicBezTo>
                  <a:cubicBezTo>
                    <a:pt x="369" y="274"/>
                    <a:pt x="372" y="273"/>
                    <a:pt x="374" y="272"/>
                  </a:cubicBezTo>
                  <a:cubicBezTo>
                    <a:pt x="396" y="258"/>
                    <a:pt x="409" y="211"/>
                    <a:pt x="397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5F214969-D09A-404E-8EA6-B6B23F252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27" y="2746"/>
              <a:ext cx="887" cy="707"/>
            </a:xfrm>
            <a:custGeom>
              <a:avLst/>
              <a:gdLst>
                <a:gd name="T0" fmla="*/ 19 w 376"/>
                <a:gd name="T1" fmla="*/ 300 h 300"/>
                <a:gd name="T2" fmla="*/ 4 w 376"/>
                <a:gd name="T3" fmla="*/ 263 h 300"/>
                <a:gd name="T4" fmla="*/ 1 w 376"/>
                <a:gd name="T5" fmla="*/ 250 h 300"/>
                <a:gd name="T6" fmla="*/ 52 w 376"/>
                <a:gd name="T7" fmla="*/ 129 h 300"/>
                <a:gd name="T8" fmla="*/ 85 w 376"/>
                <a:gd name="T9" fmla="*/ 112 h 300"/>
                <a:gd name="T10" fmla="*/ 96 w 376"/>
                <a:gd name="T11" fmla="*/ 124 h 300"/>
                <a:gd name="T12" fmla="*/ 118 w 376"/>
                <a:gd name="T13" fmla="*/ 105 h 300"/>
                <a:gd name="T14" fmla="*/ 174 w 376"/>
                <a:gd name="T15" fmla="*/ 80 h 300"/>
                <a:gd name="T16" fmla="*/ 221 w 376"/>
                <a:gd name="T17" fmla="*/ 53 h 300"/>
                <a:gd name="T18" fmla="*/ 246 w 376"/>
                <a:gd name="T19" fmla="*/ 30 h 300"/>
                <a:gd name="T20" fmla="*/ 282 w 376"/>
                <a:gd name="T21" fmla="*/ 20 h 300"/>
                <a:gd name="T22" fmla="*/ 309 w 376"/>
                <a:gd name="T23" fmla="*/ 11 h 300"/>
                <a:gd name="T24" fmla="*/ 320 w 376"/>
                <a:gd name="T25" fmla="*/ 0 h 300"/>
                <a:gd name="T26" fmla="*/ 339 w 376"/>
                <a:gd name="T27" fmla="*/ 31 h 300"/>
                <a:gd name="T28" fmla="*/ 376 w 376"/>
                <a:gd name="T29" fmla="*/ 17 h 300"/>
                <a:gd name="T30" fmla="*/ 314 w 376"/>
                <a:gd name="T31" fmla="*/ 103 h 300"/>
                <a:gd name="T32" fmla="*/ 310 w 376"/>
                <a:gd name="T33" fmla="*/ 97 h 300"/>
                <a:gd name="T34" fmla="*/ 292 w 376"/>
                <a:gd name="T35" fmla="*/ 86 h 300"/>
                <a:gd name="T36" fmla="*/ 282 w 376"/>
                <a:gd name="T37" fmla="*/ 119 h 300"/>
                <a:gd name="T38" fmla="*/ 268 w 376"/>
                <a:gd name="T39" fmla="*/ 147 h 300"/>
                <a:gd name="T40" fmla="*/ 216 w 376"/>
                <a:gd name="T41" fmla="*/ 159 h 300"/>
                <a:gd name="T42" fmla="*/ 203 w 376"/>
                <a:gd name="T43" fmla="*/ 181 h 300"/>
                <a:gd name="T44" fmla="*/ 203 w 376"/>
                <a:gd name="T45" fmla="*/ 186 h 300"/>
                <a:gd name="T46" fmla="*/ 175 w 376"/>
                <a:gd name="T47" fmla="*/ 234 h 300"/>
                <a:gd name="T48" fmla="*/ 157 w 376"/>
                <a:gd name="T49" fmla="*/ 241 h 300"/>
                <a:gd name="T50" fmla="*/ 150 w 376"/>
                <a:gd name="T51" fmla="*/ 253 h 300"/>
                <a:gd name="T52" fmla="*/ 147 w 376"/>
                <a:gd name="T53" fmla="*/ 272 h 300"/>
                <a:gd name="T54" fmla="*/ 113 w 376"/>
                <a:gd name="T55" fmla="*/ 284 h 300"/>
                <a:gd name="T56" fmla="*/ 64 w 376"/>
                <a:gd name="T57" fmla="*/ 292 h 300"/>
                <a:gd name="T58" fmla="*/ 19 w 376"/>
                <a:gd name="T59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76" h="300">
                  <a:moveTo>
                    <a:pt x="19" y="300"/>
                  </a:moveTo>
                  <a:cubicBezTo>
                    <a:pt x="23" y="281"/>
                    <a:pt x="19" y="270"/>
                    <a:pt x="4" y="263"/>
                  </a:cubicBezTo>
                  <a:cubicBezTo>
                    <a:pt x="2" y="261"/>
                    <a:pt x="0" y="253"/>
                    <a:pt x="1" y="250"/>
                  </a:cubicBezTo>
                  <a:cubicBezTo>
                    <a:pt x="18" y="209"/>
                    <a:pt x="33" y="168"/>
                    <a:pt x="52" y="129"/>
                  </a:cubicBezTo>
                  <a:cubicBezTo>
                    <a:pt x="57" y="120"/>
                    <a:pt x="73" y="116"/>
                    <a:pt x="85" y="112"/>
                  </a:cubicBezTo>
                  <a:cubicBezTo>
                    <a:pt x="87" y="111"/>
                    <a:pt x="92" y="119"/>
                    <a:pt x="96" y="124"/>
                  </a:cubicBezTo>
                  <a:cubicBezTo>
                    <a:pt x="102" y="118"/>
                    <a:pt x="110" y="111"/>
                    <a:pt x="118" y="105"/>
                  </a:cubicBezTo>
                  <a:cubicBezTo>
                    <a:pt x="134" y="91"/>
                    <a:pt x="152" y="83"/>
                    <a:pt x="174" y="80"/>
                  </a:cubicBezTo>
                  <a:cubicBezTo>
                    <a:pt x="191" y="77"/>
                    <a:pt x="206" y="64"/>
                    <a:pt x="221" y="53"/>
                  </a:cubicBezTo>
                  <a:cubicBezTo>
                    <a:pt x="230" y="47"/>
                    <a:pt x="237" y="37"/>
                    <a:pt x="246" y="30"/>
                  </a:cubicBezTo>
                  <a:cubicBezTo>
                    <a:pt x="256" y="20"/>
                    <a:pt x="267" y="15"/>
                    <a:pt x="282" y="20"/>
                  </a:cubicBezTo>
                  <a:cubicBezTo>
                    <a:pt x="290" y="22"/>
                    <a:pt x="301" y="15"/>
                    <a:pt x="309" y="11"/>
                  </a:cubicBezTo>
                  <a:cubicBezTo>
                    <a:pt x="314" y="9"/>
                    <a:pt x="317" y="4"/>
                    <a:pt x="320" y="0"/>
                  </a:cubicBezTo>
                  <a:cubicBezTo>
                    <a:pt x="327" y="12"/>
                    <a:pt x="331" y="27"/>
                    <a:pt x="339" y="31"/>
                  </a:cubicBezTo>
                  <a:cubicBezTo>
                    <a:pt x="347" y="34"/>
                    <a:pt x="360" y="23"/>
                    <a:pt x="376" y="17"/>
                  </a:cubicBezTo>
                  <a:cubicBezTo>
                    <a:pt x="356" y="49"/>
                    <a:pt x="345" y="82"/>
                    <a:pt x="314" y="103"/>
                  </a:cubicBezTo>
                  <a:cubicBezTo>
                    <a:pt x="312" y="100"/>
                    <a:pt x="311" y="99"/>
                    <a:pt x="310" y="97"/>
                  </a:cubicBezTo>
                  <a:cubicBezTo>
                    <a:pt x="305" y="92"/>
                    <a:pt x="305" y="78"/>
                    <a:pt x="292" y="86"/>
                  </a:cubicBezTo>
                  <a:cubicBezTo>
                    <a:pt x="279" y="93"/>
                    <a:pt x="275" y="108"/>
                    <a:pt x="282" y="119"/>
                  </a:cubicBezTo>
                  <a:cubicBezTo>
                    <a:pt x="293" y="136"/>
                    <a:pt x="289" y="144"/>
                    <a:pt x="268" y="147"/>
                  </a:cubicBezTo>
                  <a:cubicBezTo>
                    <a:pt x="251" y="149"/>
                    <a:pt x="234" y="155"/>
                    <a:pt x="216" y="159"/>
                  </a:cubicBezTo>
                  <a:cubicBezTo>
                    <a:pt x="204" y="162"/>
                    <a:pt x="200" y="170"/>
                    <a:pt x="203" y="181"/>
                  </a:cubicBezTo>
                  <a:cubicBezTo>
                    <a:pt x="203" y="183"/>
                    <a:pt x="203" y="184"/>
                    <a:pt x="203" y="186"/>
                  </a:cubicBezTo>
                  <a:cubicBezTo>
                    <a:pt x="210" y="220"/>
                    <a:pt x="208" y="223"/>
                    <a:pt x="175" y="234"/>
                  </a:cubicBezTo>
                  <a:cubicBezTo>
                    <a:pt x="169" y="236"/>
                    <a:pt x="162" y="237"/>
                    <a:pt x="157" y="241"/>
                  </a:cubicBezTo>
                  <a:cubicBezTo>
                    <a:pt x="153" y="243"/>
                    <a:pt x="151" y="248"/>
                    <a:pt x="150" y="253"/>
                  </a:cubicBezTo>
                  <a:cubicBezTo>
                    <a:pt x="148" y="259"/>
                    <a:pt x="150" y="270"/>
                    <a:pt x="147" y="272"/>
                  </a:cubicBezTo>
                  <a:cubicBezTo>
                    <a:pt x="136" y="278"/>
                    <a:pt x="123" y="285"/>
                    <a:pt x="113" y="284"/>
                  </a:cubicBezTo>
                  <a:cubicBezTo>
                    <a:pt x="95" y="281"/>
                    <a:pt x="80" y="284"/>
                    <a:pt x="64" y="292"/>
                  </a:cubicBezTo>
                  <a:cubicBezTo>
                    <a:pt x="52" y="298"/>
                    <a:pt x="36" y="297"/>
                    <a:pt x="19" y="3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CEA206FC-56A9-4F71-8AD4-00B6B3930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32" y="1650"/>
              <a:ext cx="1486" cy="1082"/>
            </a:xfrm>
            <a:custGeom>
              <a:avLst/>
              <a:gdLst>
                <a:gd name="T0" fmla="*/ 575 w 630"/>
                <a:gd name="T1" fmla="*/ 63 h 459"/>
                <a:gd name="T2" fmla="*/ 556 w 630"/>
                <a:gd name="T3" fmla="*/ 73 h 459"/>
                <a:gd name="T4" fmla="*/ 142 w 630"/>
                <a:gd name="T5" fmla="*/ 365 h 459"/>
                <a:gd name="T6" fmla="*/ 15 w 630"/>
                <a:gd name="T7" fmla="*/ 450 h 459"/>
                <a:gd name="T8" fmla="*/ 0 w 630"/>
                <a:gd name="T9" fmla="*/ 459 h 459"/>
                <a:gd name="T10" fmla="*/ 12 w 630"/>
                <a:gd name="T11" fmla="*/ 400 h 459"/>
                <a:gd name="T12" fmla="*/ 16 w 630"/>
                <a:gd name="T13" fmla="*/ 399 h 459"/>
                <a:gd name="T14" fmla="*/ 175 w 630"/>
                <a:gd name="T15" fmla="*/ 311 h 459"/>
                <a:gd name="T16" fmla="*/ 208 w 630"/>
                <a:gd name="T17" fmla="*/ 253 h 459"/>
                <a:gd name="T18" fmla="*/ 258 w 630"/>
                <a:gd name="T19" fmla="*/ 197 h 459"/>
                <a:gd name="T20" fmla="*/ 309 w 630"/>
                <a:gd name="T21" fmla="*/ 169 h 459"/>
                <a:gd name="T22" fmla="*/ 339 w 630"/>
                <a:gd name="T23" fmla="*/ 159 h 459"/>
                <a:gd name="T24" fmla="*/ 375 w 630"/>
                <a:gd name="T25" fmla="*/ 147 h 459"/>
                <a:gd name="T26" fmla="*/ 397 w 630"/>
                <a:gd name="T27" fmla="*/ 97 h 459"/>
                <a:gd name="T28" fmla="*/ 397 w 630"/>
                <a:gd name="T29" fmla="*/ 92 h 459"/>
                <a:gd name="T30" fmla="*/ 445 w 630"/>
                <a:gd name="T31" fmla="*/ 92 h 459"/>
                <a:gd name="T32" fmla="*/ 470 w 630"/>
                <a:gd name="T33" fmla="*/ 55 h 459"/>
                <a:gd name="T34" fmla="*/ 630 w 630"/>
                <a:gd name="T35" fmla="*/ 18 h 459"/>
                <a:gd name="T36" fmla="*/ 602 w 630"/>
                <a:gd name="T37" fmla="*/ 44 h 459"/>
                <a:gd name="T38" fmla="*/ 575 w 630"/>
                <a:gd name="T39" fmla="*/ 63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30" h="459">
                  <a:moveTo>
                    <a:pt x="575" y="63"/>
                  </a:moveTo>
                  <a:cubicBezTo>
                    <a:pt x="569" y="66"/>
                    <a:pt x="562" y="69"/>
                    <a:pt x="556" y="73"/>
                  </a:cubicBezTo>
                  <a:cubicBezTo>
                    <a:pt x="418" y="171"/>
                    <a:pt x="280" y="268"/>
                    <a:pt x="142" y="365"/>
                  </a:cubicBezTo>
                  <a:cubicBezTo>
                    <a:pt x="100" y="394"/>
                    <a:pt x="57" y="422"/>
                    <a:pt x="15" y="450"/>
                  </a:cubicBezTo>
                  <a:cubicBezTo>
                    <a:pt x="11" y="452"/>
                    <a:pt x="7" y="455"/>
                    <a:pt x="0" y="459"/>
                  </a:cubicBezTo>
                  <a:cubicBezTo>
                    <a:pt x="5" y="438"/>
                    <a:pt x="8" y="418"/>
                    <a:pt x="12" y="400"/>
                  </a:cubicBezTo>
                  <a:cubicBezTo>
                    <a:pt x="14" y="399"/>
                    <a:pt x="15" y="399"/>
                    <a:pt x="16" y="399"/>
                  </a:cubicBezTo>
                  <a:cubicBezTo>
                    <a:pt x="91" y="408"/>
                    <a:pt x="135" y="363"/>
                    <a:pt x="175" y="311"/>
                  </a:cubicBezTo>
                  <a:cubicBezTo>
                    <a:pt x="188" y="293"/>
                    <a:pt x="197" y="273"/>
                    <a:pt x="208" y="253"/>
                  </a:cubicBezTo>
                  <a:cubicBezTo>
                    <a:pt x="220" y="230"/>
                    <a:pt x="233" y="209"/>
                    <a:pt x="258" y="197"/>
                  </a:cubicBezTo>
                  <a:cubicBezTo>
                    <a:pt x="276" y="189"/>
                    <a:pt x="292" y="178"/>
                    <a:pt x="309" y="169"/>
                  </a:cubicBezTo>
                  <a:cubicBezTo>
                    <a:pt x="318" y="164"/>
                    <a:pt x="329" y="162"/>
                    <a:pt x="339" y="159"/>
                  </a:cubicBezTo>
                  <a:cubicBezTo>
                    <a:pt x="351" y="155"/>
                    <a:pt x="364" y="152"/>
                    <a:pt x="375" y="147"/>
                  </a:cubicBezTo>
                  <a:cubicBezTo>
                    <a:pt x="399" y="136"/>
                    <a:pt x="404" y="122"/>
                    <a:pt x="397" y="97"/>
                  </a:cubicBezTo>
                  <a:cubicBezTo>
                    <a:pt x="397" y="95"/>
                    <a:pt x="397" y="94"/>
                    <a:pt x="397" y="92"/>
                  </a:cubicBezTo>
                  <a:cubicBezTo>
                    <a:pt x="413" y="92"/>
                    <a:pt x="429" y="94"/>
                    <a:pt x="445" y="92"/>
                  </a:cubicBezTo>
                  <a:cubicBezTo>
                    <a:pt x="474" y="90"/>
                    <a:pt x="479" y="81"/>
                    <a:pt x="470" y="55"/>
                  </a:cubicBezTo>
                  <a:cubicBezTo>
                    <a:pt x="517" y="18"/>
                    <a:pt x="569" y="0"/>
                    <a:pt x="630" y="18"/>
                  </a:cubicBezTo>
                  <a:cubicBezTo>
                    <a:pt x="620" y="27"/>
                    <a:pt x="611" y="36"/>
                    <a:pt x="602" y="44"/>
                  </a:cubicBezTo>
                  <a:cubicBezTo>
                    <a:pt x="593" y="50"/>
                    <a:pt x="584" y="56"/>
                    <a:pt x="575" y="63"/>
                  </a:cubicBezTo>
                  <a:close/>
                </a:path>
              </a:pathLst>
            </a:custGeom>
            <a:solidFill>
              <a:srgbClr val="FEC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BFA665DC-A9AE-4760-87A6-6E3DF27D8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18" y="1744"/>
              <a:ext cx="1519" cy="1023"/>
            </a:xfrm>
            <a:custGeom>
              <a:avLst/>
              <a:gdLst>
                <a:gd name="T0" fmla="*/ 16 w 644"/>
                <a:gd name="T1" fmla="*/ 434 h 434"/>
                <a:gd name="T2" fmla="*/ 0 w 644"/>
                <a:gd name="T3" fmla="*/ 426 h 434"/>
                <a:gd name="T4" fmla="*/ 636 w 644"/>
                <a:gd name="T5" fmla="*/ 0 h 434"/>
                <a:gd name="T6" fmla="*/ 644 w 644"/>
                <a:gd name="T7" fmla="*/ 7 h 434"/>
                <a:gd name="T8" fmla="*/ 529 w 644"/>
                <a:gd name="T9" fmla="*/ 86 h 434"/>
                <a:gd name="T10" fmla="*/ 326 w 644"/>
                <a:gd name="T11" fmla="*/ 227 h 434"/>
                <a:gd name="T12" fmla="*/ 314 w 644"/>
                <a:gd name="T13" fmla="*/ 238 h 434"/>
                <a:gd name="T14" fmla="*/ 235 w 644"/>
                <a:gd name="T15" fmla="*/ 290 h 434"/>
                <a:gd name="T16" fmla="*/ 222 w 644"/>
                <a:gd name="T17" fmla="*/ 296 h 434"/>
                <a:gd name="T18" fmla="*/ 126 w 644"/>
                <a:gd name="T19" fmla="*/ 356 h 434"/>
                <a:gd name="T20" fmla="*/ 16 w 644"/>
                <a:gd name="T21" fmla="*/ 43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4" h="434">
                  <a:moveTo>
                    <a:pt x="16" y="434"/>
                  </a:moveTo>
                  <a:cubicBezTo>
                    <a:pt x="10" y="431"/>
                    <a:pt x="5" y="428"/>
                    <a:pt x="0" y="426"/>
                  </a:cubicBezTo>
                  <a:cubicBezTo>
                    <a:pt x="212" y="284"/>
                    <a:pt x="423" y="142"/>
                    <a:pt x="636" y="0"/>
                  </a:cubicBezTo>
                  <a:cubicBezTo>
                    <a:pt x="636" y="0"/>
                    <a:pt x="639" y="3"/>
                    <a:pt x="644" y="7"/>
                  </a:cubicBezTo>
                  <a:cubicBezTo>
                    <a:pt x="604" y="34"/>
                    <a:pt x="567" y="60"/>
                    <a:pt x="529" y="86"/>
                  </a:cubicBezTo>
                  <a:cubicBezTo>
                    <a:pt x="461" y="133"/>
                    <a:pt x="394" y="180"/>
                    <a:pt x="326" y="227"/>
                  </a:cubicBezTo>
                  <a:cubicBezTo>
                    <a:pt x="322" y="230"/>
                    <a:pt x="318" y="234"/>
                    <a:pt x="314" y="238"/>
                  </a:cubicBezTo>
                  <a:cubicBezTo>
                    <a:pt x="288" y="255"/>
                    <a:pt x="262" y="273"/>
                    <a:pt x="235" y="290"/>
                  </a:cubicBezTo>
                  <a:cubicBezTo>
                    <a:pt x="231" y="292"/>
                    <a:pt x="226" y="293"/>
                    <a:pt x="222" y="296"/>
                  </a:cubicBezTo>
                  <a:cubicBezTo>
                    <a:pt x="190" y="316"/>
                    <a:pt x="157" y="335"/>
                    <a:pt x="126" y="356"/>
                  </a:cubicBezTo>
                  <a:cubicBezTo>
                    <a:pt x="89" y="381"/>
                    <a:pt x="52" y="408"/>
                    <a:pt x="16" y="434"/>
                  </a:cubicBezTo>
                  <a:close/>
                </a:path>
              </a:pathLst>
            </a:custGeom>
            <a:solidFill>
              <a:srgbClr val="FEC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id="{D4ACCEA8-0274-47B9-90A1-4A2C0F4FA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323" y="1763"/>
              <a:ext cx="1574" cy="1035"/>
            </a:xfrm>
            <a:custGeom>
              <a:avLst/>
              <a:gdLst>
                <a:gd name="T0" fmla="*/ 237 w 667"/>
                <a:gd name="T1" fmla="*/ 282 h 439"/>
                <a:gd name="T2" fmla="*/ 316 w 667"/>
                <a:gd name="T3" fmla="*/ 230 h 439"/>
                <a:gd name="T4" fmla="*/ 442 w 667"/>
                <a:gd name="T5" fmla="*/ 147 h 439"/>
                <a:gd name="T6" fmla="*/ 627 w 667"/>
                <a:gd name="T7" fmla="*/ 23 h 439"/>
                <a:gd name="T8" fmla="*/ 654 w 667"/>
                <a:gd name="T9" fmla="*/ 1 h 439"/>
                <a:gd name="T10" fmla="*/ 665 w 667"/>
                <a:gd name="T11" fmla="*/ 1 h 439"/>
                <a:gd name="T12" fmla="*/ 667 w 667"/>
                <a:gd name="T13" fmla="*/ 5 h 439"/>
                <a:gd name="T14" fmla="*/ 649 w 667"/>
                <a:gd name="T15" fmla="*/ 19 h 439"/>
                <a:gd name="T16" fmla="*/ 52 w 667"/>
                <a:gd name="T17" fmla="*/ 412 h 439"/>
                <a:gd name="T18" fmla="*/ 17 w 667"/>
                <a:gd name="T19" fmla="*/ 436 h 439"/>
                <a:gd name="T20" fmla="*/ 0 w 667"/>
                <a:gd name="T21" fmla="*/ 439 h 439"/>
                <a:gd name="T22" fmla="*/ 0 w 667"/>
                <a:gd name="T23" fmla="*/ 436 h 439"/>
                <a:gd name="T24" fmla="*/ 18 w 667"/>
                <a:gd name="T25" fmla="*/ 426 h 439"/>
                <a:gd name="T26" fmla="*/ 18 w 667"/>
                <a:gd name="T27" fmla="*/ 426 h 439"/>
                <a:gd name="T28" fmla="*/ 31 w 667"/>
                <a:gd name="T29" fmla="*/ 420 h 439"/>
                <a:gd name="T30" fmla="*/ 156 w 667"/>
                <a:gd name="T31" fmla="*/ 337 h 439"/>
                <a:gd name="T32" fmla="*/ 237 w 667"/>
                <a:gd name="T33" fmla="*/ 282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7" h="439">
                  <a:moveTo>
                    <a:pt x="237" y="282"/>
                  </a:moveTo>
                  <a:cubicBezTo>
                    <a:pt x="264" y="265"/>
                    <a:pt x="290" y="247"/>
                    <a:pt x="316" y="230"/>
                  </a:cubicBezTo>
                  <a:cubicBezTo>
                    <a:pt x="358" y="202"/>
                    <a:pt x="401" y="175"/>
                    <a:pt x="442" y="147"/>
                  </a:cubicBezTo>
                  <a:cubicBezTo>
                    <a:pt x="504" y="106"/>
                    <a:pt x="565" y="65"/>
                    <a:pt x="627" y="23"/>
                  </a:cubicBezTo>
                  <a:cubicBezTo>
                    <a:pt x="636" y="17"/>
                    <a:pt x="652" y="17"/>
                    <a:pt x="654" y="1"/>
                  </a:cubicBezTo>
                  <a:cubicBezTo>
                    <a:pt x="655" y="0"/>
                    <a:pt x="662" y="1"/>
                    <a:pt x="665" y="1"/>
                  </a:cubicBezTo>
                  <a:cubicBezTo>
                    <a:pt x="666" y="2"/>
                    <a:pt x="666" y="4"/>
                    <a:pt x="667" y="5"/>
                  </a:cubicBezTo>
                  <a:cubicBezTo>
                    <a:pt x="661" y="10"/>
                    <a:pt x="655" y="15"/>
                    <a:pt x="649" y="19"/>
                  </a:cubicBezTo>
                  <a:cubicBezTo>
                    <a:pt x="450" y="150"/>
                    <a:pt x="251" y="281"/>
                    <a:pt x="52" y="412"/>
                  </a:cubicBezTo>
                  <a:cubicBezTo>
                    <a:pt x="40" y="419"/>
                    <a:pt x="29" y="429"/>
                    <a:pt x="17" y="436"/>
                  </a:cubicBezTo>
                  <a:cubicBezTo>
                    <a:pt x="12" y="439"/>
                    <a:pt x="6" y="438"/>
                    <a:pt x="0" y="439"/>
                  </a:cubicBezTo>
                  <a:cubicBezTo>
                    <a:pt x="0" y="438"/>
                    <a:pt x="0" y="437"/>
                    <a:pt x="0" y="436"/>
                  </a:cubicBezTo>
                  <a:cubicBezTo>
                    <a:pt x="6" y="432"/>
                    <a:pt x="12" y="429"/>
                    <a:pt x="18" y="426"/>
                  </a:cubicBezTo>
                  <a:cubicBezTo>
                    <a:pt x="18" y="426"/>
                    <a:pt x="18" y="426"/>
                    <a:pt x="18" y="426"/>
                  </a:cubicBezTo>
                  <a:cubicBezTo>
                    <a:pt x="22" y="424"/>
                    <a:pt x="27" y="422"/>
                    <a:pt x="31" y="420"/>
                  </a:cubicBezTo>
                  <a:cubicBezTo>
                    <a:pt x="73" y="392"/>
                    <a:pt x="115" y="365"/>
                    <a:pt x="156" y="337"/>
                  </a:cubicBezTo>
                  <a:cubicBezTo>
                    <a:pt x="184" y="319"/>
                    <a:pt x="210" y="300"/>
                    <a:pt x="237" y="282"/>
                  </a:cubicBezTo>
                  <a:close/>
                </a:path>
              </a:pathLst>
            </a:custGeom>
            <a:solidFill>
              <a:srgbClr val="FEC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3">
              <a:extLst>
                <a:ext uri="{FF2B5EF4-FFF2-40B4-BE49-F238E27FC236}">
                  <a16:creationId xmlns:a16="http://schemas.microsoft.com/office/drawing/2014/main" id="{B50F38C4-6346-48DF-8EDD-0DF78C403FA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86" y="1570"/>
              <a:ext cx="335" cy="221"/>
            </a:xfrm>
            <a:custGeom>
              <a:avLst/>
              <a:gdLst>
                <a:gd name="T0" fmla="*/ 0 w 142"/>
                <a:gd name="T1" fmla="*/ 81 h 94"/>
                <a:gd name="T2" fmla="*/ 128 w 142"/>
                <a:gd name="T3" fmla="*/ 0 h 94"/>
                <a:gd name="T4" fmla="*/ 139 w 142"/>
                <a:gd name="T5" fmla="*/ 30 h 94"/>
                <a:gd name="T6" fmla="*/ 128 w 142"/>
                <a:gd name="T7" fmla="*/ 51 h 94"/>
                <a:gd name="T8" fmla="*/ 70 w 142"/>
                <a:gd name="T9" fmla="*/ 81 h 94"/>
                <a:gd name="T10" fmla="*/ 19 w 142"/>
                <a:gd name="T11" fmla="*/ 86 h 94"/>
                <a:gd name="T12" fmla="*/ 0 w 142"/>
                <a:gd name="T13" fmla="*/ 8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94">
                  <a:moveTo>
                    <a:pt x="0" y="81"/>
                  </a:moveTo>
                  <a:cubicBezTo>
                    <a:pt x="44" y="53"/>
                    <a:pt x="85" y="27"/>
                    <a:pt x="128" y="0"/>
                  </a:cubicBezTo>
                  <a:cubicBezTo>
                    <a:pt x="132" y="11"/>
                    <a:pt x="137" y="20"/>
                    <a:pt x="139" y="30"/>
                  </a:cubicBezTo>
                  <a:cubicBezTo>
                    <a:pt x="142" y="39"/>
                    <a:pt x="141" y="46"/>
                    <a:pt x="128" y="51"/>
                  </a:cubicBezTo>
                  <a:cubicBezTo>
                    <a:pt x="107" y="57"/>
                    <a:pt x="88" y="69"/>
                    <a:pt x="70" y="81"/>
                  </a:cubicBezTo>
                  <a:cubicBezTo>
                    <a:pt x="53" y="91"/>
                    <a:pt x="37" y="94"/>
                    <a:pt x="19" y="86"/>
                  </a:cubicBezTo>
                  <a:cubicBezTo>
                    <a:pt x="15" y="84"/>
                    <a:pt x="9" y="83"/>
                    <a:pt x="0" y="81"/>
                  </a:cubicBezTo>
                  <a:close/>
                </a:path>
              </a:pathLst>
            </a:custGeom>
            <a:solidFill>
              <a:srgbClr val="FEC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4">
              <a:extLst>
                <a:ext uri="{FF2B5EF4-FFF2-40B4-BE49-F238E27FC236}">
                  <a16:creationId xmlns:a16="http://schemas.microsoft.com/office/drawing/2014/main" id="{7A76F3DF-96DE-4D9C-99D3-486D5375D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87" y="3545"/>
              <a:ext cx="208" cy="150"/>
            </a:xfrm>
            <a:custGeom>
              <a:avLst/>
              <a:gdLst>
                <a:gd name="T0" fmla="*/ 48 w 88"/>
                <a:gd name="T1" fmla="*/ 0 h 64"/>
                <a:gd name="T2" fmla="*/ 83 w 88"/>
                <a:gd name="T3" fmla="*/ 31 h 64"/>
                <a:gd name="T4" fmla="*/ 87 w 88"/>
                <a:gd name="T5" fmla="*/ 60 h 64"/>
                <a:gd name="T6" fmla="*/ 82 w 88"/>
                <a:gd name="T7" fmla="*/ 64 h 64"/>
                <a:gd name="T8" fmla="*/ 15 w 88"/>
                <a:gd name="T9" fmla="*/ 62 h 64"/>
                <a:gd name="T10" fmla="*/ 1 w 88"/>
                <a:gd name="T11" fmla="*/ 56 h 64"/>
                <a:gd name="T12" fmla="*/ 0 w 88"/>
                <a:gd name="T13" fmla="*/ 51 h 64"/>
                <a:gd name="T14" fmla="*/ 22 w 88"/>
                <a:gd name="T15" fmla="*/ 43 h 64"/>
                <a:gd name="T16" fmla="*/ 33 w 88"/>
                <a:gd name="T17" fmla="*/ 30 h 64"/>
                <a:gd name="T18" fmla="*/ 48 w 88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64">
                  <a:moveTo>
                    <a:pt x="48" y="0"/>
                  </a:moveTo>
                  <a:cubicBezTo>
                    <a:pt x="61" y="11"/>
                    <a:pt x="74" y="19"/>
                    <a:pt x="83" y="31"/>
                  </a:cubicBezTo>
                  <a:cubicBezTo>
                    <a:pt x="88" y="38"/>
                    <a:pt x="87" y="50"/>
                    <a:pt x="87" y="60"/>
                  </a:cubicBezTo>
                  <a:cubicBezTo>
                    <a:pt x="87" y="61"/>
                    <a:pt x="84" y="64"/>
                    <a:pt x="82" y="64"/>
                  </a:cubicBezTo>
                  <a:cubicBezTo>
                    <a:pt x="60" y="63"/>
                    <a:pt x="37" y="63"/>
                    <a:pt x="15" y="62"/>
                  </a:cubicBezTo>
                  <a:cubicBezTo>
                    <a:pt x="10" y="62"/>
                    <a:pt x="6" y="58"/>
                    <a:pt x="1" y="56"/>
                  </a:cubicBezTo>
                  <a:cubicBezTo>
                    <a:pt x="1" y="54"/>
                    <a:pt x="0" y="53"/>
                    <a:pt x="0" y="51"/>
                  </a:cubicBezTo>
                  <a:cubicBezTo>
                    <a:pt x="8" y="48"/>
                    <a:pt x="15" y="47"/>
                    <a:pt x="22" y="43"/>
                  </a:cubicBezTo>
                  <a:cubicBezTo>
                    <a:pt x="27" y="40"/>
                    <a:pt x="31" y="35"/>
                    <a:pt x="33" y="30"/>
                  </a:cubicBezTo>
                  <a:cubicBezTo>
                    <a:pt x="39" y="19"/>
                    <a:pt x="44" y="8"/>
                    <a:pt x="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FE163339-2F22-43D1-9E4E-1B4716FA1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89" y="1971"/>
              <a:ext cx="167" cy="146"/>
            </a:xfrm>
            <a:custGeom>
              <a:avLst/>
              <a:gdLst>
                <a:gd name="T0" fmla="*/ 0 w 71"/>
                <a:gd name="T1" fmla="*/ 59 h 62"/>
                <a:gd name="T2" fmla="*/ 29 w 71"/>
                <a:gd name="T3" fmla="*/ 9 h 62"/>
                <a:gd name="T4" fmla="*/ 55 w 71"/>
                <a:gd name="T5" fmla="*/ 0 h 62"/>
                <a:gd name="T6" fmla="*/ 71 w 71"/>
                <a:gd name="T7" fmla="*/ 27 h 62"/>
                <a:gd name="T8" fmla="*/ 4 w 71"/>
                <a:gd name="T9" fmla="*/ 62 h 62"/>
                <a:gd name="T10" fmla="*/ 0 w 71"/>
                <a:gd name="T11" fmla="*/ 5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62">
                  <a:moveTo>
                    <a:pt x="0" y="59"/>
                  </a:moveTo>
                  <a:cubicBezTo>
                    <a:pt x="10" y="42"/>
                    <a:pt x="17" y="24"/>
                    <a:pt x="29" y="9"/>
                  </a:cubicBezTo>
                  <a:cubicBezTo>
                    <a:pt x="34" y="3"/>
                    <a:pt x="48" y="3"/>
                    <a:pt x="55" y="0"/>
                  </a:cubicBezTo>
                  <a:cubicBezTo>
                    <a:pt x="61" y="10"/>
                    <a:pt x="65" y="18"/>
                    <a:pt x="71" y="27"/>
                  </a:cubicBezTo>
                  <a:cubicBezTo>
                    <a:pt x="51" y="38"/>
                    <a:pt x="27" y="50"/>
                    <a:pt x="4" y="62"/>
                  </a:cubicBezTo>
                  <a:cubicBezTo>
                    <a:pt x="3" y="61"/>
                    <a:pt x="1" y="60"/>
                    <a:pt x="0" y="59"/>
                  </a:cubicBezTo>
                  <a:close/>
                </a:path>
              </a:pathLst>
            </a:custGeom>
            <a:solidFill>
              <a:srgbClr val="FEC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6">
              <a:extLst>
                <a:ext uri="{FF2B5EF4-FFF2-40B4-BE49-F238E27FC236}">
                  <a16:creationId xmlns:a16="http://schemas.microsoft.com/office/drawing/2014/main" id="{C9F4E730-97E9-491F-8E1C-D756DA90FE5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91" y="3080"/>
              <a:ext cx="154" cy="177"/>
            </a:xfrm>
            <a:custGeom>
              <a:avLst/>
              <a:gdLst>
                <a:gd name="T0" fmla="*/ 65 w 65"/>
                <a:gd name="T1" fmla="*/ 0 h 75"/>
                <a:gd name="T2" fmla="*/ 27 w 65"/>
                <a:gd name="T3" fmla="*/ 70 h 75"/>
                <a:gd name="T4" fmla="*/ 20 w 65"/>
                <a:gd name="T5" fmla="*/ 75 h 75"/>
                <a:gd name="T6" fmla="*/ 2 w 65"/>
                <a:gd name="T7" fmla="*/ 54 h 75"/>
                <a:gd name="T8" fmla="*/ 7 w 65"/>
                <a:gd name="T9" fmla="*/ 38 h 75"/>
                <a:gd name="T10" fmla="*/ 65 w 65"/>
                <a:gd name="T11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75">
                  <a:moveTo>
                    <a:pt x="65" y="0"/>
                  </a:moveTo>
                  <a:cubicBezTo>
                    <a:pt x="52" y="24"/>
                    <a:pt x="40" y="47"/>
                    <a:pt x="27" y="70"/>
                  </a:cubicBezTo>
                  <a:cubicBezTo>
                    <a:pt x="26" y="73"/>
                    <a:pt x="21" y="75"/>
                    <a:pt x="20" y="75"/>
                  </a:cubicBezTo>
                  <a:cubicBezTo>
                    <a:pt x="14" y="68"/>
                    <a:pt x="6" y="62"/>
                    <a:pt x="2" y="54"/>
                  </a:cubicBezTo>
                  <a:cubicBezTo>
                    <a:pt x="0" y="50"/>
                    <a:pt x="3" y="41"/>
                    <a:pt x="7" y="38"/>
                  </a:cubicBezTo>
                  <a:cubicBezTo>
                    <a:pt x="25" y="25"/>
                    <a:pt x="44" y="14"/>
                    <a:pt x="6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7">
              <a:extLst>
                <a:ext uri="{FF2B5EF4-FFF2-40B4-BE49-F238E27FC236}">
                  <a16:creationId xmlns:a16="http://schemas.microsoft.com/office/drawing/2014/main" id="{2692DC42-9E43-4269-8470-CFF2F6DC93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96" y="1709"/>
              <a:ext cx="471" cy="339"/>
            </a:xfrm>
            <a:custGeom>
              <a:avLst/>
              <a:gdLst>
                <a:gd name="T0" fmla="*/ 136 w 200"/>
                <a:gd name="T1" fmla="*/ 38 h 144"/>
                <a:gd name="T2" fmla="*/ 163 w 200"/>
                <a:gd name="T3" fmla="*/ 19 h 144"/>
                <a:gd name="T4" fmla="*/ 198 w 200"/>
                <a:gd name="T5" fmla="*/ 0 h 144"/>
                <a:gd name="T6" fmla="*/ 200 w 200"/>
                <a:gd name="T7" fmla="*/ 4 h 144"/>
                <a:gd name="T8" fmla="*/ 2 w 200"/>
                <a:gd name="T9" fmla="*/ 144 h 144"/>
                <a:gd name="T10" fmla="*/ 0 w 200"/>
                <a:gd name="T11" fmla="*/ 140 h 144"/>
                <a:gd name="T12" fmla="*/ 81 w 200"/>
                <a:gd name="T13" fmla="*/ 80 h 144"/>
                <a:gd name="T14" fmla="*/ 136 w 200"/>
                <a:gd name="T15" fmla="*/ 3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144">
                  <a:moveTo>
                    <a:pt x="136" y="38"/>
                  </a:moveTo>
                  <a:cubicBezTo>
                    <a:pt x="145" y="31"/>
                    <a:pt x="154" y="25"/>
                    <a:pt x="163" y="19"/>
                  </a:cubicBezTo>
                  <a:cubicBezTo>
                    <a:pt x="175" y="13"/>
                    <a:pt x="187" y="6"/>
                    <a:pt x="198" y="0"/>
                  </a:cubicBezTo>
                  <a:cubicBezTo>
                    <a:pt x="199" y="1"/>
                    <a:pt x="200" y="2"/>
                    <a:pt x="200" y="4"/>
                  </a:cubicBezTo>
                  <a:cubicBezTo>
                    <a:pt x="134" y="50"/>
                    <a:pt x="68" y="97"/>
                    <a:pt x="2" y="144"/>
                  </a:cubicBezTo>
                  <a:cubicBezTo>
                    <a:pt x="2" y="143"/>
                    <a:pt x="1" y="141"/>
                    <a:pt x="0" y="140"/>
                  </a:cubicBezTo>
                  <a:cubicBezTo>
                    <a:pt x="27" y="120"/>
                    <a:pt x="54" y="101"/>
                    <a:pt x="81" y="80"/>
                  </a:cubicBezTo>
                  <a:cubicBezTo>
                    <a:pt x="99" y="66"/>
                    <a:pt x="118" y="52"/>
                    <a:pt x="136" y="38"/>
                  </a:cubicBezTo>
                  <a:close/>
                </a:path>
              </a:pathLst>
            </a:custGeom>
            <a:solidFill>
              <a:srgbClr val="FEC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8">
              <a:extLst>
                <a:ext uri="{FF2B5EF4-FFF2-40B4-BE49-F238E27FC236}">
                  <a16:creationId xmlns:a16="http://schemas.microsoft.com/office/drawing/2014/main" id="{E01B2293-E5FA-4273-9D18-2524E452C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056" y="1589"/>
              <a:ext cx="45" cy="87"/>
            </a:xfrm>
            <a:custGeom>
              <a:avLst/>
              <a:gdLst>
                <a:gd name="T0" fmla="*/ 9 w 19"/>
                <a:gd name="T1" fmla="*/ 37 h 37"/>
                <a:gd name="T2" fmla="*/ 0 w 19"/>
                <a:gd name="T3" fmla="*/ 0 h 37"/>
                <a:gd name="T4" fmla="*/ 19 w 19"/>
                <a:gd name="T5" fmla="*/ 27 h 37"/>
                <a:gd name="T6" fmla="*/ 9 w 19"/>
                <a:gd name="T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7">
                  <a:moveTo>
                    <a:pt x="9" y="37"/>
                  </a:moveTo>
                  <a:cubicBezTo>
                    <a:pt x="5" y="22"/>
                    <a:pt x="3" y="11"/>
                    <a:pt x="0" y="0"/>
                  </a:cubicBezTo>
                  <a:cubicBezTo>
                    <a:pt x="13" y="5"/>
                    <a:pt x="19" y="15"/>
                    <a:pt x="19" y="27"/>
                  </a:cubicBezTo>
                  <a:cubicBezTo>
                    <a:pt x="19" y="30"/>
                    <a:pt x="13" y="34"/>
                    <a:pt x="9" y="37"/>
                  </a:cubicBezTo>
                  <a:close/>
                </a:path>
              </a:pathLst>
            </a:custGeom>
            <a:solidFill>
              <a:srgbClr val="FEC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7583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6D816B2A-5455-4A42-A556-DC51DDF8B469}"/>
              </a:ext>
            </a:extLst>
          </p:cNvPr>
          <p:cNvSpPr/>
          <p:nvPr/>
        </p:nvSpPr>
        <p:spPr>
          <a:xfrm>
            <a:off x="1712868" y="5740713"/>
            <a:ext cx="8766264" cy="64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3E0C16D5-6DDF-4D09-A13E-337B44C71C07}"/>
              </a:ext>
            </a:extLst>
          </p:cNvPr>
          <p:cNvSpPr/>
          <p:nvPr/>
        </p:nvSpPr>
        <p:spPr>
          <a:xfrm>
            <a:off x="3759463" y="666526"/>
            <a:ext cx="467307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Previous Review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14F47931-B9BC-4E24-BF03-324C5BAF5A36}"/>
              </a:ext>
            </a:extLst>
          </p:cNvPr>
          <p:cNvSpPr/>
          <p:nvPr/>
        </p:nvSpPr>
        <p:spPr>
          <a:xfrm>
            <a:off x="3759600" y="1558454"/>
            <a:ext cx="4672800" cy="36000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PA-组合 5">
            <a:extLst>
              <a:ext uri="{FF2B5EF4-FFF2-40B4-BE49-F238E27FC236}">
                <a16:creationId xmlns:a16="http://schemas.microsoft.com/office/drawing/2014/main" id="{28BA5318-70F7-45C5-A90F-FC5626C1E70F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688571" y="4284896"/>
            <a:ext cx="4661331" cy="868106"/>
            <a:chOff x="1507317" y="4445842"/>
            <a:chExt cx="3955192" cy="736598"/>
          </a:xfrm>
        </p:grpSpPr>
        <p:pic>
          <p:nvPicPr>
            <p:cNvPr id="37" name="PA-图片 36">
              <a:extLst>
                <a:ext uri="{FF2B5EF4-FFF2-40B4-BE49-F238E27FC236}">
                  <a16:creationId xmlns:a16="http://schemas.microsoft.com/office/drawing/2014/main" id="{3DDB4F4D-66BE-4B0A-8906-A5ED79903C97}"/>
                </a:ext>
              </a:extLst>
            </p:cNvPr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507317" y="4445842"/>
              <a:ext cx="3955192" cy="736598"/>
            </a:xfrm>
            <a:prstGeom prst="rect">
              <a:avLst/>
            </a:prstGeom>
            <a:effectLst>
              <a:outerShdw blurRad="1651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9" name="PA-矩形 38">
              <a:extLst>
                <a:ext uri="{FF2B5EF4-FFF2-40B4-BE49-F238E27FC236}">
                  <a16:creationId xmlns:a16="http://schemas.microsoft.com/office/drawing/2014/main" id="{F1C1362A-DD3B-42CC-921E-61D80FEC3959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>
              <a:off x="2115771" y="4496493"/>
              <a:ext cx="2738286" cy="6528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Why I Read</a:t>
              </a:r>
            </a:p>
          </p:txBody>
        </p:sp>
      </p:grpSp>
      <p:grpSp>
        <p:nvGrpSpPr>
          <p:cNvPr id="7" name="PA-组合 6">
            <a:extLst>
              <a:ext uri="{FF2B5EF4-FFF2-40B4-BE49-F238E27FC236}">
                <a16:creationId xmlns:a16="http://schemas.microsoft.com/office/drawing/2014/main" id="{7F9DAA5A-9ED0-4A5D-868E-1B2E65DA0904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836578" y="4284892"/>
            <a:ext cx="4661331" cy="868106"/>
            <a:chOff x="6723970" y="4445839"/>
            <a:chExt cx="3955192" cy="736598"/>
          </a:xfrm>
        </p:grpSpPr>
        <p:pic>
          <p:nvPicPr>
            <p:cNvPr id="38" name="PA-图片 37">
              <a:extLst>
                <a:ext uri="{FF2B5EF4-FFF2-40B4-BE49-F238E27FC236}">
                  <a16:creationId xmlns:a16="http://schemas.microsoft.com/office/drawing/2014/main" id="{48EB72D9-6CA0-4E51-AB09-0FDE611C012B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723970" y="4445839"/>
              <a:ext cx="3955192" cy="736598"/>
            </a:xfrm>
            <a:prstGeom prst="rect">
              <a:avLst/>
            </a:prstGeom>
            <a:effectLst>
              <a:outerShdw blurRad="1651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0" name="PA-矩形 39">
              <a:extLst>
                <a:ext uri="{FF2B5EF4-FFF2-40B4-BE49-F238E27FC236}">
                  <a16:creationId xmlns:a16="http://schemas.microsoft.com/office/drawing/2014/main" id="{399958BD-84A2-4598-9CFA-5BFA6C261485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7132477" y="4496493"/>
              <a:ext cx="3138175" cy="6528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Book Review</a:t>
              </a:r>
            </a:p>
          </p:txBody>
        </p:sp>
      </p:grpSp>
      <p:sp>
        <p:nvSpPr>
          <p:cNvPr id="2" name="PA-右箭头 1">
            <a:extLst>
              <a:ext uri="{FF2B5EF4-FFF2-40B4-BE49-F238E27FC236}">
                <a16:creationId xmlns:a16="http://schemas.microsoft.com/office/drawing/2014/main" id="{37411977-B13C-4089-BF8A-79F9976DD0B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flipH="1">
            <a:off x="5182649" y="4202705"/>
            <a:ext cx="1653924" cy="1032478"/>
          </a:xfrm>
          <a:prstGeom prst="rightArrow">
            <a:avLst/>
          </a:prstGeom>
          <a:solidFill>
            <a:srgbClr val="FEC918"/>
          </a:solidFill>
          <a:ln>
            <a:noFill/>
          </a:ln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4" name="PA-组合 3">
            <a:extLst>
              <a:ext uri="{FF2B5EF4-FFF2-40B4-BE49-F238E27FC236}">
                <a16:creationId xmlns:a16="http://schemas.microsoft.com/office/drawing/2014/main" id="{065ACD49-ED1A-48D4-8299-18BC294B3B51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88571" y="2334702"/>
            <a:ext cx="4661331" cy="1466026"/>
            <a:chOff x="1507317" y="2573793"/>
            <a:chExt cx="3955192" cy="1243940"/>
          </a:xfrm>
        </p:grpSpPr>
        <p:pic>
          <p:nvPicPr>
            <p:cNvPr id="42" name="PA-图片 41">
              <a:extLst>
                <a:ext uri="{FF2B5EF4-FFF2-40B4-BE49-F238E27FC236}">
                  <a16:creationId xmlns:a16="http://schemas.microsoft.com/office/drawing/2014/main" id="{39557797-12B5-4CF0-95D5-F9E3C54E8E5B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507317" y="2573793"/>
              <a:ext cx="3955192" cy="1243940"/>
            </a:xfrm>
            <a:prstGeom prst="rect">
              <a:avLst/>
            </a:prstGeom>
            <a:effectLst>
              <a:outerShdw blurRad="1651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4" name="PA-矩形 43">
              <a:extLst>
                <a:ext uri="{FF2B5EF4-FFF2-40B4-BE49-F238E27FC236}">
                  <a16:creationId xmlns:a16="http://schemas.microsoft.com/office/drawing/2014/main" id="{983B5308-2E29-41A0-A0BE-D018EC66DCDF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517700" y="3169570"/>
              <a:ext cx="1934428" cy="4961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(Paras 1-5)</a:t>
              </a:r>
            </a:p>
          </p:txBody>
        </p:sp>
        <p:sp>
          <p:nvSpPr>
            <p:cNvPr id="46" name="PA-矩形 45">
              <a:extLst>
                <a:ext uri="{FF2B5EF4-FFF2-40B4-BE49-F238E27FC236}">
                  <a16:creationId xmlns:a16="http://schemas.microsoft.com/office/drawing/2014/main" id="{6D4CC588-6E82-4EF3-8AC5-381CAD7B5C69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555785" y="2579695"/>
              <a:ext cx="1858259" cy="6528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4400" b="1" dirty="0">
                  <a:solidFill>
                    <a:srgbClr val="1840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Author </a:t>
              </a:r>
            </a:p>
          </p:txBody>
        </p:sp>
      </p:grpSp>
      <p:grpSp>
        <p:nvGrpSpPr>
          <p:cNvPr id="5" name="PA-组合 4">
            <a:extLst>
              <a:ext uri="{FF2B5EF4-FFF2-40B4-BE49-F238E27FC236}">
                <a16:creationId xmlns:a16="http://schemas.microsoft.com/office/drawing/2014/main" id="{0321A95D-85CB-439C-8E00-2AEECD233C5D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836578" y="2334702"/>
            <a:ext cx="4661331" cy="1466026"/>
            <a:chOff x="6723970" y="2573793"/>
            <a:chExt cx="3955192" cy="1243940"/>
          </a:xfrm>
        </p:grpSpPr>
        <p:pic>
          <p:nvPicPr>
            <p:cNvPr id="43" name="PA-图片 42">
              <a:extLst>
                <a:ext uri="{FF2B5EF4-FFF2-40B4-BE49-F238E27FC236}">
                  <a16:creationId xmlns:a16="http://schemas.microsoft.com/office/drawing/2014/main" id="{A6A52F24-9DA3-41CF-9531-C5EE88E8E569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723970" y="2573793"/>
              <a:ext cx="3955192" cy="1243940"/>
            </a:xfrm>
            <a:prstGeom prst="rect">
              <a:avLst/>
            </a:prstGeom>
            <a:effectLst>
              <a:outerShdw blurRad="1651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5" name="PA-矩形 44">
              <a:extLst>
                <a:ext uri="{FF2B5EF4-FFF2-40B4-BE49-F238E27FC236}">
                  <a16:creationId xmlns:a16="http://schemas.microsoft.com/office/drawing/2014/main" id="{88969DF8-AB9A-47C1-9028-DB6D9B911CEB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7637777" y="3169570"/>
              <a:ext cx="2127572" cy="4961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(Paras 6-10)</a:t>
              </a:r>
            </a:p>
          </p:txBody>
        </p:sp>
        <p:sp>
          <p:nvSpPr>
            <p:cNvPr id="47" name="PA-矩形 46">
              <a:extLst>
                <a:ext uri="{FF2B5EF4-FFF2-40B4-BE49-F238E27FC236}">
                  <a16:creationId xmlns:a16="http://schemas.microsoft.com/office/drawing/2014/main" id="{6C77E821-5AA0-4E16-A013-C12F87F69B2C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7003505" y="2579695"/>
              <a:ext cx="3396117" cy="65288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4400" b="1" dirty="0">
                  <a:solidFill>
                    <a:srgbClr val="1840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Wendy Lesser</a:t>
              </a:r>
            </a:p>
          </p:txBody>
        </p:sp>
      </p:grpSp>
      <p:sp>
        <p:nvSpPr>
          <p:cNvPr id="41" name="PA-右箭头 40">
            <a:extLst>
              <a:ext uri="{FF2B5EF4-FFF2-40B4-BE49-F238E27FC236}">
                <a16:creationId xmlns:a16="http://schemas.microsoft.com/office/drawing/2014/main" id="{6AECD736-FDED-4465-AA34-CE6289BE32E8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5349903" y="2768251"/>
            <a:ext cx="1653924" cy="1032478"/>
          </a:xfrm>
          <a:prstGeom prst="rightArrow">
            <a:avLst/>
          </a:prstGeom>
          <a:solidFill>
            <a:srgbClr val="FEC918"/>
          </a:solidFill>
          <a:ln>
            <a:noFill/>
          </a:ln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5122" name="Picture 2" descr="ãä¹¦pngãçåçæå°çµæ">
            <a:extLst>
              <a:ext uri="{FF2B5EF4-FFF2-40B4-BE49-F238E27FC236}">
                <a16:creationId xmlns:a16="http://schemas.microsoft.com/office/drawing/2014/main" id="{08B6623D-2C74-4550-B6BA-AFF5216970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0" b="100000" l="0" r="100000">
                        <a14:foregroundMark x1="4556" y1="56290" x2="44222" y2="845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69" y="5034674"/>
            <a:ext cx="1521722" cy="1048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ç¸éåç">
            <a:extLst>
              <a:ext uri="{FF2B5EF4-FFF2-40B4-BE49-F238E27FC236}">
                <a16:creationId xmlns:a16="http://schemas.microsoft.com/office/drawing/2014/main" id="{5991F4F2-662C-433F-A6D4-EE3B6D4391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ackgroundRemoval t="0" b="100000" l="0" r="100000">
                        <a14:foregroundMark x1="3385" y1="33565" x2="14923" y2="97739"/>
                        <a14:foregroundMark x1="1231" y1="32174" x2="12615" y2="98957"/>
                        <a14:foregroundMark x1="13692" y1="21391" x2="17231" y2="18957"/>
                        <a14:foregroundMark x1="42615" y1="20000" x2="51385" y2="9913"/>
                        <a14:foregroundMark x1="87692" y1="10261" x2="97385" y2="74957"/>
                        <a14:foregroundMark x1="14462" y1="98957" x2="95077" y2="76174"/>
                        <a14:backgroundMark x1="19231" y1="99130" x2="13846" y2="998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4275" y="4858180"/>
            <a:ext cx="1266305" cy="1120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矩形 24">
            <a:extLst>
              <a:ext uri="{FF2B5EF4-FFF2-40B4-BE49-F238E27FC236}">
                <a16:creationId xmlns:a16="http://schemas.microsoft.com/office/drawing/2014/main" id="{399289CD-F941-4D45-A3E7-CAC60F51FF3D}"/>
              </a:ext>
            </a:extLst>
          </p:cNvPr>
          <p:cNvSpPr/>
          <p:nvPr/>
        </p:nvSpPr>
        <p:spPr>
          <a:xfrm>
            <a:off x="1798475" y="5736860"/>
            <a:ext cx="8422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40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Theme: read for genuine pleasure</a:t>
            </a:r>
          </a:p>
        </p:txBody>
      </p:sp>
    </p:spTree>
    <p:extLst>
      <p:ext uri="{BB962C8B-B14F-4D97-AF65-F5344CB8AC3E}">
        <p14:creationId xmlns:p14="http://schemas.microsoft.com/office/powerpoint/2010/main" val="1526872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1" grpId="0" animBg="1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3E0C16D5-6DDF-4D09-A13E-337B44C71C07}"/>
              </a:ext>
            </a:extLst>
          </p:cNvPr>
          <p:cNvSpPr/>
          <p:nvPr/>
        </p:nvSpPr>
        <p:spPr>
          <a:xfrm>
            <a:off x="5000186" y="671739"/>
            <a:ext cx="21916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Lead-in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14F47931-B9BC-4E24-BF03-324C5BAF5A36}"/>
              </a:ext>
            </a:extLst>
          </p:cNvPr>
          <p:cNvSpPr/>
          <p:nvPr/>
        </p:nvSpPr>
        <p:spPr>
          <a:xfrm>
            <a:off x="5016000" y="1558454"/>
            <a:ext cx="2160000" cy="36000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00E82F68-5590-4327-AEB7-4D393CEFAE84}"/>
              </a:ext>
            </a:extLst>
          </p:cNvPr>
          <p:cNvGrpSpPr/>
          <p:nvPr/>
        </p:nvGrpSpPr>
        <p:grpSpPr>
          <a:xfrm>
            <a:off x="393021" y="2140721"/>
            <a:ext cx="11405956" cy="3367601"/>
            <a:chOff x="393021" y="2140721"/>
            <a:chExt cx="11405956" cy="3367601"/>
          </a:xfrm>
        </p:grpSpPr>
        <p:pic>
          <p:nvPicPr>
            <p:cNvPr id="2050" name="Picture 2" descr="ç¸éåç">
              <a:extLst>
                <a:ext uri="{FF2B5EF4-FFF2-40B4-BE49-F238E27FC236}">
                  <a16:creationId xmlns:a16="http://schemas.microsoft.com/office/drawing/2014/main" id="{2942B2FE-E592-4541-BD70-93D903D3C2C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808" b="48798"/>
            <a:stretch/>
          </p:blipFill>
          <p:spPr bwMode="auto">
            <a:xfrm>
              <a:off x="393021" y="2140722"/>
              <a:ext cx="11405954" cy="336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284A31D4-CC01-46F6-8A02-9BEED4B6F20E}"/>
                </a:ext>
              </a:extLst>
            </p:cNvPr>
            <p:cNvSpPr/>
            <p:nvPr/>
          </p:nvSpPr>
          <p:spPr>
            <a:xfrm>
              <a:off x="393023" y="2140721"/>
              <a:ext cx="11405954" cy="3367600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1" name="矩形 20">
            <a:extLst>
              <a:ext uri="{FF2B5EF4-FFF2-40B4-BE49-F238E27FC236}">
                <a16:creationId xmlns:a16="http://schemas.microsoft.com/office/drawing/2014/main" id="{A6EC3B71-4FCE-4237-BBFA-9FED98AB3F10}"/>
              </a:ext>
            </a:extLst>
          </p:cNvPr>
          <p:cNvSpPr/>
          <p:nvPr/>
        </p:nvSpPr>
        <p:spPr>
          <a:xfrm rot="16200000">
            <a:off x="4620975" y="-1702306"/>
            <a:ext cx="2950048" cy="11053655"/>
          </a:xfrm>
          <a:prstGeom prst="rect">
            <a:avLst/>
          </a:prstGeom>
          <a:noFill/>
          <a:ln w="28575">
            <a:solidFill>
              <a:srgbClr val="1840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CAD845AA-E603-4A68-8CE8-98772466953B}"/>
              </a:ext>
            </a:extLst>
          </p:cNvPr>
          <p:cNvSpPr/>
          <p:nvPr/>
        </p:nvSpPr>
        <p:spPr>
          <a:xfrm>
            <a:off x="2170887" y="3019781"/>
            <a:ext cx="7850226" cy="16094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would you share a book </a:t>
            </a:r>
          </a:p>
          <a:p>
            <a:pPr algn="ctr">
              <a:lnSpc>
                <a:spcPct val="130000"/>
              </a:lnSpc>
            </a:pPr>
            <a:r>
              <a:rPr kumimoji="1"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brings you great pleasure?</a:t>
            </a:r>
          </a:p>
        </p:txBody>
      </p:sp>
    </p:spTree>
    <p:extLst>
      <p:ext uri="{BB962C8B-B14F-4D97-AF65-F5344CB8AC3E}">
        <p14:creationId xmlns:p14="http://schemas.microsoft.com/office/powerpoint/2010/main" val="1677483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 animBg="1"/>
      <p:bldP spid="21" grpId="0" animBg="1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3E0C16D5-6DDF-4D09-A13E-337B44C71C07}"/>
              </a:ext>
            </a:extLst>
          </p:cNvPr>
          <p:cNvSpPr/>
          <p:nvPr/>
        </p:nvSpPr>
        <p:spPr>
          <a:xfrm>
            <a:off x="3568288" y="665932"/>
            <a:ext cx="50554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Writing Technique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14F47931-B9BC-4E24-BF03-324C5BAF5A36}"/>
              </a:ext>
            </a:extLst>
          </p:cNvPr>
          <p:cNvSpPr/>
          <p:nvPr/>
        </p:nvSpPr>
        <p:spPr>
          <a:xfrm>
            <a:off x="3568800" y="1558454"/>
            <a:ext cx="5054400" cy="36000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BBD64F87-F44E-47EB-B7C2-87F8817E1955}"/>
              </a:ext>
            </a:extLst>
          </p:cNvPr>
          <p:cNvGrpSpPr/>
          <p:nvPr/>
        </p:nvGrpSpPr>
        <p:grpSpPr>
          <a:xfrm>
            <a:off x="393023" y="2140721"/>
            <a:ext cx="11405954" cy="3371079"/>
            <a:chOff x="393023" y="2140721"/>
            <a:chExt cx="11405954" cy="3371079"/>
          </a:xfrm>
        </p:grpSpPr>
        <p:pic>
          <p:nvPicPr>
            <p:cNvPr id="6146" name="Picture 2" descr="ç¸éåç">
              <a:extLst>
                <a:ext uri="{FF2B5EF4-FFF2-40B4-BE49-F238E27FC236}">
                  <a16:creationId xmlns:a16="http://schemas.microsoft.com/office/drawing/2014/main" id="{B065AA64-8DE2-49A2-AC82-F5AB92396D1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555" b="12223"/>
            <a:stretch/>
          </p:blipFill>
          <p:spPr bwMode="auto">
            <a:xfrm>
              <a:off x="393023" y="2144200"/>
              <a:ext cx="11405954" cy="336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284A31D4-CC01-46F6-8A02-9BEED4B6F20E}"/>
                </a:ext>
              </a:extLst>
            </p:cNvPr>
            <p:cNvSpPr/>
            <p:nvPr/>
          </p:nvSpPr>
          <p:spPr>
            <a:xfrm>
              <a:off x="393023" y="2140721"/>
              <a:ext cx="11405954" cy="3367600"/>
            </a:xfrm>
            <a:prstGeom prst="rect">
              <a:avLst/>
            </a:prstGeom>
            <a:solidFill>
              <a:srgbClr val="EBE9E1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1" name="矩形 20">
            <a:extLst>
              <a:ext uri="{FF2B5EF4-FFF2-40B4-BE49-F238E27FC236}">
                <a16:creationId xmlns:a16="http://schemas.microsoft.com/office/drawing/2014/main" id="{A6EC3B71-4FCE-4237-BBFA-9FED98AB3F10}"/>
              </a:ext>
            </a:extLst>
          </p:cNvPr>
          <p:cNvSpPr/>
          <p:nvPr/>
        </p:nvSpPr>
        <p:spPr>
          <a:xfrm rot="16200000">
            <a:off x="4620975" y="-1702306"/>
            <a:ext cx="2950048" cy="11053655"/>
          </a:xfrm>
          <a:prstGeom prst="rect">
            <a:avLst/>
          </a:prstGeom>
          <a:noFill/>
          <a:ln w="28575">
            <a:solidFill>
              <a:srgbClr val="1840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CAD845AA-E603-4A68-8CE8-98772466953B}"/>
              </a:ext>
            </a:extLst>
          </p:cNvPr>
          <p:cNvSpPr/>
          <p:nvPr/>
        </p:nvSpPr>
        <p:spPr>
          <a:xfrm>
            <a:off x="2133599" y="2754260"/>
            <a:ext cx="7924802" cy="214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Write a </a:t>
            </a:r>
          </a:p>
          <a:p>
            <a:pPr algn="ctr">
              <a:lnSpc>
                <a:spcPct val="130000"/>
              </a:lnSpc>
            </a:pPr>
            <a:r>
              <a:rPr kumimoji="1"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Book Review</a:t>
            </a:r>
          </a:p>
        </p:txBody>
      </p:sp>
    </p:spTree>
    <p:extLst>
      <p:ext uri="{BB962C8B-B14F-4D97-AF65-F5344CB8AC3E}">
        <p14:creationId xmlns:p14="http://schemas.microsoft.com/office/powerpoint/2010/main" val="2794955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 animBg="1"/>
      <p:bldP spid="21" grpId="0" animBg="1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3E0C16D5-6DDF-4D09-A13E-337B44C71C07}"/>
              </a:ext>
            </a:extLst>
          </p:cNvPr>
          <p:cNvSpPr/>
          <p:nvPr/>
        </p:nvSpPr>
        <p:spPr>
          <a:xfrm>
            <a:off x="3153623" y="656545"/>
            <a:ext cx="588475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Teaching Procedures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14F47931-B9BC-4E24-BF03-324C5BAF5A36}"/>
              </a:ext>
            </a:extLst>
          </p:cNvPr>
          <p:cNvSpPr/>
          <p:nvPr/>
        </p:nvSpPr>
        <p:spPr>
          <a:xfrm>
            <a:off x="3153000" y="1558454"/>
            <a:ext cx="5886000" cy="36000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PA-矩形 38">
            <a:extLst>
              <a:ext uri="{FF2B5EF4-FFF2-40B4-BE49-F238E27FC236}">
                <a16:creationId xmlns:a16="http://schemas.microsoft.com/office/drawing/2014/main" id="{AC9BA316-A5AE-4AEA-92D8-C7E647A8700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477604" y="3678974"/>
            <a:ext cx="1300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Steps</a:t>
            </a:r>
          </a:p>
        </p:txBody>
      </p:sp>
      <p:sp>
        <p:nvSpPr>
          <p:cNvPr id="32" name="PA-矩形 38">
            <a:extLst>
              <a:ext uri="{FF2B5EF4-FFF2-40B4-BE49-F238E27FC236}">
                <a16:creationId xmlns:a16="http://schemas.microsoft.com/office/drawing/2014/main" id="{99A1B730-D939-4F3D-B26F-C30FD5E383C6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883434" y="3678974"/>
            <a:ext cx="17796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Practice</a:t>
            </a:r>
          </a:p>
        </p:txBody>
      </p:sp>
      <p:sp>
        <p:nvSpPr>
          <p:cNvPr id="33" name="PA-矩形 38">
            <a:extLst>
              <a:ext uri="{FF2B5EF4-FFF2-40B4-BE49-F238E27FC236}">
                <a16:creationId xmlns:a16="http://schemas.microsoft.com/office/drawing/2014/main" id="{664767E1-A71A-4E9D-8535-9D49B87DA7E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153810" y="3662248"/>
            <a:ext cx="25298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Assignment</a:t>
            </a:r>
          </a:p>
        </p:txBody>
      </p:sp>
      <p:sp>
        <p:nvSpPr>
          <p:cNvPr id="34" name="PA-矩形 38">
            <a:extLst>
              <a:ext uri="{FF2B5EF4-FFF2-40B4-BE49-F238E27FC236}">
                <a16:creationId xmlns:a16="http://schemas.microsoft.com/office/drawing/2014/main" id="{5CB7FB0A-605A-410C-AB16-53EFF0166329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9036533" y="3662248"/>
            <a:ext cx="20553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C3E3F448-A4AA-4D88-9783-53E7ABCA19F7}"/>
              </a:ext>
            </a:extLst>
          </p:cNvPr>
          <p:cNvGrpSpPr/>
          <p:nvPr/>
        </p:nvGrpSpPr>
        <p:grpSpPr>
          <a:xfrm>
            <a:off x="1767782" y="2598974"/>
            <a:ext cx="8656436" cy="720000"/>
            <a:chOff x="1767782" y="2598974"/>
            <a:chExt cx="8656436" cy="720000"/>
          </a:xfrm>
        </p:grpSpPr>
        <p:sp>
          <p:nvSpPr>
            <p:cNvPr id="27" name="椭圆 26">
              <a:extLst>
                <a:ext uri="{FF2B5EF4-FFF2-40B4-BE49-F238E27FC236}">
                  <a16:creationId xmlns:a16="http://schemas.microsoft.com/office/drawing/2014/main" id="{72BCE196-AE9A-4A5E-AD01-7EAFDEDA3CC0}"/>
                </a:ext>
              </a:extLst>
            </p:cNvPr>
            <p:cNvSpPr/>
            <p:nvPr/>
          </p:nvSpPr>
          <p:spPr>
            <a:xfrm>
              <a:off x="7058740" y="2598974"/>
              <a:ext cx="720000" cy="720000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55436AD7-799B-4149-A974-507E0CEE2C4A}"/>
                </a:ext>
              </a:extLst>
            </p:cNvPr>
            <p:cNvSpPr/>
            <p:nvPr/>
          </p:nvSpPr>
          <p:spPr>
            <a:xfrm>
              <a:off x="9704218" y="2598974"/>
              <a:ext cx="720000" cy="720000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2A61B96C-1012-46B7-A3C9-EE7A64AFC1EA}"/>
                </a:ext>
              </a:extLst>
            </p:cNvPr>
            <p:cNvSpPr/>
            <p:nvPr/>
          </p:nvSpPr>
          <p:spPr>
            <a:xfrm>
              <a:off x="1767782" y="2598974"/>
              <a:ext cx="720000" cy="720000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FC9EC33B-EDBC-4E44-98A0-CC7C69C6E3E2}"/>
                </a:ext>
              </a:extLst>
            </p:cNvPr>
            <p:cNvSpPr/>
            <p:nvPr/>
          </p:nvSpPr>
          <p:spPr>
            <a:xfrm>
              <a:off x="4413261" y="2598974"/>
              <a:ext cx="720000" cy="720000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084C194C-B97F-4903-8638-6E05A6E7BA55}"/>
                </a:ext>
              </a:extLst>
            </p:cNvPr>
            <p:cNvCxnSpPr>
              <a:stCxn id="25" idx="6"/>
              <a:endCxn id="26" idx="2"/>
            </p:cNvCxnSpPr>
            <p:nvPr/>
          </p:nvCxnSpPr>
          <p:spPr>
            <a:xfrm>
              <a:off x="2487782" y="2958974"/>
              <a:ext cx="1925479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8225A393-110B-42AE-ADE5-FA92427977D1}"/>
                </a:ext>
              </a:extLst>
            </p:cNvPr>
            <p:cNvCxnSpPr/>
            <p:nvPr/>
          </p:nvCxnSpPr>
          <p:spPr>
            <a:xfrm>
              <a:off x="5133260" y="2958974"/>
              <a:ext cx="1925479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774CEDFD-EFAD-4E2C-8A68-7B2D5091C361}"/>
                </a:ext>
              </a:extLst>
            </p:cNvPr>
            <p:cNvCxnSpPr/>
            <p:nvPr/>
          </p:nvCxnSpPr>
          <p:spPr>
            <a:xfrm>
              <a:off x="7778739" y="2958974"/>
              <a:ext cx="1925479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矩形 34">
            <a:extLst>
              <a:ext uri="{FF2B5EF4-FFF2-40B4-BE49-F238E27FC236}">
                <a16:creationId xmlns:a16="http://schemas.microsoft.com/office/drawing/2014/main" id="{FD0F0ED6-1C23-4769-9E27-873DA0B4C37B}"/>
              </a:ext>
            </a:extLst>
          </p:cNvPr>
          <p:cNvSpPr/>
          <p:nvPr/>
        </p:nvSpPr>
        <p:spPr>
          <a:xfrm>
            <a:off x="9729111" y="2635808"/>
            <a:ext cx="6702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36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7765C2FE-76F8-4C78-B53A-1EDEC22428ED}"/>
              </a:ext>
            </a:extLst>
          </p:cNvPr>
          <p:cNvSpPr/>
          <p:nvPr/>
        </p:nvSpPr>
        <p:spPr>
          <a:xfrm>
            <a:off x="7083632" y="2635808"/>
            <a:ext cx="6702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36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2C7EE97E-8E9E-471C-B285-329403B325C8}"/>
              </a:ext>
            </a:extLst>
          </p:cNvPr>
          <p:cNvSpPr/>
          <p:nvPr/>
        </p:nvSpPr>
        <p:spPr>
          <a:xfrm>
            <a:off x="4438152" y="2635808"/>
            <a:ext cx="6702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36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EA2776E1-545C-469A-A6F3-5F1962CEF9CE}"/>
              </a:ext>
            </a:extLst>
          </p:cNvPr>
          <p:cNvSpPr/>
          <p:nvPr/>
        </p:nvSpPr>
        <p:spPr>
          <a:xfrm>
            <a:off x="1792673" y="2635808"/>
            <a:ext cx="6702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36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39" name="footsteps-silhouette-variant_32523">
            <a:extLst>
              <a:ext uri="{FF2B5EF4-FFF2-40B4-BE49-F238E27FC236}">
                <a16:creationId xmlns:a16="http://schemas.microsoft.com/office/drawing/2014/main" id="{C1710F9E-0CBF-4A3C-AEE0-2DD2F28878EC}"/>
              </a:ext>
            </a:extLst>
          </p:cNvPr>
          <p:cNvSpPr>
            <a:spLocks noChangeAspect="1"/>
          </p:cNvSpPr>
          <p:nvPr/>
        </p:nvSpPr>
        <p:spPr bwMode="auto">
          <a:xfrm>
            <a:off x="1932759" y="4822329"/>
            <a:ext cx="390040" cy="609685"/>
          </a:xfrm>
          <a:custGeom>
            <a:avLst/>
            <a:gdLst>
              <a:gd name="T0" fmla="*/ 455839 w 606244"/>
              <a:gd name="T1" fmla="*/ 455839 w 606244"/>
              <a:gd name="T2" fmla="*/ 600116 w 606244"/>
              <a:gd name="T3" fmla="*/ 600116 w 606244"/>
              <a:gd name="T4" fmla="*/ 600116 w 606244"/>
              <a:gd name="T5" fmla="*/ 600116 w 606244"/>
              <a:gd name="T6" fmla="*/ 455839 w 606244"/>
              <a:gd name="T7" fmla="*/ 455839 w 606244"/>
              <a:gd name="T8" fmla="*/ 600116 w 606244"/>
              <a:gd name="T9" fmla="*/ 600116 w 606244"/>
              <a:gd name="T10" fmla="*/ 600116 w 606244"/>
              <a:gd name="T11" fmla="*/ 600116 w 606244"/>
              <a:gd name="T12" fmla="*/ 600116 w 606244"/>
              <a:gd name="T13" fmla="*/ 600116 w 606244"/>
              <a:gd name="T14" fmla="*/ 600116 w 606244"/>
              <a:gd name="T15" fmla="*/ 600116 w 606244"/>
              <a:gd name="T16" fmla="*/ 600116 w 606244"/>
              <a:gd name="T17" fmla="*/ 600116 w 606244"/>
              <a:gd name="T18" fmla="*/ 600116 w 606244"/>
              <a:gd name="T19" fmla="*/ 600116 w 606244"/>
              <a:gd name="T20" fmla="*/ 455839 w 606244"/>
              <a:gd name="T21" fmla="*/ 455839 w 606244"/>
              <a:gd name="T22" fmla="*/ 600116 w 606244"/>
              <a:gd name="T23" fmla="*/ 600116 w 606244"/>
              <a:gd name="T24" fmla="*/ 600116 w 606244"/>
              <a:gd name="T25" fmla="*/ 600116 w 606244"/>
              <a:gd name="T26" fmla="*/ 600116 w 606244"/>
              <a:gd name="T27" fmla="*/ 600116 w 606244"/>
              <a:gd name="T28" fmla="*/ 600116 w 606244"/>
              <a:gd name="T29" fmla="*/ 600116 w 606244"/>
              <a:gd name="T30" fmla="*/ 600116 w 606244"/>
              <a:gd name="T31" fmla="*/ 600116 w 606244"/>
              <a:gd name="T32" fmla="*/ 600116 w 606244"/>
              <a:gd name="T33" fmla="*/ 600116 w 606244"/>
              <a:gd name="T34" fmla="*/ 455839 w 606244"/>
              <a:gd name="T35" fmla="*/ 455839 w 606244"/>
              <a:gd name="T36" fmla="*/ 600116 w 606244"/>
              <a:gd name="T37" fmla="*/ 600116 w 606244"/>
              <a:gd name="T38" fmla="*/ 600116 w 606244"/>
              <a:gd name="T39" fmla="*/ 600116 w 60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058" h="7918">
                <a:moveTo>
                  <a:pt x="3077" y="5282"/>
                </a:moveTo>
                <a:cubicBezTo>
                  <a:pt x="3448" y="5409"/>
                  <a:pt x="3775" y="5490"/>
                  <a:pt x="4245" y="5635"/>
                </a:cubicBezTo>
                <a:cubicBezTo>
                  <a:pt x="4065" y="7918"/>
                  <a:pt x="1906" y="7011"/>
                  <a:pt x="3077" y="5282"/>
                </a:cubicBezTo>
                <a:close/>
                <a:moveTo>
                  <a:pt x="5005" y="3185"/>
                </a:moveTo>
                <a:cubicBezTo>
                  <a:pt x="4980" y="2499"/>
                  <a:pt x="4859" y="1600"/>
                  <a:pt x="3898" y="1741"/>
                </a:cubicBezTo>
                <a:cubicBezTo>
                  <a:pt x="3447" y="1859"/>
                  <a:pt x="3114" y="2354"/>
                  <a:pt x="2957" y="3208"/>
                </a:cubicBezTo>
                <a:cubicBezTo>
                  <a:pt x="2871" y="3678"/>
                  <a:pt x="2921" y="4337"/>
                  <a:pt x="3022" y="4732"/>
                </a:cubicBezTo>
                <a:cubicBezTo>
                  <a:pt x="3115" y="5011"/>
                  <a:pt x="3084" y="4994"/>
                  <a:pt x="3183" y="5047"/>
                </a:cubicBezTo>
                <a:cubicBezTo>
                  <a:pt x="3569" y="5133"/>
                  <a:pt x="3950" y="5230"/>
                  <a:pt x="4339" y="5328"/>
                </a:cubicBezTo>
                <a:cubicBezTo>
                  <a:pt x="4734" y="5049"/>
                  <a:pt x="5058" y="3568"/>
                  <a:pt x="5005" y="3185"/>
                </a:cubicBezTo>
                <a:close/>
                <a:moveTo>
                  <a:pt x="2036" y="3132"/>
                </a:moveTo>
                <a:cubicBezTo>
                  <a:pt x="2138" y="2737"/>
                  <a:pt x="2188" y="2078"/>
                  <a:pt x="2102" y="1608"/>
                </a:cubicBezTo>
                <a:cubicBezTo>
                  <a:pt x="1945" y="754"/>
                  <a:pt x="1612" y="258"/>
                  <a:pt x="1161" y="141"/>
                </a:cubicBezTo>
                <a:cubicBezTo>
                  <a:pt x="199" y="0"/>
                  <a:pt x="79" y="899"/>
                  <a:pt x="54" y="1585"/>
                </a:cubicBezTo>
                <a:cubicBezTo>
                  <a:pt x="0" y="1968"/>
                  <a:pt x="325" y="3449"/>
                  <a:pt x="720" y="3727"/>
                </a:cubicBezTo>
                <a:cubicBezTo>
                  <a:pt x="1108" y="3629"/>
                  <a:pt x="1490" y="3533"/>
                  <a:pt x="1876" y="3446"/>
                </a:cubicBezTo>
                <a:cubicBezTo>
                  <a:pt x="1975" y="3394"/>
                  <a:pt x="1944" y="3411"/>
                  <a:pt x="2036" y="3132"/>
                </a:cubicBezTo>
                <a:close/>
                <a:moveTo>
                  <a:pt x="813" y="4034"/>
                </a:moveTo>
                <a:cubicBezTo>
                  <a:pt x="994" y="6318"/>
                  <a:pt x="3153" y="5411"/>
                  <a:pt x="1982" y="3682"/>
                </a:cubicBezTo>
                <a:cubicBezTo>
                  <a:pt x="1611" y="3809"/>
                  <a:pt x="1284" y="3890"/>
                  <a:pt x="813" y="4034"/>
                </a:cubicBezTo>
                <a:close/>
              </a:path>
            </a:pathLst>
          </a:custGeom>
          <a:solidFill>
            <a:srgbClr val="184077"/>
          </a:solidFill>
          <a:ln>
            <a:noFill/>
          </a:ln>
        </p:spPr>
      </p:sp>
      <p:sp>
        <p:nvSpPr>
          <p:cNvPr id="45" name="footsteps-silhouette-variant_32523">
            <a:extLst>
              <a:ext uri="{FF2B5EF4-FFF2-40B4-BE49-F238E27FC236}">
                <a16:creationId xmlns:a16="http://schemas.microsoft.com/office/drawing/2014/main" id="{B2A4B19C-6792-492F-803A-2B45B41EF455}"/>
              </a:ext>
            </a:extLst>
          </p:cNvPr>
          <p:cNvSpPr>
            <a:spLocks noChangeAspect="1"/>
          </p:cNvSpPr>
          <p:nvPr/>
        </p:nvSpPr>
        <p:spPr bwMode="auto">
          <a:xfrm>
            <a:off x="4489232" y="4822329"/>
            <a:ext cx="568052" cy="609685"/>
          </a:xfrm>
          <a:custGeom>
            <a:avLst/>
            <a:gdLst>
              <a:gd name="T0" fmla="*/ 88862 h 440259"/>
              <a:gd name="T1" fmla="*/ 88862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278945 h 440259"/>
              <a:gd name="T27" fmla="*/ 278945 h 440259"/>
              <a:gd name="T28" fmla="*/ 278945 h 440259"/>
              <a:gd name="T29" fmla="*/ 278945 h 440259"/>
              <a:gd name="T30" fmla="*/ 278945 h 440259"/>
              <a:gd name="T31" fmla="*/ 278945 h 440259"/>
              <a:gd name="T32" fmla="*/ 278945 h 440259"/>
              <a:gd name="T33" fmla="*/ 278945 h 440259"/>
              <a:gd name="T34" fmla="*/ 278945 h 440259"/>
              <a:gd name="T35" fmla="*/ 278945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  <a:gd name="T42" fmla="*/ 278945 h 440259"/>
              <a:gd name="T43" fmla="*/ 278945 h 440259"/>
              <a:gd name="T44" fmla="*/ 88862 h 440259"/>
              <a:gd name="T45" fmla="*/ 88862 h 440259"/>
              <a:gd name="T46" fmla="*/ 278945 h 440259"/>
              <a:gd name="T47" fmla="*/ 278945 h 440259"/>
              <a:gd name="T48" fmla="*/ 278945 h 440259"/>
              <a:gd name="T49" fmla="*/ 278945 h 440259"/>
              <a:gd name="T50" fmla="*/ 278945 h 440259"/>
              <a:gd name="T51" fmla="*/ 278945 h 440259"/>
              <a:gd name="T52" fmla="*/ 278945 h 440259"/>
              <a:gd name="T53" fmla="*/ 278945 h 440259"/>
              <a:gd name="T54" fmla="*/ 88862 h 440259"/>
              <a:gd name="T55" fmla="*/ 88862 h 440259"/>
              <a:gd name="T56" fmla="*/ 278945 h 440259"/>
              <a:gd name="T57" fmla="*/ 278945 h 440259"/>
              <a:gd name="T58" fmla="*/ 278945 h 440259"/>
              <a:gd name="T59" fmla="*/ 278945 h 440259"/>
              <a:gd name="T60" fmla="*/ 278945 h 440259"/>
              <a:gd name="T61" fmla="*/ 278945 h 440259"/>
              <a:gd name="T62" fmla="*/ 278945 h 440259"/>
              <a:gd name="T63" fmla="*/ 278945 h 440259"/>
              <a:gd name="T64" fmla="*/ 88862 h 440259"/>
              <a:gd name="T65" fmla="*/ 88862 h 440259"/>
              <a:gd name="T66" fmla="*/ 278945 h 440259"/>
              <a:gd name="T67" fmla="*/ 278945 h 440259"/>
              <a:gd name="T68" fmla="*/ 278945 h 440259"/>
              <a:gd name="T69" fmla="*/ 278945 h 440259"/>
              <a:gd name="T70" fmla="*/ 278945 h 440259"/>
              <a:gd name="T71" fmla="*/ 278945 h 440259"/>
              <a:gd name="T72" fmla="*/ 278945 h 440259"/>
              <a:gd name="T73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194" h="6657">
                <a:moveTo>
                  <a:pt x="2409" y="5403"/>
                </a:moveTo>
                <a:lnTo>
                  <a:pt x="6105" y="1708"/>
                </a:lnTo>
                <a:cubicBezTo>
                  <a:pt x="6194" y="1619"/>
                  <a:pt x="6194" y="1473"/>
                  <a:pt x="6105" y="1383"/>
                </a:cubicBezTo>
                <a:lnTo>
                  <a:pt x="4789" y="67"/>
                </a:lnTo>
                <a:cubicBezTo>
                  <a:pt x="4746" y="24"/>
                  <a:pt x="4688" y="0"/>
                  <a:pt x="4627" y="0"/>
                </a:cubicBezTo>
                <a:cubicBezTo>
                  <a:pt x="4566" y="0"/>
                  <a:pt x="4507" y="24"/>
                  <a:pt x="4464" y="67"/>
                </a:cubicBezTo>
                <a:lnTo>
                  <a:pt x="769" y="3763"/>
                </a:lnTo>
                <a:cubicBezTo>
                  <a:pt x="744" y="3788"/>
                  <a:pt x="725" y="3818"/>
                  <a:pt x="714" y="3851"/>
                </a:cubicBezTo>
                <a:lnTo>
                  <a:pt x="29" y="5851"/>
                </a:lnTo>
                <a:cubicBezTo>
                  <a:pt x="0" y="5934"/>
                  <a:pt x="22" y="6026"/>
                  <a:pt x="84" y="6088"/>
                </a:cubicBezTo>
                <a:cubicBezTo>
                  <a:pt x="128" y="6132"/>
                  <a:pt x="186" y="6155"/>
                  <a:pt x="246" y="6155"/>
                </a:cubicBezTo>
                <a:cubicBezTo>
                  <a:pt x="253" y="6169"/>
                  <a:pt x="264" y="6182"/>
                  <a:pt x="280" y="6194"/>
                </a:cubicBezTo>
                <a:cubicBezTo>
                  <a:pt x="398" y="6276"/>
                  <a:pt x="522" y="6340"/>
                  <a:pt x="649" y="6396"/>
                </a:cubicBezTo>
                <a:cubicBezTo>
                  <a:pt x="1237" y="6657"/>
                  <a:pt x="1898" y="6648"/>
                  <a:pt x="2537" y="6506"/>
                </a:cubicBezTo>
                <a:cubicBezTo>
                  <a:pt x="3020" y="6397"/>
                  <a:pt x="3479" y="6205"/>
                  <a:pt x="3950" y="6055"/>
                </a:cubicBezTo>
                <a:cubicBezTo>
                  <a:pt x="4592" y="5851"/>
                  <a:pt x="5291" y="5753"/>
                  <a:pt x="5957" y="5675"/>
                </a:cubicBezTo>
                <a:cubicBezTo>
                  <a:pt x="6105" y="5657"/>
                  <a:pt x="6080" y="5429"/>
                  <a:pt x="5933" y="5446"/>
                </a:cubicBezTo>
                <a:cubicBezTo>
                  <a:pt x="5026" y="5553"/>
                  <a:pt x="4136" y="5734"/>
                  <a:pt x="3276" y="6042"/>
                </a:cubicBezTo>
                <a:cubicBezTo>
                  <a:pt x="2552" y="6301"/>
                  <a:pt x="1722" y="6507"/>
                  <a:pt x="981" y="6282"/>
                </a:cubicBezTo>
                <a:cubicBezTo>
                  <a:pt x="823" y="6234"/>
                  <a:pt x="669" y="6166"/>
                  <a:pt x="521" y="6075"/>
                </a:cubicBezTo>
                <a:lnTo>
                  <a:pt x="2321" y="5459"/>
                </a:lnTo>
                <a:cubicBezTo>
                  <a:pt x="2354" y="5447"/>
                  <a:pt x="2385" y="5428"/>
                  <a:pt x="2409" y="5403"/>
                </a:cubicBezTo>
                <a:close/>
                <a:moveTo>
                  <a:pt x="2292" y="4870"/>
                </a:moveTo>
                <a:lnTo>
                  <a:pt x="2048" y="4626"/>
                </a:lnTo>
                <a:lnTo>
                  <a:pt x="5373" y="1302"/>
                </a:lnTo>
                <a:lnTo>
                  <a:pt x="5616" y="1546"/>
                </a:lnTo>
                <a:lnTo>
                  <a:pt x="2292" y="4870"/>
                </a:lnTo>
                <a:close/>
                <a:moveTo>
                  <a:pt x="4627" y="556"/>
                </a:moveTo>
                <a:lnTo>
                  <a:pt x="4871" y="800"/>
                </a:lnTo>
                <a:lnTo>
                  <a:pt x="1546" y="4124"/>
                </a:lnTo>
                <a:lnTo>
                  <a:pt x="1302" y="3880"/>
                </a:lnTo>
                <a:lnTo>
                  <a:pt x="4627" y="556"/>
                </a:lnTo>
                <a:close/>
                <a:moveTo>
                  <a:pt x="1015" y="5419"/>
                </a:moveTo>
                <a:lnTo>
                  <a:pt x="753" y="5157"/>
                </a:lnTo>
                <a:lnTo>
                  <a:pt x="1053" y="4282"/>
                </a:lnTo>
                <a:lnTo>
                  <a:pt x="1890" y="5119"/>
                </a:lnTo>
                <a:lnTo>
                  <a:pt x="1015" y="5419"/>
                </a:lnTo>
                <a:close/>
              </a:path>
            </a:pathLst>
          </a:custGeom>
          <a:solidFill>
            <a:srgbClr val="184077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" name="footsteps-silhouette-variant_32523">
            <a:extLst>
              <a:ext uri="{FF2B5EF4-FFF2-40B4-BE49-F238E27FC236}">
                <a16:creationId xmlns:a16="http://schemas.microsoft.com/office/drawing/2014/main" id="{6F770453-A921-4A27-B035-513AAB05B24F}"/>
              </a:ext>
            </a:extLst>
          </p:cNvPr>
          <p:cNvSpPr>
            <a:spLocks noChangeAspect="1"/>
          </p:cNvSpPr>
          <p:nvPr/>
        </p:nvSpPr>
        <p:spPr bwMode="auto">
          <a:xfrm>
            <a:off x="7113894" y="4846300"/>
            <a:ext cx="609685" cy="561744"/>
          </a:xfrm>
          <a:custGeom>
            <a:avLst/>
            <a:gdLst>
              <a:gd name="connsiteX0" fmla="*/ 207639 w 609332"/>
              <a:gd name="connsiteY0" fmla="*/ 502991 h 561419"/>
              <a:gd name="connsiteX1" fmla="*/ 406914 w 609332"/>
              <a:gd name="connsiteY1" fmla="*/ 502991 h 561419"/>
              <a:gd name="connsiteX2" fmla="*/ 408432 w 609332"/>
              <a:gd name="connsiteY2" fmla="*/ 504505 h 561419"/>
              <a:gd name="connsiteX3" fmla="*/ 408432 w 609332"/>
              <a:gd name="connsiteY3" fmla="*/ 540077 h 561419"/>
              <a:gd name="connsiteX4" fmla="*/ 406914 w 609332"/>
              <a:gd name="connsiteY4" fmla="*/ 541590 h 561419"/>
              <a:gd name="connsiteX5" fmla="*/ 207639 w 609332"/>
              <a:gd name="connsiteY5" fmla="*/ 541590 h 561419"/>
              <a:gd name="connsiteX6" fmla="*/ 206121 w 609332"/>
              <a:gd name="connsiteY6" fmla="*/ 540077 h 561419"/>
              <a:gd name="connsiteX7" fmla="*/ 206121 w 609332"/>
              <a:gd name="connsiteY7" fmla="*/ 504505 h 561419"/>
              <a:gd name="connsiteX8" fmla="*/ 207639 w 609332"/>
              <a:gd name="connsiteY8" fmla="*/ 502991 h 561419"/>
              <a:gd name="connsiteX9" fmla="*/ 207639 w 609332"/>
              <a:gd name="connsiteY9" fmla="*/ 438423 h 561419"/>
              <a:gd name="connsiteX10" fmla="*/ 607814 w 609332"/>
              <a:gd name="connsiteY10" fmla="*/ 438423 h 561419"/>
              <a:gd name="connsiteX11" fmla="*/ 609332 w 609332"/>
              <a:gd name="connsiteY11" fmla="*/ 439940 h 561419"/>
              <a:gd name="connsiteX12" fmla="*/ 609332 w 609332"/>
              <a:gd name="connsiteY12" fmla="*/ 475577 h 561419"/>
              <a:gd name="connsiteX13" fmla="*/ 607814 w 609332"/>
              <a:gd name="connsiteY13" fmla="*/ 477093 h 561419"/>
              <a:gd name="connsiteX14" fmla="*/ 207639 w 609332"/>
              <a:gd name="connsiteY14" fmla="*/ 477093 h 561419"/>
              <a:gd name="connsiteX15" fmla="*/ 206121 w 609332"/>
              <a:gd name="connsiteY15" fmla="*/ 475577 h 561419"/>
              <a:gd name="connsiteX16" fmla="*/ 206121 w 609332"/>
              <a:gd name="connsiteY16" fmla="*/ 439940 h 561419"/>
              <a:gd name="connsiteX17" fmla="*/ 207639 w 609332"/>
              <a:gd name="connsiteY17" fmla="*/ 438423 h 561419"/>
              <a:gd name="connsiteX18" fmla="*/ 142464 w 609332"/>
              <a:gd name="connsiteY18" fmla="*/ 418453 h 561419"/>
              <a:gd name="connsiteX19" fmla="*/ 175778 w 609332"/>
              <a:gd name="connsiteY19" fmla="*/ 451897 h 561419"/>
              <a:gd name="connsiteX20" fmla="*/ 99089 w 609332"/>
              <a:gd name="connsiteY20" fmla="*/ 528070 h 561419"/>
              <a:gd name="connsiteX21" fmla="*/ 65585 w 609332"/>
              <a:gd name="connsiteY21" fmla="*/ 561419 h 561419"/>
              <a:gd name="connsiteX22" fmla="*/ 32175 w 609332"/>
              <a:gd name="connsiteY22" fmla="*/ 527975 h 561419"/>
              <a:gd name="connsiteX23" fmla="*/ 0 w 609332"/>
              <a:gd name="connsiteY23" fmla="*/ 495763 h 561419"/>
              <a:gd name="connsiteX24" fmla="*/ 33504 w 609332"/>
              <a:gd name="connsiteY24" fmla="*/ 462414 h 561419"/>
              <a:gd name="connsiteX25" fmla="*/ 65680 w 609332"/>
              <a:gd name="connsiteY25" fmla="*/ 494721 h 561419"/>
              <a:gd name="connsiteX26" fmla="*/ 207639 w 609332"/>
              <a:gd name="connsiteY26" fmla="*/ 293623 h 561419"/>
              <a:gd name="connsiteX27" fmla="*/ 406914 w 609332"/>
              <a:gd name="connsiteY27" fmla="*/ 293623 h 561419"/>
              <a:gd name="connsiteX28" fmla="*/ 408432 w 609332"/>
              <a:gd name="connsiteY28" fmla="*/ 295139 h 561419"/>
              <a:gd name="connsiteX29" fmla="*/ 408432 w 609332"/>
              <a:gd name="connsiteY29" fmla="*/ 330776 h 561419"/>
              <a:gd name="connsiteX30" fmla="*/ 406914 w 609332"/>
              <a:gd name="connsiteY30" fmla="*/ 332293 h 561419"/>
              <a:gd name="connsiteX31" fmla="*/ 207639 w 609332"/>
              <a:gd name="connsiteY31" fmla="*/ 332293 h 561419"/>
              <a:gd name="connsiteX32" fmla="*/ 206121 w 609332"/>
              <a:gd name="connsiteY32" fmla="*/ 330776 h 561419"/>
              <a:gd name="connsiteX33" fmla="*/ 206121 w 609332"/>
              <a:gd name="connsiteY33" fmla="*/ 295139 h 561419"/>
              <a:gd name="connsiteX34" fmla="*/ 207639 w 609332"/>
              <a:gd name="connsiteY34" fmla="*/ 293623 h 561419"/>
              <a:gd name="connsiteX35" fmla="*/ 207639 w 609332"/>
              <a:gd name="connsiteY35" fmla="*/ 229197 h 561419"/>
              <a:gd name="connsiteX36" fmla="*/ 607814 w 609332"/>
              <a:gd name="connsiteY36" fmla="*/ 229197 h 561419"/>
              <a:gd name="connsiteX37" fmla="*/ 609332 w 609332"/>
              <a:gd name="connsiteY37" fmla="*/ 230713 h 561419"/>
              <a:gd name="connsiteX38" fmla="*/ 609332 w 609332"/>
              <a:gd name="connsiteY38" fmla="*/ 266350 h 561419"/>
              <a:gd name="connsiteX39" fmla="*/ 607814 w 609332"/>
              <a:gd name="connsiteY39" fmla="*/ 267867 h 561419"/>
              <a:gd name="connsiteX40" fmla="*/ 207639 w 609332"/>
              <a:gd name="connsiteY40" fmla="*/ 267867 h 561419"/>
              <a:gd name="connsiteX41" fmla="*/ 206121 w 609332"/>
              <a:gd name="connsiteY41" fmla="*/ 266350 h 561419"/>
              <a:gd name="connsiteX42" fmla="*/ 206121 w 609332"/>
              <a:gd name="connsiteY42" fmla="*/ 230713 h 561419"/>
              <a:gd name="connsiteX43" fmla="*/ 207639 w 609332"/>
              <a:gd name="connsiteY43" fmla="*/ 229197 h 561419"/>
              <a:gd name="connsiteX44" fmla="*/ 142464 w 609332"/>
              <a:gd name="connsiteY44" fmla="*/ 209227 h 561419"/>
              <a:gd name="connsiteX45" fmla="*/ 175778 w 609332"/>
              <a:gd name="connsiteY45" fmla="*/ 242671 h 561419"/>
              <a:gd name="connsiteX46" fmla="*/ 99089 w 609332"/>
              <a:gd name="connsiteY46" fmla="*/ 319033 h 561419"/>
              <a:gd name="connsiteX47" fmla="*/ 65585 w 609332"/>
              <a:gd name="connsiteY47" fmla="*/ 352193 h 561419"/>
              <a:gd name="connsiteX48" fmla="*/ 32175 w 609332"/>
              <a:gd name="connsiteY48" fmla="*/ 318749 h 561419"/>
              <a:gd name="connsiteX49" fmla="*/ 0 w 609332"/>
              <a:gd name="connsiteY49" fmla="*/ 286536 h 561419"/>
              <a:gd name="connsiteX50" fmla="*/ 33504 w 609332"/>
              <a:gd name="connsiteY50" fmla="*/ 253187 h 561419"/>
              <a:gd name="connsiteX51" fmla="*/ 65680 w 609332"/>
              <a:gd name="connsiteY51" fmla="*/ 285494 h 561419"/>
              <a:gd name="connsiteX52" fmla="*/ 207639 w 609332"/>
              <a:gd name="connsiteY52" fmla="*/ 84396 h 561419"/>
              <a:gd name="connsiteX53" fmla="*/ 406914 w 609332"/>
              <a:gd name="connsiteY53" fmla="*/ 84396 h 561419"/>
              <a:gd name="connsiteX54" fmla="*/ 408432 w 609332"/>
              <a:gd name="connsiteY54" fmla="*/ 85912 h 561419"/>
              <a:gd name="connsiteX55" fmla="*/ 408432 w 609332"/>
              <a:gd name="connsiteY55" fmla="*/ 121549 h 561419"/>
              <a:gd name="connsiteX56" fmla="*/ 406914 w 609332"/>
              <a:gd name="connsiteY56" fmla="*/ 123066 h 561419"/>
              <a:gd name="connsiteX57" fmla="*/ 207639 w 609332"/>
              <a:gd name="connsiteY57" fmla="*/ 123066 h 561419"/>
              <a:gd name="connsiteX58" fmla="*/ 206121 w 609332"/>
              <a:gd name="connsiteY58" fmla="*/ 121549 h 561419"/>
              <a:gd name="connsiteX59" fmla="*/ 206121 w 609332"/>
              <a:gd name="connsiteY59" fmla="*/ 85912 h 561419"/>
              <a:gd name="connsiteX60" fmla="*/ 207639 w 609332"/>
              <a:gd name="connsiteY60" fmla="*/ 84396 h 561419"/>
              <a:gd name="connsiteX61" fmla="*/ 207639 w 609332"/>
              <a:gd name="connsiteY61" fmla="*/ 19970 h 561419"/>
              <a:gd name="connsiteX62" fmla="*/ 607814 w 609332"/>
              <a:gd name="connsiteY62" fmla="*/ 19970 h 561419"/>
              <a:gd name="connsiteX63" fmla="*/ 609332 w 609332"/>
              <a:gd name="connsiteY63" fmla="*/ 21486 h 561419"/>
              <a:gd name="connsiteX64" fmla="*/ 609332 w 609332"/>
              <a:gd name="connsiteY64" fmla="*/ 57123 h 561419"/>
              <a:gd name="connsiteX65" fmla="*/ 607814 w 609332"/>
              <a:gd name="connsiteY65" fmla="*/ 58640 h 561419"/>
              <a:gd name="connsiteX66" fmla="*/ 207639 w 609332"/>
              <a:gd name="connsiteY66" fmla="*/ 58640 h 561419"/>
              <a:gd name="connsiteX67" fmla="*/ 206121 w 609332"/>
              <a:gd name="connsiteY67" fmla="*/ 57123 h 561419"/>
              <a:gd name="connsiteX68" fmla="*/ 206121 w 609332"/>
              <a:gd name="connsiteY68" fmla="*/ 21486 h 561419"/>
              <a:gd name="connsiteX69" fmla="*/ 207639 w 609332"/>
              <a:gd name="connsiteY69" fmla="*/ 19970 h 561419"/>
              <a:gd name="connsiteX70" fmla="*/ 142464 w 609332"/>
              <a:gd name="connsiteY70" fmla="*/ 0 h 561419"/>
              <a:gd name="connsiteX71" fmla="*/ 175778 w 609332"/>
              <a:gd name="connsiteY71" fmla="*/ 33444 h 561419"/>
              <a:gd name="connsiteX72" fmla="*/ 99089 w 609332"/>
              <a:gd name="connsiteY72" fmla="*/ 109806 h 561419"/>
              <a:gd name="connsiteX73" fmla="*/ 65585 w 609332"/>
              <a:gd name="connsiteY73" fmla="*/ 142966 h 561419"/>
              <a:gd name="connsiteX74" fmla="*/ 32175 w 609332"/>
              <a:gd name="connsiteY74" fmla="*/ 109522 h 561419"/>
              <a:gd name="connsiteX75" fmla="*/ 0 w 609332"/>
              <a:gd name="connsiteY75" fmla="*/ 77309 h 561419"/>
              <a:gd name="connsiteX76" fmla="*/ 33504 w 609332"/>
              <a:gd name="connsiteY76" fmla="*/ 43960 h 561419"/>
              <a:gd name="connsiteX77" fmla="*/ 65680 w 609332"/>
              <a:gd name="connsiteY77" fmla="*/ 76267 h 561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609332" h="561419">
                <a:moveTo>
                  <a:pt x="207639" y="502991"/>
                </a:moveTo>
                <a:lnTo>
                  <a:pt x="406914" y="502991"/>
                </a:lnTo>
                <a:cubicBezTo>
                  <a:pt x="407673" y="502991"/>
                  <a:pt x="408337" y="503653"/>
                  <a:pt x="408432" y="504505"/>
                </a:cubicBezTo>
                <a:lnTo>
                  <a:pt x="408432" y="540077"/>
                </a:lnTo>
                <a:cubicBezTo>
                  <a:pt x="408432" y="540928"/>
                  <a:pt x="407673" y="541590"/>
                  <a:pt x="406914" y="541590"/>
                </a:cubicBezTo>
                <a:lnTo>
                  <a:pt x="207639" y="541590"/>
                </a:lnTo>
                <a:cubicBezTo>
                  <a:pt x="206785" y="541590"/>
                  <a:pt x="206121" y="540833"/>
                  <a:pt x="206121" y="540077"/>
                </a:cubicBezTo>
                <a:lnTo>
                  <a:pt x="206121" y="504505"/>
                </a:lnTo>
                <a:cubicBezTo>
                  <a:pt x="206121" y="503653"/>
                  <a:pt x="206880" y="502991"/>
                  <a:pt x="207639" y="502991"/>
                </a:cubicBezTo>
                <a:close/>
                <a:moveTo>
                  <a:pt x="207639" y="438423"/>
                </a:moveTo>
                <a:lnTo>
                  <a:pt x="607814" y="438423"/>
                </a:lnTo>
                <a:cubicBezTo>
                  <a:pt x="608763" y="438423"/>
                  <a:pt x="609332" y="438992"/>
                  <a:pt x="609332" y="439940"/>
                </a:cubicBezTo>
                <a:lnTo>
                  <a:pt x="609332" y="475577"/>
                </a:lnTo>
                <a:cubicBezTo>
                  <a:pt x="609332" y="476430"/>
                  <a:pt x="608573" y="477093"/>
                  <a:pt x="607814" y="477093"/>
                </a:cubicBezTo>
                <a:lnTo>
                  <a:pt x="207639" y="477093"/>
                </a:lnTo>
                <a:cubicBezTo>
                  <a:pt x="206785" y="477093"/>
                  <a:pt x="206121" y="476335"/>
                  <a:pt x="206121" y="475577"/>
                </a:cubicBezTo>
                <a:lnTo>
                  <a:pt x="206121" y="439940"/>
                </a:lnTo>
                <a:cubicBezTo>
                  <a:pt x="206121" y="438992"/>
                  <a:pt x="206880" y="438423"/>
                  <a:pt x="207639" y="438423"/>
                </a:cubicBezTo>
                <a:close/>
                <a:moveTo>
                  <a:pt x="142464" y="418453"/>
                </a:moveTo>
                <a:lnTo>
                  <a:pt x="175778" y="451897"/>
                </a:lnTo>
                <a:lnTo>
                  <a:pt x="99089" y="528070"/>
                </a:lnTo>
                <a:lnTo>
                  <a:pt x="65585" y="561419"/>
                </a:lnTo>
                <a:lnTo>
                  <a:pt x="32175" y="527975"/>
                </a:lnTo>
                <a:lnTo>
                  <a:pt x="0" y="495763"/>
                </a:lnTo>
                <a:lnTo>
                  <a:pt x="33504" y="462414"/>
                </a:lnTo>
                <a:lnTo>
                  <a:pt x="65680" y="494721"/>
                </a:lnTo>
                <a:close/>
                <a:moveTo>
                  <a:pt x="207639" y="293623"/>
                </a:moveTo>
                <a:lnTo>
                  <a:pt x="406914" y="293623"/>
                </a:lnTo>
                <a:cubicBezTo>
                  <a:pt x="407768" y="293623"/>
                  <a:pt x="408432" y="294381"/>
                  <a:pt x="408432" y="295139"/>
                </a:cubicBezTo>
                <a:lnTo>
                  <a:pt x="408432" y="330776"/>
                </a:lnTo>
                <a:cubicBezTo>
                  <a:pt x="408432" y="331629"/>
                  <a:pt x="407673" y="332293"/>
                  <a:pt x="406914" y="332293"/>
                </a:cubicBezTo>
                <a:lnTo>
                  <a:pt x="207639" y="332293"/>
                </a:lnTo>
                <a:cubicBezTo>
                  <a:pt x="206785" y="332293"/>
                  <a:pt x="206121" y="331629"/>
                  <a:pt x="206121" y="330776"/>
                </a:cubicBezTo>
                <a:lnTo>
                  <a:pt x="206121" y="295139"/>
                </a:lnTo>
                <a:cubicBezTo>
                  <a:pt x="206121" y="294191"/>
                  <a:pt x="206880" y="293623"/>
                  <a:pt x="207639" y="293623"/>
                </a:cubicBezTo>
                <a:close/>
                <a:moveTo>
                  <a:pt x="207639" y="229197"/>
                </a:moveTo>
                <a:lnTo>
                  <a:pt x="607814" y="229197"/>
                </a:lnTo>
                <a:cubicBezTo>
                  <a:pt x="608763" y="229197"/>
                  <a:pt x="609332" y="229765"/>
                  <a:pt x="609332" y="230713"/>
                </a:cubicBezTo>
                <a:lnTo>
                  <a:pt x="609332" y="266350"/>
                </a:lnTo>
                <a:cubicBezTo>
                  <a:pt x="609332" y="267203"/>
                  <a:pt x="608573" y="267867"/>
                  <a:pt x="607814" y="267867"/>
                </a:cubicBezTo>
                <a:lnTo>
                  <a:pt x="207639" y="267867"/>
                </a:lnTo>
                <a:cubicBezTo>
                  <a:pt x="206785" y="267867"/>
                  <a:pt x="206121" y="267109"/>
                  <a:pt x="206121" y="266350"/>
                </a:cubicBezTo>
                <a:lnTo>
                  <a:pt x="206121" y="230713"/>
                </a:lnTo>
                <a:cubicBezTo>
                  <a:pt x="206121" y="229765"/>
                  <a:pt x="206880" y="229197"/>
                  <a:pt x="207639" y="229197"/>
                </a:cubicBezTo>
                <a:close/>
                <a:moveTo>
                  <a:pt x="142464" y="209227"/>
                </a:moveTo>
                <a:lnTo>
                  <a:pt x="175778" y="242671"/>
                </a:lnTo>
                <a:lnTo>
                  <a:pt x="99089" y="319033"/>
                </a:lnTo>
                <a:lnTo>
                  <a:pt x="65585" y="352193"/>
                </a:lnTo>
                <a:lnTo>
                  <a:pt x="32175" y="318749"/>
                </a:lnTo>
                <a:lnTo>
                  <a:pt x="0" y="286536"/>
                </a:lnTo>
                <a:lnTo>
                  <a:pt x="33504" y="253187"/>
                </a:lnTo>
                <a:lnTo>
                  <a:pt x="65680" y="285494"/>
                </a:lnTo>
                <a:close/>
                <a:moveTo>
                  <a:pt x="207639" y="84396"/>
                </a:moveTo>
                <a:lnTo>
                  <a:pt x="406914" y="84396"/>
                </a:lnTo>
                <a:cubicBezTo>
                  <a:pt x="407768" y="84396"/>
                  <a:pt x="408432" y="85154"/>
                  <a:pt x="408432" y="85912"/>
                </a:cubicBezTo>
                <a:lnTo>
                  <a:pt x="408432" y="121549"/>
                </a:lnTo>
                <a:cubicBezTo>
                  <a:pt x="408432" y="122402"/>
                  <a:pt x="407673" y="123066"/>
                  <a:pt x="406914" y="123066"/>
                </a:cubicBezTo>
                <a:lnTo>
                  <a:pt x="207639" y="123066"/>
                </a:lnTo>
                <a:cubicBezTo>
                  <a:pt x="206785" y="123066"/>
                  <a:pt x="206121" y="122402"/>
                  <a:pt x="206121" y="121549"/>
                </a:cubicBezTo>
                <a:lnTo>
                  <a:pt x="206121" y="85912"/>
                </a:lnTo>
                <a:cubicBezTo>
                  <a:pt x="206121" y="84964"/>
                  <a:pt x="206880" y="84396"/>
                  <a:pt x="207639" y="84396"/>
                </a:cubicBezTo>
                <a:close/>
                <a:moveTo>
                  <a:pt x="207639" y="19970"/>
                </a:moveTo>
                <a:lnTo>
                  <a:pt x="607814" y="19970"/>
                </a:lnTo>
                <a:cubicBezTo>
                  <a:pt x="608763" y="19970"/>
                  <a:pt x="609332" y="20538"/>
                  <a:pt x="609332" y="21486"/>
                </a:cubicBezTo>
                <a:lnTo>
                  <a:pt x="609332" y="57123"/>
                </a:lnTo>
                <a:cubicBezTo>
                  <a:pt x="609332" y="57976"/>
                  <a:pt x="608573" y="58640"/>
                  <a:pt x="607814" y="58640"/>
                </a:cubicBezTo>
                <a:lnTo>
                  <a:pt x="207639" y="58640"/>
                </a:lnTo>
                <a:cubicBezTo>
                  <a:pt x="206785" y="58640"/>
                  <a:pt x="206121" y="57882"/>
                  <a:pt x="206121" y="57123"/>
                </a:cubicBezTo>
                <a:lnTo>
                  <a:pt x="206121" y="21486"/>
                </a:lnTo>
                <a:cubicBezTo>
                  <a:pt x="206121" y="20538"/>
                  <a:pt x="206880" y="19970"/>
                  <a:pt x="207639" y="19970"/>
                </a:cubicBezTo>
                <a:close/>
                <a:moveTo>
                  <a:pt x="142464" y="0"/>
                </a:moveTo>
                <a:lnTo>
                  <a:pt x="175778" y="33444"/>
                </a:lnTo>
                <a:lnTo>
                  <a:pt x="99089" y="109806"/>
                </a:lnTo>
                <a:lnTo>
                  <a:pt x="65585" y="142966"/>
                </a:lnTo>
                <a:lnTo>
                  <a:pt x="32175" y="109522"/>
                </a:lnTo>
                <a:lnTo>
                  <a:pt x="0" y="77309"/>
                </a:lnTo>
                <a:lnTo>
                  <a:pt x="33504" y="43960"/>
                </a:lnTo>
                <a:lnTo>
                  <a:pt x="65680" y="76267"/>
                </a:lnTo>
                <a:close/>
              </a:path>
            </a:pathLst>
          </a:custGeom>
          <a:solidFill>
            <a:srgbClr val="184077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" name="footsteps-silhouette-variant_32523">
            <a:extLst>
              <a:ext uri="{FF2B5EF4-FFF2-40B4-BE49-F238E27FC236}">
                <a16:creationId xmlns:a16="http://schemas.microsoft.com/office/drawing/2014/main" id="{31BE87A6-90FC-4C92-B172-DB1A86752427}"/>
              </a:ext>
            </a:extLst>
          </p:cNvPr>
          <p:cNvSpPr>
            <a:spLocks noChangeAspect="1"/>
          </p:cNvSpPr>
          <p:nvPr/>
        </p:nvSpPr>
        <p:spPr bwMode="auto">
          <a:xfrm>
            <a:off x="9832331" y="4822329"/>
            <a:ext cx="463780" cy="609685"/>
          </a:xfrm>
          <a:custGeom>
            <a:avLst/>
            <a:gdLst>
              <a:gd name="T0" fmla="*/ 532 w 3373"/>
              <a:gd name="T1" fmla="*/ 381 h 4441"/>
              <a:gd name="T2" fmla="*/ 3373 w 3373"/>
              <a:gd name="T3" fmla="*/ 381 h 4441"/>
              <a:gd name="T4" fmla="*/ 3373 w 3373"/>
              <a:gd name="T5" fmla="*/ 0 h 4441"/>
              <a:gd name="T6" fmla="*/ 532 w 3373"/>
              <a:gd name="T7" fmla="*/ 0 h 4441"/>
              <a:gd name="T8" fmla="*/ 0 w 3373"/>
              <a:gd name="T9" fmla="*/ 532 h 4441"/>
              <a:gd name="T10" fmla="*/ 0 w 3373"/>
              <a:gd name="T11" fmla="*/ 4012 h 4441"/>
              <a:gd name="T12" fmla="*/ 429 w 3373"/>
              <a:gd name="T13" fmla="*/ 4441 h 4441"/>
              <a:gd name="T14" fmla="*/ 3373 w 3373"/>
              <a:gd name="T15" fmla="*/ 4441 h 4441"/>
              <a:gd name="T16" fmla="*/ 3373 w 3373"/>
              <a:gd name="T17" fmla="*/ 683 h 4441"/>
              <a:gd name="T18" fmla="*/ 532 w 3373"/>
              <a:gd name="T19" fmla="*/ 683 h 4441"/>
              <a:gd name="T20" fmla="*/ 381 w 3373"/>
              <a:gd name="T21" fmla="*/ 532 h 4441"/>
              <a:gd name="T22" fmla="*/ 532 w 3373"/>
              <a:gd name="T23" fmla="*/ 381 h 4441"/>
              <a:gd name="T24" fmla="*/ 1397 w 3373"/>
              <a:gd name="T25" fmla="*/ 3011 h 4441"/>
              <a:gd name="T26" fmla="*/ 2854 w 3373"/>
              <a:gd name="T27" fmla="*/ 3011 h 4441"/>
              <a:gd name="T28" fmla="*/ 2854 w 3373"/>
              <a:gd name="T29" fmla="*/ 3794 h 4441"/>
              <a:gd name="T30" fmla="*/ 1397 w 3373"/>
              <a:gd name="T31" fmla="*/ 3794 h 4441"/>
              <a:gd name="T32" fmla="*/ 1397 w 3373"/>
              <a:gd name="T33" fmla="*/ 3011 h 4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73" h="4441">
                <a:moveTo>
                  <a:pt x="532" y="381"/>
                </a:moveTo>
                <a:lnTo>
                  <a:pt x="3373" y="381"/>
                </a:lnTo>
                <a:lnTo>
                  <a:pt x="3373" y="0"/>
                </a:lnTo>
                <a:lnTo>
                  <a:pt x="532" y="0"/>
                </a:lnTo>
                <a:cubicBezTo>
                  <a:pt x="239" y="0"/>
                  <a:pt x="0" y="239"/>
                  <a:pt x="0" y="532"/>
                </a:cubicBezTo>
                <a:lnTo>
                  <a:pt x="0" y="4012"/>
                </a:lnTo>
                <a:cubicBezTo>
                  <a:pt x="0" y="4248"/>
                  <a:pt x="192" y="4441"/>
                  <a:pt x="429" y="4441"/>
                </a:cubicBezTo>
                <a:lnTo>
                  <a:pt x="3373" y="4441"/>
                </a:lnTo>
                <a:lnTo>
                  <a:pt x="3373" y="683"/>
                </a:lnTo>
                <a:lnTo>
                  <a:pt x="532" y="683"/>
                </a:lnTo>
                <a:cubicBezTo>
                  <a:pt x="449" y="683"/>
                  <a:pt x="381" y="616"/>
                  <a:pt x="381" y="532"/>
                </a:cubicBezTo>
                <a:cubicBezTo>
                  <a:pt x="381" y="449"/>
                  <a:pt x="449" y="381"/>
                  <a:pt x="532" y="381"/>
                </a:cubicBezTo>
                <a:close/>
                <a:moveTo>
                  <a:pt x="1397" y="3011"/>
                </a:moveTo>
                <a:lnTo>
                  <a:pt x="2854" y="3011"/>
                </a:lnTo>
                <a:lnTo>
                  <a:pt x="2854" y="3794"/>
                </a:lnTo>
                <a:lnTo>
                  <a:pt x="1397" y="3794"/>
                </a:lnTo>
                <a:lnTo>
                  <a:pt x="1397" y="3011"/>
                </a:lnTo>
                <a:close/>
              </a:path>
            </a:pathLst>
          </a:custGeom>
          <a:solidFill>
            <a:srgbClr val="184077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5140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30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7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8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 animBg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6" grpId="0"/>
      <p:bldP spid="37" grpId="0"/>
      <p:bldP spid="38" grpId="0"/>
      <p:bldP spid="45" grpId="0" animBg="1"/>
      <p:bldP spid="44" grpId="0" animBg="1"/>
      <p:bldP spid="4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3E0C16D5-6DDF-4D09-A13E-337B44C71C07}"/>
              </a:ext>
            </a:extLst>
          </p:cNvPr>
          <p:cNvSpPr/>
          <p:nvPr/>
        </p:nvSpPr>
        <p:spPr>
          <a:xfrm>
            <a:off x="5570464" y="665129"/>
            <a:ext cx="18790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1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14F47931-B9BC-4E24-BF03-324C5BAF5A36}"/>
              </a:ext>
            </a:extLst>
          </p:cNvPr>
          <p:cNvSpPr/>
          <p:nvPr/>
        </p:nvSpPr>
        <p:spPr>
          <a:xfrm>
            <a:off x="4784537" y="1558454"/>
            <a:ext cx="2664000" cy="36000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footsteps-silhouette-variant_32523">
            <a:extLst>
              <a:ext uri="{FF2B5EF4-FFF2-40B4-BE49-F238E27FC236}">
                <a16:creationId xmlns:a16="http://schemas.microsoft.com/office/drawing/2014/main" id="{C1710F9E-0CBF-4A3C-AEE0-2DD2F28878EC}"/>
              </a:ext>
            </a:extLst>
          </p:cNvPr>
          <p:cNvSpPr>
            <a:spLocks noChangeAspect="1"/>
          </p:cNvSpPr>
          <p:nvPr/>
        </p:nvSpPr>
        <p:spPr bwMode="auto">
          <a:xfrm>
            <a:off x="4803856" y="838938"/>
            <a:ext cx="390040" cy="609685"/>
          </a:xfrm>
          <a:custGeom>
            <a:avLst/>
            <a:gdLst>
              <a:gd name="T0" fmla="*/ 455839 w 606244"/>
              <a:gd name="T1" fmla="*/ 455839 w 606244"/>
              <a:gd name="T2" fmla="*/ 600116 w 606244"/>
              <a:gd name="T3" fmla="*/ 600116 w 606244"/>
              <a:gd name="T4" fmla="*/ 600116 w 606244"/>
              <a:gd name="T5" fmla="*/ 600116 w 606244"/>
              <a:gd name="T6" fmla="*/ 455839 w 606244"/>
              <a:gd name="T7" fmla="*/ 455839 w 606244"/>
              <a:gd name="T8" fmla="*/ 600116 w 606244"/>
              <a:gd name="T9" fmla="*/ 600116 w 606244"/>
              <a:gd name="T10" fmla="*/ 600116 w 606244"/>
              <a:gd name="T11" fmla="*/ 600116 w 606244"/>
              <a:gd name="T12" fmla="*/ 600116 w 606244"/>
              <a:gd name="T13" fmla="*/ 600116 w 606244"/>
              <a:gd name="T14" fmla="*/ 600116 w 606244"/>
              <a:gd name="T15" fmla="*/ 600116 w 606244"/>
              <a:gd name="T16" fmla="*/ 600116 w 606244"/>
              <a:gd name="T17" fmla="*/ 600116 w 606244"/>
              <a:gd name="T18" fmla="*/ 600116 w 606244"/>
              <a:gd name="T19" fmla="*/ 600116 w 606244"/>
              <a:gd name="T20" fmla="*/ 455839 w 606244"/>
              <a:gd name="T21" fmla="*/ 455839 w 606244"/>
              <a:gd name="T22" fmla="*/ 600116 w 606244"/>
              <a:gd name="T23" fmla="*/ 600116 w 606244"/>
              <a:gd name="T24" fmla="*/ 600116 w 606244"/>
              <a:gd name="T25" fmla="*/ 600116 w 606244"/>
              <a:gd name="T26" fmla="*/ 600116 w 606244"/>
              <a:gd name="T27" fmla="*/ 600116 w 606244"/>
              <a:gd name="T28" fmla="*/ 600116 w 606244"/>
              <a:gd name="T29" fmla="*/ 600116 w 606244"/>
              <a:gd name="T30" fmla="*/ 600116 w 606244"/>
              <a:gd name="T31" fmla="*/ 600116 w 606244"/>
              <a:gd name="T32" fmla="*/ 600116 w 606244"/>
              <a:gd name="T33" fmla="*/ 600116 w 606244"/>
              <a:gd name="T34" fmla="*/ 455839 w 606244"/>
              <a:gd name="T35" fmla="*/ 455839 w 606244"/>
              <a:gd name="T36" fmla="*/ 600116 w 606244"/>
              <a:gd name="T37" fmla="*/ 600116 w 606244"/>
              <a:gd name="T38" fmla="*/ 600116 w 606244"/>
              <a:gd name="T39" fmla="*/ 600116 w 60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058" h="7918">
                <a:moveTo>
                  <a:pt x="3077" y="5282"/>
                </a:moveTo>
                <a:cubicBezTo>
                  <a:pt x="3448" y="5409"/>
                  <a:pt x="3775" y="5490"/>
                  <a:pt x="4245" y="5635"/>
                </a:cubicBezTo>
                <a:cubicBezTo>
                  <a:pt x="4065" y="7918"/>
                  <a:pt x="1906" y="7011"/>
                  <a:pt x="3077" y="5282"/>
                </a:cubicBezTo>
                <a:close/>
                <a:moveTo>
                  <a:pt x="5005" y="3185"/>
                </a:moveTo>
                <a:cubicBezTo>
                  <a:pt x="4980" y="2499"/>
                  <a:pt x="4859" y="1600"/>
                  <a:pt x="3898" y="1741"/>
                </a:cubicBezTo>
                <a:cubicBezTo>
                  <a:pt x="3447" y="1859"/>
                  <a:pt x="3114" y="2354"/>
                  <a:pt x="2957" y="3208"/>
                </a:cubicBezTo>
                <a:cubicBezTo>
                  <a:pt x="2871" y="3678"/>
                  <a:pt x="2921" y="4337"/>
                  <a:pt x="3022" y="4732"/>
                </a:cubicBezTo>
                <a:cubicBezTo>
                  <a:pt x="3115" y="5011"/>
                  <a:pt x="3084" y="4994"/>
                  <a:pt x="3183" y="5047"/>
                </a:cubicBezTo>
                <a:cubicBezTo>
                  <a:pt x="3569" y="5133"/>
                  <a:pt x="3950" y="5230"/>
                  <a:pt x="4339" y="5328"/>
                </a:cubicBezTo>
                <a:cubicBezTo>
                  <a:pt x="4734" y="5049"/>
                  <a:pt x="5058" y="3568"/>
                  <a:pt x="5005" y="3185"/>
                </a:cubicBezTo>
                <a:close/>
                <a:moveTo>
                  <a:pt x="2036" y="3132"/>
                </a:moveTo>
                <a:cubicBezTo>
                  <a:pt x="2138" y="2737"/>
                  <a:pt x="2188" y="2078"/>
                  <a:pt x="2102" y="1608"/>
                </a:cubicBezTo>
                <a:cubicBezTo>
                  <a:pt x="1945" y="754"/>
                  <a:pt x="1612" y="258"/>
                  <a:pt x="1161" y="141"/>
                </a:cubicBezTo>
                <a:cubicBezTo>
                  <a:pt x="199" y="0"/>
                  <a:pt x="79" y="899"/>
                  <a:pt x="54" y="1585"/>
                </a:cubicBezTo>
                <a:cubicBezTo>
                  <a:pt x="0" y="1968"/>
                  <a:pt x="325" y="3449"/>
                  <a:pt x="720" y="3727"/>
                </a:cubicBezTo>
                <a:cubicBezTo>
                  <a:pt x="1108" y="3629"/>
                  <a:pt x="1490" y="3533"/>
                  <a:pt x="1876" y="3446"/>
                </a:cubicBezTo>
                <a:cubicBezTo>
                  <a:pt x="1975" y="3394"/>
                  <a:pt x="1944" y="3411"/>
                  <a:pt x="2036" y="3132"/>
                </a:cubicBezTo>
                <a:close/>
                <a:moveTo>
                  <a:pt x="813" y="4034"/>
                </a:moveTo>
                <a:cubicBezTo>
                  <a:pt x="994" y="6318"/>
                  <a:pt x="3153" y="5411"/>
                  <a:pt x="1982" y="3682"/>
                </a:cubicBezTo>
                <a:cubicBezTo>
                  <a:pt x="1611" y="3809"/>
                  <a:pt x="1284" y="3890"/>
                  <a:pt x="813" y="4034"/>
                </a:cubicBezTo>
                <a:close/>
              </a:path>
            </a:pathLst>
          </a:custGeom>
          <a:solidFill>
            <a:srgbClr val="184077"/>
          </a:solidFill>
          <a:ln>
            <a:noFill/>
          </a:ln>
        </p:spPr>
      </p:sp>
      <p:grpSp>
        <p:nvGrpSpPr>
          <p:cNvPr id="24" name="PA-组合 3">
            <a:extLst>
              <a:ext uri="{FF2B5EF4-FFF2-40B4-BE49-F238E27FC236}">
                <a16:creationId xmlns:a16="http://schemas.microsoft.com/office/drawing/2014/main" id="{775AECCA-DFFE-4C67-B0BA-05B6BF2CFCB4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695135" y="1944650"/>
            <a:ext cx="2622928" cy="715839"/>
            <a:chOff x="2372121" y="3169570"/>
            <a:chExt cx="2225584" cy="607397"/>
          </a:xfrm>
        </p:grpSpPr>
        <p:pic>
          <p:nvPicPr>
            <p:cNvPr id="40" name="PA-图片 41">
              <a:extLst>
                <a:ext uri="{FF2B5EF4-FFF2-40B4-BE49-F238E27FC236}">
                  <a16:creationId xmlns:a16="http://schemas.microsoft.com/office/drawing/2014/main" id="{0685AB7A-AEC5-4B64-82ED-F4656BB00A1F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372121" y="3169570"/>
              <a:ext cx="2225584" cy="607397"/>
            </a:xfrm>
            <a:prstGeom prst="rect">
              <a:avLst/>
            </a:prstGeom>
            <a:effectLst>
              <a:outerShdw blurRad="1651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1" name="PA-矩形 43">
              <a:extLst>
                <a:ext uri="{FF2B5EF4-FFF2-40B4-BE49-F238E27FC236}">
                  <a16:creationId xmlns:a16="http://schemas.microsoft.com/office/drawing/2014/main" id="{EBFB0488-A2CA-48FC-B531-725AB6B372AE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2768650" y="3169570"/>
              <a:ext cx="1432527" cy="4961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(Para 6)</a:t>
              </a:r>
            </a:p>
          </p:txBody>
        </p:sp>
      </p:grpSp>
      <p:sp>
        <p:nvSpPr>
          <p:cNvPr id="46" name="矩形: 圆角 45">
            <a:extLst>
              <a:ext uri="{FF2B5EF4-FFF2-40B4-BE49-F238E27FC236}">
                <a16:creationId xmlns:a16="http://schemas.microsoft.com/office/drawing/2014/main" id="{71CC2560-7D5F-4676-9187-07432D214631}"/>
              </a:ext>
            </a:extLst>
          </p:cNvPr>
          <p:cNvSpPr/>
          <p:nvPr/>
        </p:nvSpPr>
        <p:spPr>
          <a:xfrm>
            <a:off x="4784537" y="2487781"/>
            <a:ext cx="2622926" cy="530095"/>
          </a:xfrm>
          <a:prstGeom prst="roundRect">
            <a:avLst>
              <a:gd name="adj" fmla="val 50000"/>
            </a:avLst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id="{FA973672-A294-4489-8ED0-0DD5DF3958B4}"/>
              </a:ext>
            </a:extLst>
          </p:cNvPr>
          <p:cNvSpPr/>
          <p:nvPr/>
        </p:nvSpPr>
        <p:spPr>
          <a:xfrm>
            <a:off x="4991099" y="2487779"/>
            <a:ext cx="2209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“Prologue”</a:t>
            </a:r>
          </a:p>
        </p:txBody>
      </p:sp>
      <p:sp>
        <p:nvSpPr>
          <p:cNvPr id="48" name="PA-矩形 38">
            <a:extLst>
              <a:ext uri="{FF2B5EF4-FFF2-40B4-BE49-F238E27FC236}">
                <a16:creationId xmlns:a16="http://schemas.microsoft.com/office/drawing/2014/main" id="{F60D5824-6C66-4E3E-B8BD-96543C721327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2000706" y="3435964"/>
            <a:ext cx="81719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one of the feminist paradoxes that influences history.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5BDFC099-8F09-4021-A4F4-6018D845FABE}"/>
              </a:ext>
            </a:extLst>
          </p:cNvPr>
          <p:cNvSpPr/>
          <p:nvPr/>
        </p:nvSpPr>
        <p:spPr>
          <a:xfrm>
            <a:off x="1790700" y="3287009"/>
            <a:ext cx="8610600" cy="1348492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1" name="PA-右箭头 1">
            <a:extLst>
              <a:ext uri="{FF2B5EF4-FFF2-40B4-BE49-F238E27FC236}">
                <a16:creationId xmlns:a16="http://schemas.microsoft.com/office/drawing/2014/main" id="{FE897D33-8FBF-46E8-960C-C08A723D03F4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rot="18000000" flipH="1">
            <a:off x="4027397" y="4793438"/>
            <a:ext cx="529406" cy="444876"/>
          </a:xfrm>
          <a:prstGeom prst="rightArrow">
            <a:avLst/>
          </a:prstGeom>
          <a:solidFill>
            <a:srgbClr val="FEC918"/>
          </a:solidFill>
          <a:ln>
            <a:noFill/>
          </a:ln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2" name="PA-右箭头 1">
            <a:extLst>
              <a:ext uri="{FF2B5EF4-FFF2-40B4-BE49-F238E27FC236}">
                <a16:creationId xmlns:a16="http://schemas.microsoft.com/office/drawing/2014/main" id="{36724AD6-726F-405B-85AE-584E6FD72391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rot="16200000" flipH="1">
            <a:off x="5822000" y="4793439"/>
            <a:ext cx="529406" cy="444876"/>
          </a:xfrm>
          <a:prstGeom prst="rightArrow">
            <a:avLst/>
          </a:prstGeom>
          <a:solidFill>
            <a:srgbClr val="FEC918"/>
          </a:solidFill>
          <a:ln>
            <a:noFill/>
          </a:ln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3" name="PA-右箭头 1">
            <a:extLst>
              <a:ext uri="{FF2B5EF4-FFF2-40B4-BE49-F238E27FC236}">
                <a16:creationId xmlns:a16="http://schemas.microsoft.com/office/drawing/2014/main" id="{464E7267-2DF5-42A3-921D-23FCEA0B5E5D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4471819" flipH="1">
            <a:off x="7610081" y="4793438"/>
            <a:ext cx="529406" cy="444876"/>
          </a:xfrm>
          <a:prstGeom prst="rightArrow">
            <a:avLst/>
          </a:prstGeom>
          <a:solidFill>
            <a:srgbClr val="FEC918"/>
          </a:solidFill>
          <a:ln>
            <a:noFill/>
          </a:ln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4" name="PA-矩形 38">
            <a:extLst>
              <a:ext uri="{FF2B5EF4-FFF2-40B4-BE49-F238E27FC236}">
                <a16:creationId xmlns:a16="http://schemas.microsoft.com/office/drawing/2014/main" id="{5668CAFE-1342-49FE-9817-309DC79A761F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2667885" y="5314734"/>
            <a:ext cx="1300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</a:t>
            </a:r>
          </a:p>
        </p:txBody>
      </p:sp>
      <p:sp>
        <p:nvSpPr>
          <p:cNvPr id="55" name="PA-矩形 38">
            <a:extLst>
              <a:ext uri="{FF2B5EF4-FFF2-40B4-BE49-F238E27FC236}">
                <a16:creationId xmlns:a16="http://schemas.microsoft.com/office/drawing/2014/main" id="{23607D90-4EF3-4B5C-99FA-E4B9E8190882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5400136" y="5314734"/>
            <a:ext cx="13917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</a:p>
        </p:txBody>
      </p:sp>
      <p:sp>
        <p:nvSpPr>
          <p:cNvPr id="56" name="PA-矩形 38">
            <a:extLst>
              <a:ext uri="{FF2B5EF4-FFF2-40B4-BE49-F238E27FC236}">
                <a16:creationId xmlns:a16="http://schemas.microsoft.com/office/drawing/2014/main" id="{15393E83-21D2-4890-A23B-5CE8D35D2A85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8121167" y="5314734"/>
            <a:ext cx="15055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</a:t>
            </a:r>
          </a:p>
        </p:txBody>
      </p:sp>
      <p:sp>
        <p:nvSpPr>
          <p:cNvPr id="58" name="PA-矩形 38">
            <a:extLst>
              <a:ext uri="{FF2B5EF4-FFF2-40B4-BE49-F238E27FC236}">
                <a16:creationId xmlns:a16="http://schemas.microsoft.com/office/drawing/2014/main" id="{4E0A19BC-6E3D-4A15-843B-6EDA278F531E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3139666" y="3429000"/>
            <a:ext cx="58859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5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</a:t>
            </a:r>
          </a:p>
        </p:txBody>
      </p:sp>
      <p:sp>
        <p:nvSpPr>
          <p:cNvPr id="59" name="矩形 58">
            <a:extLst>
              <a:ext uri="{FF2B5EF4-FFF2-40B4-BE49-F238E27FC236}">
                <a16:creationId xmlns:a16="http://schemas.microsoft.com/office/drawing/2014/main" id="{458C3709-8306-4856-A01B-F459ECD12EA6}"/>
              </a:ext>
            </a:extLst>
          </p:cNvPr>
          <p:cNvSpPr/>
          <p:nvPr/>
        </p:nvSpPr>
        <p:spPr>
          <a:xfrm>
            <a:off x="7799306" y="5288097"/>
            <a:ext cx="2149261" cy="638048"/>
          </a:xfrm>
          <a:prstGeom prst="rect">
            <a:avLst/>
          </a:prstGeom>
          <a:noFill/>
          <a:ln w="3810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0" name="PA-矩形 38">
            <a:extLst>
              <a:ext uri="{FF2B5EF4-FFF2-40B4-BE49-F238E27FC236}">
                <a16:creationId xmlns:a16="http://schemas.microsoft.com/office/drawing/2014/main" id="{113D909D-8E72-42FB-BA3D-7D5EF75A97FD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4219264" y="3925032"/>
            <a:ext cx="23426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influences</a:t>
            </a:r>
          </a:p>
        </p:txBody>
      </p:sp>
      <p:sp>
        <p:nvSpPr>
          <p:cNvPr id="61" name="矩形 60">
            <a:extLst>
              <a:ext uri="{FF2B5EF4-FFF2-40B4-BE49-F238E27FC236}">
                <a16:creationId xmlns:a16="http://schemas.microsoft.com/office/drawing/2014/main" id="{991A581C-F375-4B91-AE34-6DA3FF7B9D56}"/>
              </a:ext>
            </a:extLst>
          </p:cNvPr>
          <p:cNvSpPr/>
          <p:nvPr/>
        </p:nvSpPr>
        <p:spPr>
          <a:xfrm>
            <a:off x="5193896" y="2487779"/>
            <a:ext cx="17775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1</a:t>
            </a:r>
          </a:p>
        </p:txBody>
      </p:sp>
    </p:spTree>
    <p:extLst>
      <p:ext uri="{BB962C8B-B14F-4D97-AF65-F5344CB8AC3E}">
        <p14:creationId xmlns:p14="http://schemas.microsoft.com/office/powerpoint/2010/main" val="2247842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2000" fill="hold"/>
                                        <p:tgtEl>
                                          <p:spTgt spid="6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 animBg="1"/>
      <p:bldP spid="46" grpId="0" animBg="1"/>
      <p:bldP spid="47" grpId="0"/>
      <p:bldP spid="47" grpId="1"/>
      <p:bldP spid="48" grpId="0"/>
      <p:bldP spid="49" grpId="0" animBg="1"/>
      <p:bldP spid="51" grpId="0" animBg="1" autoUpdateAnimBg="0"/>
      <p:bldP spid="52" grpId="0" animBg="1" autoUpdateAnimBg="0"/>
      <p:bldP spid="53" grpId="0" animBg="1" autoUpdateAnimBg="0"/>
      <p:bldP spid="54" grpId="0"/>
      <p:bldP spid="55" grpId="0"/>
      <p:bldP spid="56" grpId="0"/>
      <p:bldP spid="58" grpId="0"/>
      <p:bldP spid="58" grpId="1"/>
      <p:bldP spid="59" grpId="0" animBg="1"/>
      <p:bldP spid="60" grpId="0"/>
      <p:bldP spid="61" grpId="0"/>
      <p:bldP spid="61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>
                <a16:creationId xmlns:a16="http://schemas.microsoft.com/office/drawing/2014/main" id="{8BFCDD29-F71D-4957-B56C-1B7516AA2498}"/>
              </a:ext>
            </a:extLst>
          </p:cNvPr>
          <p:cNvSpPr/>
          <p:nvPr/>
        </p:nvSpPr>
        <p:spPr>
          <a:xfrm>
            <a:off x="4036036" y="3741740"/>
            <a:ext cx="42316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3F376B70-FB84-4388-8E6E-1307DC959602}"/>
              </a:ext>
            </a:extLst>
          </p:cNvPr>
          <p:cNvSpPr/>
          <p:nvPr/>
        </p:nvSpPr>
        <p:spPr>
          <a:xfrm>
            <a:off x="4036036" y="5007627"/>
            <a:ext cx="42316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</a:t>
            </a:r>
            <a:r>
              <a:rPr kumimoji="1" lang="en-US" altLang="zh-CN" sz="4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points </a:t>
            </a:r>
          </a:p>
        </p:txBody>
      </p:sp>
      <p:grpSp>
        <p:nvGrpSpPr>
          <p:cNvPr id="5" name="PA-组合 3">
            <a:extLst>
              <a:ext uri="{FF2B5EF4-FFF2-40B4-BE49-F238E27FC236}">
                <a16:creationId xmlns:a16="http://schemas.microsoft.com/office/drawing/2014/main" id="{24CBC6F3-18E2-446E-AE2F-7D921D316B3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94973" y="1944650"/>
            <a:ext cx="2622928" cy="715839"/>
            <a:chOff x="2372121" y="3169570"/>
            <a:chExt cx="2225584" cy="607397"/>
          </a:xfrm>
        </p:grpSpPr>
        <p:pic>
          <p:nvPicPr>
            <p:cNvPr id="6" name="PA-图片 41">
              <a:extLst>
                <a:ext uri="{FF2B5EF4-FFF2-40B4-BE49-F238E27FC236}">
                  <a16:creationId xmlns:a16="http://schemas.microsoft.com/office/drawing/2014/main" id="{EA5F95AB-3004-475C-BFC8-7823E539217F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372121" y="3169570"/>
              <a:ext cx="2225584" cy="607397"/>
            </a:xfrm>
            <a:prstGeom prst="rect">
              <a:avLst/>
            </a:prstGeom>
            <a:effectLst>
              <a:outerShdw blurRad="1651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PA-矩形 43">
              <a:extLst>
                <a:ext uri="{FF2B5EF4-FFF2-40B4-BE49-F238E27FC236}">
                  <a16:creationId xmlns:a16="http://schemas.microsoft.com/office/drawing/2014/main" id="{D8C016A0-D351-48AA-A5D4-CDDE71E398E9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2768650" y="3169570"/>
              <a:ext cx="1432527" cy="4961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(Para 7)</a:t>
              </a:r>
            </a:p>
          </p:txBody>
        </p:sp>
      </p:grp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EAB999AC-1AC3-4659-A346-F4EE77ACBF07}"/>
              </a:ext>
            </a:extLst>
          </p:cNvPr>
          <p:cNvSpPr/>
          <p:nvPr/>
        </p:nvSpPr>
        <p:spPr>
          <a:xfrm>
            <a:off x="4229100" y="2487781"/>
            <a:ext cx="3733800" cy="530095"/>
          </a:xfrm>
          <a:prstGeom prst="roundRect">
            <a:avLst>
              <a:gd name="adj" fmla="val 50000"/>
            </a:avLst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BE5991F9-82C4-4C6C-916D-AD688CDFA1BD}"/>
              </a:ext>
            </a:extLst>
          </p:cNvPr>
          <p:cNvSpPr/>
          <p:nvPr/>
        </p:nvSpPr>
        <p:spPr>
          <a:xfrm>
            <a:off x="4229100" y="2487779"/>
            <a:ext cx="3733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kumimoji="1" lang="en-US" altLang="zh-CN" sz="2800" b="1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 chapters”</a:t>
            </a:r>
            <a:endParaRPr kumimoji="1" lang="en-US" altLang="zh-CN" sz="2800" b="1" dirty="0">
              <a:solidFill>
                <a:srgbClr val="18407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80BB536-7B29-468A-885C-10F7FB72C9B7}"/>
              </a:ext>
            </a:extLst>
          </p:cNvPr>
          <p:cNvSpPr/>
          <p:nvPr/>
        </p:nvSpPr>
        <p:spPr>
          <a:xfrm>
            <a:off x="5219296" y="2487779"/>
            <a:ext cx="17775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2</a:t>
            </a:r>
          </a:p>
        </p:txBody>
      </p:sp>
      <p:sp>
        <p:nvSpPr>
          <p:cNvPr id="11" name="PA-矩形 38">
            <a:extLst>
              <a:ext uri="{FF2B5EF4-FFF2-40B4-BE49-F238E27FC236}">
                <a16:creationId xmlns:a16="http://schemas.microsoft.com/office/drawing/2014/main" id="{78DBA7DF-9ECB-4170-8FFD-31CAD79C542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2330906" y="3435964"/>
            <a:ext cx="75115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“Each broadly devoted to a particular literary technique or theme.”</a:t>
            </a:r>
          </a:p>
        </p:txBody>
      </p:sp>
      <p:sp>
        <p:nvSpPr>
          <p:cNvPr id="12" name="PA-右箭头 1">
            <a:extLst>
              <a:ext uri="{FF2B5EF4-FFF2-40B4-BE49-F238E27FC236}">
                <a16:creationId xmlns:a16="http://schemas.microsoft.com/office/drawing/2014/main" id="{B9F06379-67E8-4BB5-9224-2D5EE412489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rot="16200000" flipH="1">
            <a:off x="5834090" y="3459621"/>
            <a:ext cx="529406" cy="360000"/>
          </a:xfrm>
          <a:prstGeom prst="rightArrow">
            <a:avLst/>
          </a:prstGeom>
          <a:solidFill>
            <a:srgbClr val="FEC918"/>
          </a:solidFill>
          <a:ln>
            <a:noFill/>
          </a:ln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4" name="PA-矩形 38">
            <a:extLst>
              <a:ext uri="{FF2B5EF4-FFF2-40B4-BE49-F238E27FC236}">
                <a16:creationId xmlns:a16="http://schemas.microsoft.com/office/drawing/2014/main" id="{BA93D1E5-CEFE-4BE3-8667-912A6EBABEA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2242135" y="4764765"/>
            <a:ext cx="77077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Judith Bennett concludes that female agency has its limits with the advent of beer.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C832A617-EC84-4EC2-A57F-BE7E0F803B96}"/>
              </a:ext>
            </a:extLst>
          </p:cNvPr>
          <p:cNvSpPr/>
          <p:nvPr/>
        </p:nvSpPr>
        <p:spPr>
          <a:xfrm>
            <a:off x="1816100" y="4538582"/>
            <a:ext cx="8559800" cy="1406475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PA-矩形 38">
            <a:extLst>
              <a:ext uri="{FF2B5EF4-FFF2-40B4-BE49-F238E27FC236}">
                <a16:creationId xmlns:a16="http://schemas.microsoft.com/office/drawing/2014/main" id="{D5613464-F103-49D6-B2A7-DC076E6779EE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671253" y="3435964"/>
            <a:ext cx="18981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broadly</a:t>
            </a:r>
          </a:p>
        </p:txBody>
      </p:sp>
      <p:sp>
        <p:nvSpPr>
          <p:cNvPr id="17" name="PA-矩形 38">
            <a:extLst>
              <a:ext uri="{FF2B5EF4-FFF2-40B4-BE49-F238E27FC236}">
                <a16:creationId xmlns:a16="http://schemas.microsoft.com/office/drawing/2014/main" id="{9993FEAB-6966-4F4B-8793-DCFAAA98E4FC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5422850" y="4768641"/>
            <a:ext cx="19972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concludes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7CE89181-929D-4D37-91D0-9254C4F364B8}"/>
              </a:ext>
            </a:extLst>
          </p:cNvPr>
          <p:cNvSpPr/>
          <p:nvPr/>
        </p:nvSpPr>
        <p:spPr>
          <a:xfrm>
            <a:off x="5570464" y="665129"/>
            <a:ext cx="18790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2</a:t>
            </a:r>
          </a:p>
        </p:txBody>
      </p:sp>
      <p:sp>
        <p:nvSpPr>
          <p:cNvPr id="19" name="矩形: 圆角 18">
            <a:extLst>
              <a:ext uri="{FF2B5EF4-FFF2-40B4-BE49-F238E27FC236}">
                <a16:creationId xmlns:a16="http://schemas.microsoft.com/office/drawing/2014/main" id="{ACD4AFE5-6ACF-47D2-A3CA-4DEBBD446609}"/>
              </a:ext>
            </a:extLst>
          </p:cNvPr>
          <p:cNvSpPr/>
          <p:nvPr/>
        </p:nvSpPr>
        <p:spPr>
          <a:xfrm>
            <a:off x="4784537" y="1558454"/>
            <a:ext cx="2664000" cy="36000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footsteps-silhouette-variant_32523">
            <a:extLst>
              <a:ext uri="{FF2B5EF4-FFF2-40B4-BE49-F238E27FC236}">
                <a16:creationId xmlns:a16="http://schemas.microsoft.com/office/drawing/2014/main" id="{57D739C3-2F95-4E4F-9261-058C7C51496C}"/>
              </a:ext>
            </a:extLst>
          </p:cNvPr>
          <p:cNvSpPr>
            <a:spLocks noChangeAspect="1"/>
          </p:cNvSpPr>
          <p:nvPr/>
        </p:nvSpPr>
        <p:spPr bwMode="auto">
          <a:xfrm>
            <a:off x="4803856" y="838938"/>
            <a:ext cx="390040" cy="609685"/>
          </a:xfrm>
          <a:custGeom>
            <a:avLst/>
            <a:gdLst>
              <a:gd name="T0" fmla="*/ 455839 w 606244"/>
              <a:gd name="T1" fmla="*/ 455839 w 606244"/>
              <a:gd name="T2" fmla="*/ 600116 w 606244"/>
              <a:gd name="T3" fmla="*/ 600116 w 606244"/>
              <a:gd name="T4" fmla="*/ 600116 w 606244"/>
              <a:gd name="T5" fmla="*/ 600116 w 606244"/>
              <a:gd name="T6" fmla="*/ 455839 w 606244"/>
              <a:gd name="T7" fmla="*/ 455839 w 606244"/>
              <a:gd name="T8" fmla="*/ 600116 w 606244"/>
              <a:gd name="T9" fmla="*/ 600116 w 606244"/>
              <a:gd name="T10" fmla="*/ 600116 w 606244"/>
              <a:gd name="T11" fmla="*/ 600116 w 606244"/>
              <a:gd name="T12" fmla="*/ 600116 w 606244"/>
              <a:gd name="T13" fmla="*/ 600116 w 606244"/>
              <a:gd name="T14" fmla="*/ 600116 w 606244"/>
              <a:gd name="T15" fmla="*/ 600116 w 606244"/>
              <a:gd name="T16" fmla="*/ 600116 w 606244"/>
              <a:gd name="T17" fmla="*/ 600116 w 606244"/>
              <a:gd name="T18" fmla="*/ 600116 w 606244"/>
              <a:gd name="T19" fmla="*/ 600116 w 606244"/>
              <a:gd name="T20" fmla="*/ 455839 w 606244"/>
              <a:gd name="T21" fmla="*/ 455839 w 606244"/>
              <a:gd name="T22" fmla="*/ 600116 w 606244"/>
              <a:gd name="T23" fmla="*/ 600116 w 606244"/>
              <a:gd name="T24" fmla="*/ 600116 w 606244"/>
              <a:gd name="T25" fmla="*/ 600116 w 606244"/>
              <a:gd name="T26" fmla="*/ 600116 w 606244"/>
              <a:gd name="T27" fmla="*/ 600116 w 606244"/>
              <a:gd name="T28" fmla="*/ 600116 w 606244"/>
              <a:gd name="T29" fmla="*/ 600116 w 606244"/>
              <a:gd name="T30" fmla="*/ 600116 w 606244"/>
              <a:gd name="T31" fmla="*/ 600116 w 606244"/>
              <a:gd name="T32" fmla="*/ 600116 w 606244"/>
              <a:gd name="T33" fmla="*/ 600116 w 606244"/>
              <a:gd name="T34" fmla="*/ 455839 w 606244"/>
              <a:gd name="T35" fmla="*/ 455839 w 606244"/>
              <a:gd name="T36" fmla="*/ 600116 w 606244"/>
              <a:gd name="T37" fmla="*/ 600116 w 606244"/>
              <a:gd name="T38" fmla="*/ 600116 w 606244"/>
              <a:gd name="T39" fmla="*/ 600116 w 60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058" h="7918">
                <a:moveTo>
                  <a:pt x="3077" y="5282"/>
                </a:moveTo>
                <a:cubicBezTo>
                  <a:pt x="3448" y="5409"/>
                  <a:pt x="3775" y="5490"/>
                  <a:pt x="4245" y="5635"/>
                </a:cubicBezTo>
                <a:cubicBezTo>
                  <a:pt x="4065" y="7918"/>
                  <a:pt x="1906" y="7011"/>
                  <a:pt x="3077" y="5282"/>
                </a:cubicBezTo>
                <a:close/>
                <a:moveTo>
                  <a:pt x="5005" y="3185"/>
                </a:moveTo>
                <a:cubicBezTo>
                  <a:pt x="4980" y="2499"/>
                  <a:pt x="4859" y="1600"/>
                  <a:pt x="3898" y="1741"/>
                </a:cubicBezTo>
                <a:cubicBezTo>
                  <a:pt x="3447" y="1859"/>
                  <a:pt x="3114" y="2354"/>
                  <a:pt x="2957" y="3208"/>
                </a:cubicBezTo>
                <a:cubicBezTo>
                  <a:pt x="2871" y="3678"/>
                  <a:pt x="2921" y="4337"/>
                  <a:pt x="3022" y="4732"/>
                </a:cubicBezTo>
                <a:cubicBezTo>
                  <a:pt x="3115" y="5011"/>
                  <a:pt x="3084" y="4994"/>
                  <a:pt x="3183" y="5047"/>
                </a:cubicBezTo>
                <a:cubicBezTo>
                  <a:pt x="3569" y="5133"/>
                  <a:pt x="3950" y="5230"/>
                  <a:pt x="4339" y="5328"/>
                </a:cubicBezTo>
                <a:cubicBezTo>
                  <a:pt x="4734" y="5049"/>
                  <a:pt x="5058" y="3568"/>
                  <a:pt x="5005" y="3185"/>
                </a:cubicBezTo>
                <a:close/>
                <a:moveTo>
                  <a:pt x="2036" y="3132"/>
                </a:moveTo>
                <a:cubicBezTo>
                  <a:pt x="2138" y="2737"/>
                  <a:pt x="2188" y="2078"/>
                  <a:pt x="2102" y="1608"/>
                </a:cubicBezTo>
                <a:cubicBezTo>
                  <a:pt x="1945" y="754"/>
                  <a:pt x="1612" y="258"/>
                  <a:pt x="1161" y="141"/>
                </a:cubicBezTo>
                <a:cubicBezTo>
                  <a:pt x="199" y="0"/>
                  <a:pt x="79" y="899"/>
                  <a:pt x="54" y="1585"/>
                </a:cubicBezTo>
                <a:cubicBezTo>
                  <a:pt x="0" y="1968"/>
                  <a:pt x="325" y="3449"/>
                  <a:pt x="720" y="3727"/>
                </a:cubicBezTo>
                <a:cubicBezTo>
                  <a:pt x="1108" y="3629"/>
                  <a:pt x="1490" y="3533"/>
                  <a:pt x="1876" y="3446"/>
                </a:cubicBezTo>
                <a:cubicBezTo>
                  <a:pt x="1975" y="3394"/>
                  <a:pt x="1944" y="3411"/>
                  <a:pt x="2036" y="3132"/>
                </a:cubicBezTo>
                <a:close/>
                <a:moveTo>
                  <a:pt x="813" y="4034"/>
                </a:moveTo>
                <a:cubicBezTo>
                  <a:pt x="994" y="6318"/>
                  <a:pt x="3153" y="5411"/>
                  <a:pt x="1982" y="3682"/>
                </a:cubicBezTo>
                <a:cubicBezTo>
                  <a:pt x="1611" y="3809"/>
                  <a:pt x="1284" y="3890"/>
                  <a:pt x="813" y="4034"/>
                </a:cubicBezTo>
                <a:close/>
              </a:path>
            </a:pathLst>
          </a:custGeom>
          <a:solidFill>
            <a:srgbClr val="184077"/>
          </a:solidFill>
          <a:ln>
            <a:noFill/>
          </a:ln>
        </p:spPr>
      </p:sp>
      <p:sp>
        <p:nvSpPr>
          <p:cNvPr id="23" name="PA-右箭头 1">
            <a:extLst>
              <a:ext uri="{FF2B5EF4-FFF2-40B4-BE49-F238E27FC236}">
                <a16:creationId xmlns:a16="http://schemas.microsoft.com/office/drawing/2014/main" id="{387C7951-54C1-4D73-AD95-65CBEA7A2C00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 rot="16200000" flipH="1">
            <a:off x="5834090" y="4725508"/>
            <a:ext cx="529406" cy="360000"/>
          </a:xfrm>
          <a:prstGeom prst="rightArrow">
            <a:avLst/>
          </a:prstGeom>
          <a:solidFill>
            <a:srgbClr val="FEC918"/>
          </a:solidFill>
          <a:ln>
            <a:noFill/>
          </a:ln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3" name="Group 4">
            <a:extLst>
              <a:ext uri="{FF2B5EF4-FFF2-40B4-BE49-F238E27FC236}">
                <a16:creationId xmlns:a16="http://schemas.microsoft.com/office/drawing/2014/main" id="{8D6D07F5-C0C9-4FF7-A57D-6EF32DA7ADE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705659" y="-1032750"/>
            <a:ext cx="4752486" cy="7889162"/>
            <a:chOff x="5630" y="-2"/>
            <a:chExt cx="2603" cy="4321"/>
          </a:xfrm>
          <a:solidFill>
            <a:srgbClr val="184077">
              <a:alpha val="60000"/>
            </a:srgbClr>
          </a:solidFill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0AEFA880-54FD-4F2C-AD29-6A5848D1A4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42" y="-2"/>
              <a:ext cx="1491" cy="4321"/>
            </a:xfrm>
            <a:custGeom>
              <a:avLst/>
              <a:gdLst>
                <a:gd name="T0" fmla="*/ 184 w 1648"/>
                <a:gd name="T1" fmla="*/ 4224 h 4780"/>
                <a:gd name="T2" fmla="*/ 207 w 1648"/>
                <a:gd name="T3" fmla="*/ 3831 h 4780"/>
                <a:gd name="T4" fmla="*/ 191 w 1648"/>
                <a:gd name="T5" fmla="*/ 3463 h 4780"/>
                <a:gd name="T6" fmla="*/ 172 w 1648"/>
                <a:gd name="T7" fmla="*/ 3251 h 4780"/>
                <a:gd name="T8" fmla="*/ 160 w 1648"/>
                <a:gd name="T9" fmla="*/ 2995 h 4780"/>
                <a:gd name="T10" fmla="*/ 164 w 1648"/>
                <a:gd name="T11" fmla="*/ 2827 h 4780"/>
                <a:gd name="T12" fmla="*/ 184 w 1648"/>
                <a:gd name="T13" fmla="*/ 2785 h 4780"/>
                <a:gd name="T14" fmla="*/ 190 w 1648"/>
                <a:gd name="T15" fmla="*/ 2684 h 4780"/>
                <a:gd name="T16" fmla="*/ 267 w 1648"/>
                <a:gd name="T17" fmla="*/ 2549 h 4780"/>
                <a:gd name="T18" fmla="*/ 208 w 1648"/>
                <a:gd name="T19" fmla="*/ 2318 h 4780"/>
                <a:gd name="T20" fmla="*/ 281 w 1648"/>
                <a:gd name="T21" fmla="*/ 2091 h 4780"/>
                <a:gd name="T22" fmla="*/ 322 w 1648"/>
                <a:gd name="T23" fmla="*/ 1980 h 4780"/>
                <a:gd name="T24" fmla="*/ 392 w 1648"/>
                <a:gd name="T25" fmla="*/ 1897 h 4780"/>
                <a:gd name="T26" fmla="*/ 519 w 1648"/>
                <a:gd name="T27" fmla="*/ 1532 h 4780"/>
                <a:gd name="T28" fmla="*/ 444 w 1648"/>
                <a:gd name="T29" fmla="*/ 1303 h 4780"/>
                <a:gd name="T30" fmla="*/ 178 w 1648"/>
                <a:gd name="T31" fmla="*/ 1192 h 4780"/>
                <a:gd name="T32" fmla="*/ 112 w 1648"/>
                <a:gd name="T33" fmla="*/ 1087 h 4780"/>
                <a:gd name="T34" fmla="*/ 57 w 1648"/>
                <a:gd name="T35" fmla="*/ 887 h 4780"/>
                <a:gd name="T36" fmla="*/ 40 w 1648"/>
                <a:gd name="T37" fmla="*/ 556 h 4780"/>
                <a:gd name="T38" fmla="*/ 90 w 1648"/>
                <a:gd name="T39" fmla="*/ 401 h 4780"/>
                <a:gd name="T40" fmla="*/ 242 w 1648"/>
                <a:gd name="T41" fmla="*/ 303 h 4780"/>
                <a:gd name="T42" fmla="*/ 341 w 1648"/>
                <a:gd name="T43" fmla="*/ 270 h 4780"/>
                <a:gd name="T44" fmla="*/ 314 w 1648"/>
                <a:gd name="T45" fmla="*/ 145 h 4780"/>
                <a:gd name="T46" fmla="*/ 460 w 1648"/>
                <a:gd name="T47" fmla="*/ 2 h 4780"/>
                <a:gd name="T48" fmla="*/ 577 w 1648"/>
                <a:gd name="T49" fmla="*/ 257 h 4780"/>
                <a:gd name="T50" fmla="*/ 744 w 1648"/>
                <a:gd name="T51" fmla="*/ 389 h 4780"/>
                <a:gd name="T52" fmla="*/ 866 w 1648"/>
                <a:gd name="T53" fmla="*/ 631 h 4780"/>
                <a:gd name="T54" fmla="*/ 796 w 1648"/>
                <a:gd name="T55" fmla="*/ 908 h 4780"/>
                <a:gd name="T56" fmla="*/ 745 w 1648"/>
                <a:gd name="T57" fmla="*/ 999 h 4780"/>
                <a:gd name="T58" fmla="*/ 926 w 1648"/>
                <a:gd name="T59" fmla="*/ 1408 h 4780"/>
                <a:gd name="T60" fmla="*/ 1048 w 1648"/>
                <a:gd name="T61" fmla="*/ 1635 h 4780"/>
                <a:gd name="T62" fmla="*/ 1277 w 1648"/>
                <a:gd name="T63" fmla="*/ 1999 h 4780"/>
                <a:gd name="T64" fmla="*/ 1636 w 1648"/>
                <a:gd name="T65" fmla="*/ 2578 h 4780"/>
                <a:gd name="T66" fmla="*/ 1395 w 1648"/>
                <a:gd name="T67" fmla="*/ 2864 h 4780"/>
                <a:gd name="T68" fmla="*/ 1039 w 1648"/>
                <a:gd name="T69" fmla="*/ 3410 h 4780"/>
                <a:gd name="T70" fmla="*/ 923 w 1648"/>
                <a:gd name="T71" fmla="*/ 4002 h 4780"/>
                <a:gd name="T72" fmla="*/ 930 w 1648"/>
                <a:gd name="T73" fmla="*/ 4559 h 4780"/>
                <a:gd name="T74" fmla="*/ 969 w 1648"/>
                <a:gd name="T75" fmla="*/ 4780 h 4780"/>
                <a:gd name="T76" fmla="*/ 900 w 1648"/>
                <a:gd name="T77" fmla="*/ 2993 h 4780"/>
                <a:gd name="T78" fmla="*/ 1234 w 1648"/>
                <a:gd name="T79" fmla="*/ 2576 h 4780"/>
                <a:gd name="T80" fmla="*/ 1035 w 1648"/>
                <a:gd name="T81" fmla="*/ 2290 h 4780"/>
                <a:gd name="T82" fmla="*/ 898 w 1648"/>
                <a:gd name="T83" fmla="*/ 2661 h 4780"/>
                <a:gd name="T84" fmla="*/ 848 w 1648"/>
                <a:gd name="T85" fmla="*/ 2811 h 4780"/>
                <a:gd name="T86" fmla="*/ 868 w 1648"/>
                <a:gd name="T87" fmla="*/ 2907 h 4780"/>
                <a:gd name="T88" fmla="*/ 203 w 1648"/>
                <a:gd name="T89" fmla="*/ 2648 h 4780"/>
                <a:gd name="T90" fmla="*/ 234 w 1648"/>
                <a:gd name="T91" fmla="*/ 2705 h 4780"/>
                <a:gd name="T92" fmla="*/ 605 w 1648"/>
                <a:gd name="T93" fmla="*/ 1595 h 4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48" h="4780">
                  <a:moveTo>
                    <a:pt x="145" y="4780"/>
                  </a:moveTo>
                  <a:cubicBezTo>
                    <a:pt x="152" y="4669"/>
                    <a:pt x="160" y="4559"/>
                    <a:pt x="167" y="4449"/>
                  </a:cubicBezTo>
                  <a:cubicBezTo>
                    <a:pt x="173" y="4374"/>
                    <a:pt x="180" y="4299"/>
                    <a:pt x="184" y="4224"/>
                  </a:cubicBezTo>
                  <a:cubicBezTo>
                    <a:pt x="189" y="4150"/>
                    <a:pt x="189" y="4075"/>
                    <a:pt x="193" y="4001"/>
                  </a:cubicBezTo>
                  <a:cubicBezTo>
                    <a:pt x="195" y="3960"/>
                    <a:pt x="203" y="3919"/>
                    <a:pt x="207" y="3879"/>
                  </a:cubicBezTo>
                  <a:cubicBezTo>
                    <a:pt x="209" y="3863"/>
                    <a:pt x="206" y="3847"/>
                    <a:pt x="207" y="3831"/>
                  </a:cubicBezTo>
                  <a:cubicBezTo>
                    <a:pt x="208" y="3796"/>
                    <a:pt x="209" y="3761"/>
                    <a:pt x="212" y="3726"/>
                  </a:cubicBezTo>
                  <a:cubicBezTo>
                    <a:pt x="215" y="3696"/>
                    <a:pt x="217" y="3669"/>
                    <a:pt x="208" y="3639"/>
                  </a:cubicBezTo>
                  <a:cubicBezTo>
                    <a:pt x="193" y="3582"/>
                    <a:pt x="188" y="3523"/>
                    <a:pt x="191" y="3463"/>
                  </a:cubicBezTo>
                  <a:cubicBezTo>
                    <a:pt x="192" y="3435"/>
                    <a:pt x="187" y="3407"/>
                    <a:pt x="185" y="3378"/>
                  </a:cubicBezTo>
                  <a:cubicBezTo>
                    <a:pt x="184" y="3364"/>
                    <a:pt x="182" y="3349"/>
                    <a:pt x="181" y="3335"/>
                  </a:cubicBezTo>
                  <a:cubicBezTo>
                    <a:pt x="178" y="3307"/>
                    <a:pt x="179" y="3278"/>
                    <a:pt x="172" y="3251"/>
                  </a:cubicBezTo>
                  <a:cubicBezTo>
                    <a:pt x="160" y="3207"/>
                    <a:pt x="163" y="3164"/>
                    <a:pt x="161" y="3120"/>
                  </a:cubicBezTo>
                  <a:cubicBezTo>
                    <a:pt x="160" y="3083"/>
                    <a:pt x="162" y="3046"/>
                    <a:pt x="162" y="3009"/>
                  </a:cubicBezTo>
                  <a:cubicBezTo>
                    <a:pt x="162" y="3004"/>
                    <a:pt x="161" y="2999"/>
                    <a:pt x="160" y="2995"/>
                  </a:cubicBezTo>
                  <a:cubicBezTo>
                    <a:pt x="154" y="2980"/>
                    <a:pt x="157" y="2968"/>
                    <a:pt x="162" y="2952"/>
                  </a:cubicBezTo>
                  <a:cubicBezTo>
                    <a:pt x="169" y="2926"/>
                    <a:pt x="167" y="2896"/>
                    <a:pt x="168" y="2868"/>
                  </a:cubicBezTo>
                  <a:cubicBezTo>
                    <a:pt x="168" y="2854"/>
                    <a:pt x="165" y="2840"/>
                    <a:pt x="164" y="2827"/>
                  </a:cubicBezTo>
                  <a:cubicBezTo>
                    <a:pt x="166" y="2826"/>
                    <a:pt x="168" y="2826"/>
                    <a:pt x="169" y="2826"/>
                  </a:cubicBezTo>
                  <a:cubicBezTo>
                    <a:pt x="173" y="2830"/>
                    <a:pt x="176" y="2834"/>
                    <a:pt x="184" y="2843"/>
                  </a:cubicBezTo>
                  <a:cubicBezTo>
                    <a:pt x="184" y="2821"/>
                    <a:pt x="184" y="2805"/>
                    <a:pt x="184" y="2785"/>
                  </a:cubicBezTo>
                  <a:cubicBezTo>
                    <a:pt x="199" y="2788"/>
                    <a:pt x="212" y="2790"/>
                    <a:pt x="223" y="2792"/>
                  </a:cubicBezTo>
                  <a:cubicBezTo>
                    <a:pt x="222" y="2783"/>
                    <a:pt x="220" y="2774"/>
                    <a:pt x="218" y="2760"/>
                  </a:cubicBezTo>
                  <a:cubicBezTo>
                    <a:pt x="189" y="2747"/>
                    <a:pt x="183" y="2719"/>
                    <a:pt x="190" y="2684"/>
                  </a:cubicBezTo>
                  <a:cubicBezTo>
                    <a:pt x="195" y="2659"/>
                    <a:pt x="197" y="2633"/>
                    <a:pt x="201" y="2607"/>
                  </a:cubicBezTo>
                  <a:cubicBezTo>
                    <a:pt x="202" y="2601"/>
                    <a:pt x="204" y="2593"/>
                    <a:pt x="208" y="2589"/>
                  </a:cubicBezTo>
                  <a:cubicBezTo>
                    <a:pt x="228" y="2575"/>
                    <a:pt x="248" y="2562"/>
                    <a:pt x="267" y="2549"/>
                  </a:cubicBezTo>
                  <a:cubicBezTo>
                    <a:pt x="255" y="2518"/>
                    <a:pt x="229" y="2541"/>
                    <a:pt x="206" y="2538"/>
                  </a:cubicBezTo>
                  <a:cubicBezTo>
                    <a:pt x="207" y="2520"/>
                    <a:pt x="207" y="2502"/>
                    <a:pt x="210" y="2484"/>
                  </a:cubicBezTo>
                  <a:cubicBezTo>
                    <a:pt x="220" y="2429"/>
                    <a:pt x="218" y="2374"/>
                    <a:pt x="208" y="2318"/>
                  </a:cubicBezTo>
                  <a:cubicBezTo>
                    <a:pt x="201" y="2277"/>
                    <a:pt x="210" y="2237"/>
                    <a:pt x="227" y="2199"/>
                  </a:cubicBezTo>
                  <a:cubicBezTo>
                    <a:pt x="238" y="2171"/>
                    <a:pt x="249" y="2143"/>
                    <a:pt x="261" y="2115"/>
                  </a:cubicBezTo>
                  <a:cubicBezTo>
                    <a:pt x="265" y="2106"/>
                    <a:pt x="273" y="2097"/>
                    <a:pt x="281" y="2091"/>
                  </a:cubicBezTo>
                  <a:cubicBezTo>
                    <a:pt x="317" y="2059"/>
                    <a:pt x="340" y="2018"/>
                    <a:pt x="364" y="1977"/>
                  </a:cubicBezTo>
                  <a:cubicBezTo>
                    <a:pt x="369" y="1968"/>
                    <a:pt x="375" y="1960"/>
                    <a:pt x="379" y="1949"/>
                  </a:cubicBezTo>
                  <a:cubicBezTo>
                    <a:pt x="360" y="1960"/>
                    <a:pt x="341" y="1970"/>
                    <a:pt x="322" y="1980"/>
                  </a:cubicBezTo>
                  <a:cubicBezTo>
                    <a:pt x="321" y="1979"/>
                    <a:pt x="320" y="1978"/>
                    <a:pt x="320" y="1978"/>
                  </a:cubicBezTo>
                  <a:cubicBezTo>
                    <a:pt x="332" y="1967"/>
                    <a:pt x="346" y="1957"/>
                    <a:pt x="357" y="1944"/>
                  </a:cubicBezTo>
                  <a:cubicBezTo>
                    <a:pt x="370" y="1930"/>
                    <a:pt x="382" y="1914"/>
                    <a:pt x="392" y="1897"/>
                  </a:cubicBezTo>
                  <a:cubicBezTo>
                    <a:pt x="396" y="1889"/>
                    <a:pt x="394" y="1876"/>
                    <a:pt x="393" y="1866"/>
                  </a:cubicBezTo>
                  <a:cubicBezTo>
                    <a:pt x="388" y="1813"/>
                    <a:pt x="407" y="1765"/>
                    <a:pt x="424" y="1716"/>
                  </a:cubicBezTo>
                  <a:cubicBezTo>
                    <a:pt x="447" y="1649"/>
                    <a:pt x="482" y="1587"/>
                    <a:pt x="519" y="1532"/>
                  </a:cubicBezTo>
                  <a:cubicBezTo>
                    <a:pt x="516" y="1522"/>
                    <a:pt x="511" y="1515"/>
                    <a:pt x="512" y="1510"/>
                  </a:cubicBezTo>
                  <a:cubicBezTo>
                    <a:pt x="526" y="1443"/>
                    <a:pt x="494" y="1389"/>
                    <a:pt x="462" y="1336"/>
                  </a:cubicBezTo>
                  <a:cubicBezTo>
                    <a:pt x="456" y="1325"/>
                    <a:pt x="453" y="1310"/>
                    <a:pt x="444" y="1303"/>
                  </a:cubicBezTo>
                  <a:cubicBezTo>
                    <a:pt x="410" y="1276"/>
                    <a:pt x="374" y="1252"/>
                    <a:pt x="329" y="1254"/>
                  </a:cubicBezTo>
                  <a:cubicBezTo>
                    <a:pt x="303" y="1255"/>
                    <a:pt x="277" y="1259"/>
                    <a:pt x="251" y="1262"/>
                  </a:cubicBezTo>
                  <a:cubicBezTo>
                    <a:pt x="205" y="1269"/>
                    <a:pt x="173" y="1238"/>
                    <a:pt x="178" y="1192"/>
                  </a:cubicBezTo>
                  <a:cubicBezTo>
                    <a:pt x="181" y="1169"/>
                    <a:pt x="175" y="1160"/>
                    <a:pt x="154" y="1152"/>
                  </a:cubicBezTo>
                  <a:cubicBezTo>
                    <a:pt x="151" y="1151"/>
                    <a:pt x="145" y="1150"/>
                    <a:pt x="144" y="1147"/>
                  </a:cubicBezTo>
                  <a:cubicBezTo>
                    <a:pt x="132" y="1128"/>
                    <a:pt x="119" y="1109"/>
                    <a:pt x="112" y="1087"/>
                  </a:cubicBezTo>
                  <a:cubicBezTo>
                    <a:pt x="104" y="1062"/>
                    <a:pt x="97" y="1053"/>
                    <a:pt x="70" y="1052"/>
                  </a:cubicBezTo>
                  <a:cubicBezTo>
                    <a:pt x="14" y="1049"/>
                    <a:pt x="6" y="1035"/>
                    <a:pt x="26" y="983"/>
                  </a:cubicBezTo>
                  <a:cubicBezTo>
                    <a:pt x="39" y="952"/>
                    <a:pt x="52" y="920"/>
                    <a:pt x="57" y="887"/>
                  </a:cubicBezTo>
                  <a:cubicBezTo>
                    <a:pt x="62" y="859"/>
                    <a:pt x="59" y="831"/>
                    <a:pt x="43" y="803"/>
                  </a:cubicBezTo>
                  <a:cubicBezTo>
                    <a:pt x="2" y="735"/>
                    <a:pt x="0" y="662"/>
                    <a:pt x="30" y="588"/>
                  </a:cubicBezTo>
                  <a:cubicBezTo>
                    <a:pt x="34" y="578"/>
                    <a:pt x="38" y="567"/>
                    <a:pt x="40" y="556"/>
                  </a:cubicBezTo>
                  <a:cubicBezTo>
                    <a:pt x="40" y="548"/>
                    <a:pt x="36" y="540"/>
                    <a:pt x="34" y="532"/>
                  </a:cubicBezTo>
                  <a:cubicBezTo>
                    <a:pt x="33" y="526"/>
                    <a:pt x="30" y="519"/>
                    <a:pt x="30" y="513"/>
                  </a:cubicBezTo>
                  <a:cubicBezTo>
                    <a:pt x="37" y="469"/>
                    <a:pt x="55" y="430"/>
                    <a:pt x="90" y="401"/>
                  </a:cubicBezTo>
                  <a:cubicBezTo>
                    <a:pt x="128" y="371"/>
                    <a:pt x="168" y="345"/>
                    <a:pt x="207" y="317"/>
                  </a:cubicBezTo>
                  <a:cubicBezTo>
                    <a:pt x="211" y="314"/>
                    <a:pt x="217" y="315"/>
                    <a:pt x="222" y="315"/>
                  </a:cubicBezTo>
                  <a:cubicBezTo>
                    <a:pt x="231" y="315"/>
                    <a:pt x="243" y="320"/>
                    <a:pt x="242" y="303"/>
                  </a:cubicBezTo>
                  <a:cubicBezTo>
                    <a:pt x="242" y="300"/>
                    <a:pt x="253" y="295"/>
                    <a:pt x="259" y="294"/>
                  </a:cubicBezTo>
                  <a:cubicBezTo>
                    <a:pt x="288" y="292"/>
                    <a:pt x="317" y="291"/>
                    <a:pt x="350" y="290"/>
                  </a:cubicBezTo>
                  <a:cubicBezTo>
                    <a:pt x="347" y="284"/>
                    <a:pt x="346" y="276"/>
                    <a:pt x="341" y="270"/>
                  </a:cubicBezTo>
                  <a:cubicBezTo>
                    <a:pt x="332" y="258"/>
                    <a:pt x="324" y="247"/>
                    <a:pt x="327" y="229"/>
                  </a:cubicBezTo>
                  <a:cubicBezTo>
                    <a:pt x="329" y="219"/>
                    <a:pt x="318" y="208"/>
                    <a:pt x="316" y="197"/>
                  </a:cubicBezTo>
                  <a:cubicBezTo>
                    <a:pt x="314" y="180"/>
                    <a:pt x="315" y="162"/>
                    <a:pt x="314" y="145"/>
                  </a:cubicBezTo>
                  <a:cubicBezTo>
                    <a:pt x="310" y="113"/>
                    <a:pt x="315" y="84"/>
                    <a:pt x="337" y="61"/>
                  </a:cubicBezTo>
                  <a:cubicBezTo>
                    <a:pt x="338" y="60"/>
                    <a:pt x="340" y="59"/>
                    <a:pt x="340" y="58"/>
                  </a:cubicBezTo>
                  <a:cubicBezTo>
                    <a:pt x="365" y="6"/>
                    <a:pt x="414" y="0"/>
                    <a:pt x="460" y="2"/>
                  </a:cubicBezTo>
                  <a:cubicBezTo>
                    <a:pt x="508" y="6"/>
                    <a:pt x="559" y="21"/>
                    <a:pt x="577" y="73"/>
                  </a:cubicBezTo>
                  <a:cubicBezTo>
                    <a:pt x="588" y="108"/>
                    <a:pt x="607" y="141"/>
                    <a:pt x="600" y="182"/>
                  </a:cubicBezTo>
                  <a:cubicBezTo>
                    <a:pt x="596" y="209"/>
                    <a:pt x="591" y="234"/>
                    <a:pt x="577" y="257"/>
                  </a:cubicBezTo>
                  <a:cubicBezTo>
                    <a:pt x="569" y="269"/>
                    <a:pt x="560" y="279"/>
                    <a:pt x="551" y="291"/>
                  </a:cubicBezTo>
                  <a:cubicBezTo>
                    <a:pt x="562" y="296"/>
                    <a:pt x="579" y="303"/>
                    <a:pt x="595" y="313"/>
                  </a:cubicBezTo>
                  <a:cubicBezTo>
                    <a:pt x="643" y="342"/>
                    <a:pt x="701" y="350"/>
                    <a:pt x="744" y="389"/>
                  </a:cubicBezTo>
                  <a:cubicBezTo>
                    <a:pt x="770" y="413"/>
                    <a:pt x="796" y="434"/>
                    <a:pt x="807" y="470"/>
                  </a:cubicBezTo>
                  <a:cubicBezTo>
                    <a:pt x="813" y="491"/>
                    <a:pt x="828" y="509"/>
                    <a:pt x="838" y="529"/>
                  </a:cubicBezTo>
                  <a:cubicBezTo>
                    <a:pt x="854" y="561"/>
                    <a:pt x="866" y="594"/>
                    <a:pt x="866" y="631"/>
                  </a:cubicBezTo>
                  <a:cubicBezTo>
                    <a:pt x="866" y="657"/>
                    <a:pt x="874" y="683"/>
                    <a:pt x="875" y="710"/>
                  </a:cubicBezTo>
                  <a:cubicBezTo>
                    <a:pt x="878" y="775"/>
                    <a:pt x="866" y="836"/>
                    <a:pt x="823" y="888"/>
                  </a:cubicBezTo>
                  <a:cubicBezTo>
                    <a:pt x="816" y="896"/>
                    <a:pt x="804" y="901"/>
                    <a:pt x="796" y="908"/>
                  </a:cubicBezTo>
                  <a:cubicBezTo>
                    <a:pt x="785" y="917"/>
                    <a:pt x="775" y="927"/>
                    <a:pt x="765" y="937"/>
                  </a:cubicBezTo>
                  <a:cubicBezTo>
                    <a:pt x="763" y="939"/>
                    <a:pt x="762" y="943"/>
                    <a:pt x="760" y="944"/>
                  </a:cubicBezTo>
                  <a:cubicBezTo>
                    <a:pt x="733" y="956"/>
                    <a:pt x="739" y="979"/>
                    <a:pt x="745" y="999"/>
                  </a:cubicBezTo>
                  <a:cubicBezTo>
                    <a:pt x="761" y="1064"/>
                    <a:pt x="775" y="1130"/>
                    <a:pt x="798" y="1193"/>
                  </a:cubicBezTo>
                  <a:cubicBezTo>
                    <a:pt x="821" y="1254"/>
                    <a:pt x="858" y="1310"/>
                    <a:pt x="903" y="1359"/>
                  </a:cubicBezTo>
                  <a:cubicBezTo>
                    <a:pt x="915" y="1372"/>
                    <a:pt x="933" y="1383"/>
                    <a:pt x="926" y="1408"/>
                  </a:cubicBezTo>
                  <a:cubicBezTo>
                    <a:pt x="924" y="1416"/>
                    <a:pt x="934" y="1430"/>
                    <a:pt x="942" y="1436"/>
                  </a:cubicBezTo>
                  <a:cubicBezTo>
                    <a:pt x="976" y="1463"/>
                    <a:pt x="990" y="1503"/>
                    <a:pt x="1002" y="1540"/>
                  </a:cubicBezTo>
                  <a:cubicBezTo>
                    <a:pt x="1014" y="1574"/>
                    <a:pt x="1036" y="1602"/>
                    <a:pt x="1048" y="1635"/>
                  </a:cubicBezTo>
                  <a:cubicBezTo>
                    <a:pt x="1056" y="1657"/>
                    <a:pt x="1063" y="1679"/>
                    <a:pt x="1072" y="1701"/>
                  </a:cubicBezTo>
                  <a:cubicBezTo>
                    <a:pt x="1075" y="1711"/>
                    <a:pt x="1081" y="1719"/>
                    <a:pt x="1086" y="1727"/>
                  </a:cubicBezTo>
                  <a:cubicBezTo>
                    <a:pt x="1149" y="1818"/>
                    <a:pt x="1211" y="1910"/>
                    <a:pt x="1277" y="1999"/>
                  </a:cubicBezTo>
                  <a:cubicBezTo>
                    <a:pt x="1309" y="2043"/>
                    <a:pt x="1350" y="2081"/>
                    <a:pt x="1385" y="2124"/>
                  </a:cubicBezTo>
                  <a:cubicBezTo>
                    <a:pt x="1472" y="2232"/>
                    <a:pt x="1547" y="2347"/>
                    <a:pt x="1599" y="2476"/>
                  </a:cubicBezTo>
                  <a:cubicBezTo>
                    <a:pt x="1612" y="2510"/>
                    <a:pt x="1623" y="2544"/>
                    <a:pt x="1636" y="2578"/>
                  </a:cubicBezTo>
                  <a:cubicBezTo>
                    <a:pt x="1648" y="2614"/>
                    <a:pt x="1640" y="2639"/>
                    <a:pt x="1611" y="2663"/>
                  </a:cubicBezTo>
                  <a:cubicBezTo>
                    <a:pt x="1567" y="2698"/>
                    <a:pt x="1523" y="2732"/>
                    <a:pt x="1482" y="2770"/>
                  </a:cubicBezTo>
                  <a:cubicBezTo>
                    <a:pt x="1450" y="2799"/>
                    <a:pt x="1424" y="2833"/>
                    <a:pt x="1395" y="2864"/>
                  </a:cubicBezTo>
                  <a:cubicBezTo>
                    <a:pt x="1273" y="2995"/>
                    <a:pt x="1128" y="3096"/>
                    <a:pt x="971" y="3179"/>
                  </a:cubicBezTo>
                  <a:cubicBezTo>
                    <a:pt x="964" y="3183"/>
                    <a:pt x="957" y="3187"/>
                    <a:pt x="949" y="3192"/>
                  </a:cubicBezTo>
                  <a:cubicBezTo>
                    <a:pt x="979" y="3265"/>
                    <a:pt x="1010" y="3337"/>
                    <a:pt x="1039" y="3410"/>
                  </a:cubicBezTo>
                  <a:cubicBezTo>
                    <a:pt x="1065" y="3471"/>
                    <a:pt x="1072" y="3536"/>
                    <a:pt x="1073" y="3601"/>
                  </a:cubicBezTo>
                  <a:cubicBezTo>
                    <a:pt x="1075" y="3703"/>
                    <a:pt x="1057" y="3798"/>
                    <a:pt x="996" y="3883"/>
                  </a:cubicBezTo>
                  <a:cubicBezTo>
                    <a:pt x="969" y="3921"/>
                    <a:pt x="947" y="3962"/>
                    <a:pt x="923" y="4002"/>
                  </a:cubicBezTo>
                  <a:cubicBezTo>
                    <a:pt x="896" y="4047"/>
                    <a:pt x="890" y="4094"/>
                    <a:pt x="899" y="4147"/>
                  </a:cubicBezTo>
                  <a:cubicBezTo>
                    <a:pt x="913" y="4221"/>
                    <a:pt x="919" y="4297"/>
                    <a:pt x="924" y="4371"/>
                  </a:cubicBezTo>
                  <a:cubicBezTo>
                    <a:pt x="928" y="4434"/>
                    <a:pt x="927" y="4496"/>
                    <a:pt x="930" y="4559"/>
                  </a:cubicBezTo>
                  <a:cubicBezTo>
                    <a:pt x="931" y="4605"/>
                    <a:pt x="932" y="4652"/>
                    <a:pt x="937" y="4698"/>
                  </a:cubicBezTo>
                  <a:cubicBezTo>
                    <a:pt x="940" y="4720"/>
                    <a:pt x="953" y="4740"/>
                    <a:pt x="961" y="4761"/>
                  </a:cubicBezTo>
                  <a:cubicBezTo>
                    <a:pt x="964" y="4767"/>
                    <a:pt x="966" y="4774"/>
                    <a:pt x="969" y="4780"/>
                  </a:cubicBezTo>
                  <a:cubicBezTo>
                    <a:pt x="694" y="4780"/>
                    <a:pt x="420" y="4780"/>
                    <a:pt x="145" y="4780"/>
                  </a:cubicBezTo>
                  <a:close/>
                  <a:moveTo>
                    <a:pt x="892" y="2995"/>
                  </a:moveTo>
                  <a:cubicBezTo>
                    <a:pt x="898" y="2994"/>
                    <a:pt x="900" y="2994"/>
                    <a:pt x="900" y="2993"/>
                  </a:cubicBezTo>
                  <a:cubicBezTo>
                    <a:pt x="974" y="2927"/>
                    <a:pt x="1050" y="2863"/>
                    <a:pt x="1102" y="2776"/>
                  </a:cubicBezTo>
                  <a:cubicBezTo>
                    <a:pt x="1108" y="2764"/>
                    <a:pt x="1117" y="2754"/>
                    <a:pt x="1124" y="2743"/>
                  </a:cubicBezTo>
                  <a:cubicBezTo>
                    <a:pt x="1161" y="2687"/>
                    <a:pt x="1198" y="2633"/>
                    <a:pt x="1234" y="2576"/>
                  </a:cubicBezTo>
                  <a:cubicBezTo>
                    <a:pt x="1255" y="2543"/>
                    <a:pt x="1251" y="2523"/>
                    <a:pt x="1225" y="2494"/>
                  </a:cubicBezTo>
                  <a:cubicBezTo>
                    <a:pt x="1221" y="2490"/>
                    <a:pt x="1216" y="2485"/>
                    <a:pt x="1212" y="2481"/>
                  </a:cubicBezTo>
                  <a:cubicBezTo>
                    <a:pt x="1150" y="2420"/>
                    <a:pt x="1084" y="2363"/>
                    <a:pt x="1035" y="2290"/>
                  </a:cubicBezTo>
                  <a:cubicBezTo>
                    <a:pt x="1031" y="2284"/>
                    <a:pt x="1025" y="2281"/>
                    <a:pt x="1014" y="2272"/>
                  </a:cubicBezTo>
                  <a:cubicBezTo>
                    <a:pt x="995" y="2408"/>
                    <a:pt x="936" y="2525"/>
                    <a:pt x="894" y="2642"/>
                  </a:cubicBezTo>
                  <a:cubicBezTo>
                    <a:pt x="897" y="2651"/>
                    <a:pt x="900" y="2657"/>
                    <a:pt x="898" y="2661"/>
                  </a:cubicBezTo>
                  <a:cubicBezTo>
                    <a:pt x="884" y="2698"/>
                    <a:pt x="870" y="2736"/>
                    <a:pt x="854" y="2772"/>
                  </a:cubicBezTo>
                  <a:cubicBezTo>
                    <a:pt x="847" y="2787"/>
                    <a:pt x="835" y="2800"/>
                    <a:pt x="825" y="2815"/>
                  </a:cubicBezTo>
                  <a:cubicBezTo>
                    <a:pt x="835" y="2813"/>
                    <a:pt x="841" y="2812"/>
                    <a:pt x="848" y="2811"/>
                  </a:cubicBezTo>
                  <a:cubicBezTo>
                    <a:pt x="848" y="2816"/>
                    <a:pt x="849" y="2818"/>
                    <a:pt x="848" y="2820"/>
                  </a:cubicBezTo>
                  <a:cubicBezTo>
                    <a:pt x="843" y="2848"/>
                    <a:pt x="837" y="2876"/>
                    <a:pt x="864" y="2898"/>
                  </a:cubicBezTo>
                  <a:cubicBezTo>
                    <a:pt x="866" y="2900"/>
                    <a:pt x="867" y="2904"/>
                    <a:pt x="868" y="2907"/>
                  </a:cubicBezTo>
                  <a:cubicBezTo>
                    <a:pt x="876" y="2936"/>
                    <a:pt x="884" y="2965"/>
                    <a:pt x="892" y="2995"/>
                  </a:cubicBezTo>
                  <a:close/>
                  <a:moveTo>
                    <a:pt x="255" y="2605"/>
                  </a:moveTo>
                  <a:cubicBezTo>
                    <a:pt x="231" y="2611"/>
                    <a:pt x="212" y="2624"/>
                    <a:pt x="203" y="2648"/>
                  </a:cubicBezTo>
                  <a:cubicBezTo>
                    <a:pt x="195" y="2672"/>
                    <a:pt x="201" y="2693"/>
                    <a:pt x="217" y="2711"/>
                  </a:cubicBezTo>
                  <a:cubicBezTo>
                    <a:pt x="220" y="2715"/>
                    <a:pt x="227" y="2716"/>
                    <a:pt x="232" y="2718"/>
                  </a:cubicBezTo>
                  <a:cubicBezTo>
                    <a:pt x="233" y="2714"/>
                    <a:pt x="235" y="2709"/>
                    <a:pt x="234" y="2705"/>
                  </a:cubicBezTo>
                  <a:cubicBezTo>
                    <a:pt x="224" y="2674"/>
                    <a:pt x="230" y="2653"/>
                    <a:pt x="253" y="2634"/>
                  </a:cubicBezTo>
                  <a:cubicBezTo>
                    <a:pt x="254" y="2623"/>
                    <a:pt x="254" y="2614"/>
                    <a:pt x="255" y="2605"/>
                  </a:cubicBezTo>
                  <a:close/>
                  <a:moveTo>
                    <a:pt x="605" y="1595"/>
                  </a:moveTo>
                  <a:cubicBezTo>
                    <a:pt x="593" y="1631"/>
                    <a:pt x="594" y="1666"/>
                    <a:pt x="605" y="1701"/>
                  </a:cubicBezTo>
                  <a:cubicBezTo>
                    <a:pt x="605" y="1667"/>
                    <a:pt x="605" y="1632"/>
                    <a:pt x="605" y="15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3C0069FA-B9D2-4095-88EF-5F36269767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30" y="1288"/>
              <a:ext cx="1285" cy="1138"/>
            </a:xfrm>
            <a:custGeom>
              <a:avLst/>
              <a:gdLst>
                <a:gd name="T0" fmla="*/ 0 w 1420"/>
                <a:gd name="T1" fmla="*/ 354 h 1259"/>
                <a:gd name="T2" fmla="*/ 148 w 1420"/>
                <a:gd name="T3" fmla="*/ 285 h 1259"/>
                <a:gd name="T4" fmla="*/ 197 w 1420"/>
                <a:gd name="T5" fmla="*/ 267 h 1259"/>
                <a:gd name="T6" fmla="*/ 224 w 1420"/>
                <a:gd name="T7" fmla="*/ 272 h 1259"/>
                <a:gd name="T8" fmla="*/ 217 w 1420"/>
                <a:gd name="T9" fmla="*/ 241 h 1259"/>
                <a:gd name="T10" fmla="*/ 414 w 1420"/>
                <a:gd name="T11" fmla="*/ 98 h 1259"/>
                <a:gd name="T12" fmla="*/ 402 w 1420"/>
                <a:gd name="T13" fmla="*/ 134 h 1259"/>
                <a:gd name="T14" fmla="*/ 409 w 1420"/>
                <a:gd name="T15" fmla="*/ 139 h 1259"/>
                <a:gd name="T16" fmla="*/ 438 w 1420"/>
                <a:gd name="T17" fmla="*/ 98 h 1259"/>
                <a:gd name="T18" fmla="*/ 500 w 1420"/>
                <a:gd name="T19" fmla="*/ 26 h 1259"/>
                <a:gd name="T20" fmla="*/ 559 w 1420"/>
                <a:gd name="T21" fmla="*/ 27 h 1259"/>
                <a:gd name="T22" fmla="*/ 641 w 1420"/>
                <a:gd name="T23" fmla="*/ 120 h 1259"/>
                <a:gd name="T24" fmla="*/ 847 w 1420"/>
                <a:gd name="T25" fmla="*/ 376 h 1259"/>
                <a:gd name="T26" fmla="*/ 968 w 1420"/>
                <a:gd name="T27" fmla="*/ 535 h 1259"/>
                <a:gd name="T28" fmla="*/ 973 w 1420"/>
                <a:gd name="T29" fmla="*/ 558 h 1259"/>
                <a:gd name="T30" fmla="*/ 990 w 1420"/>
                <a:gd name="T31" fmla="*/ 567 h 1259"/>
                <a:gd name="T32" fmla="*/ 1001 w 1420"/>
                <a:gd name="T33" fmla="*/ 581 h 1259"/>
                <a:gd name="T34" fmla="*/ 996 w 1420"/>
                <a:gd name="T35" fmla="*/ 637 h 1259"/>
                <a:gd name="T36" fmla="*/ 847 w 1420"/>
                <a:gd name="T37" fmla="*/ 778 h 1259"/>
                <a:gd name="T38" fmla="*/ 843 w 1420"/>
                <a:gd name="T39" fmla="*/ 784 h 1259"/>
                <a:gd name="T40" fmla="*/ 1003 w 1420"/>
                <a:gd name="T41" fmla="*/ 915 h 1259"/>
                <a:gd name="T42" fmla="*/ 1125 w 1420"/>
                <a:gd name="T43" fmla="*/ 977 h 1259"/>
                <a:gd name="T44" fmla="*/ 1316 w 1420"/>
                <a:gd name="T45" fmla="*/ 1018 h 1259"/>
                <a:gd name="T46" fmla="*/ 1399 w 1420"/>
                <a:gd name="T47" fmla="*/ 1015 h 1259"/>
                <a:gd name="T48" fmla="*/ 1419 w 1420"/>
                <a:gd name="T49" fmla="*/ 1030 h 1259"/>
                <a:gd name="T50" fmla="*/ 1418 w 1420"/>
                <a:gd name="T51" fmla="*/ 1130 h 1259"/>
                <a:gd name="T52" fmla="*/ 1409 w 1420"/>
                <a:gd name="T53" fmla="*/ 1229 h 1259"/>
                <a:gd name="T54" fmla="*/ 1402 w 1420"/>
                <a:gd name="T55" fmla="*/ 1257 h 1259"/>
                <a:gd name="T56" fmla="*/ 1369 w 1420"/>
                <a:gd name="T57" fmla="*/ 1243 h 1259"/>
                <a:gd name="T58" fmla="*/ 1360 w 1420"/>
                <a:gd name="T59" fmla="*/ 1242 h 1259"/>
                <a:gd name="T60" fmla="*/ 1319 w 1420"/>
                <a:gd name="T61" fmla="*/ 1242 h 1259"/>
                <a:gd name="T62" fmla="*/ 1076 w 1420"/>
                <a:gd name="T63" fmla="*/ 1151 h 1259"/>
                <a:gd name="T64" fmla="*/ 928 w 1420"/>
                <a:gd name="T65" fmla="*/ 1111 h 1259"/>
                <a:gd name="T66" fmla="*/ 912 w 1420"/>
                <a:gd name="T67" fmla="*/ 1111 h 1259"/>
                <a:gd name="T68" fmla="*/ 773 w 1420"/>
                <a:gd name="T69" fmla="*/ 1094 h 1259"/>
                <a:gd name="T70" fmla="*/ 623 w 1420"/>
                <a:gd name="T71" fmla="*/ 1014 h 1259"/>
                <a:gd name="T72" fmla="*/ 604 w 1420"/>
                <a:gd name="T73" fmla="*/ 997 h 1259"/>
                <a:gd name="T74" fmla="*/ 591 w 1420"/>
                <a:gd name="T75" fmla="*/ 1009 h 1259"/>
                <a:gd name="T76" fmla="*/ 540 w 1420"/>
                <a:gd name="T77" fmla="*/ 1006 h 1259"/>
                <a:gd name="T78" fmla="*/ 477 w 1420"/>
                <a:gd name="T79" fmla="*/ 930 h 1259"/>
                <a:gd name="T80" fmla="*/ 27 w 1420"/>
                <a:gd name="T81" fmla="*/ 393 h 1259"/>
                <a:gd name="T82" fmla="*/ 0 w 1420"/>
                <a:gd name="T83" fmla="*/ 354 h 1259"/>
                <a:gd name="T84" fmla="*/ 397 w 1420"/>
                <a:gd name="T85" fmla="*/ 539 h 1259"/>
                <a:gd name="T86" fmla="*/ 401 w 1420"/>
                <a:gd name="T87" fmla="*/ 543 h 1259"/>
                <a:gd name="T88" fmla="*/ 430 w 1420"/>
                <a:gd name="T89" fmla="*/ 515 h 1259"/>
                <a:gd name="T90" fmla="*/ 424 w 1420"/>
                <a:gd name="T91" fmla="*/ 509 h 1259"/>
                <a:gd name="T92" fmla="*/ 397 w 1420"/>
                <a:gd name="T93" fmla="*/ 539 h 1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20" h="1259">
                  <a:moveTo>
                    <a:pt x="0" y="354"/>
                  </a:moveTo>
                  <a:cubicBezTo>
                    <a:pt x="52" y="330"/>
                    <a:pt x="100" y="307"/>
                    <a:pt x="148" y="285"/>
                  </a:cubicBezTo>
                  <a:cubicBezTo>
                    <a:pt x="164" y="278"/>
                    <a:pt x="180" y="272"/>
                    <a:pt x="197" y="267"/>
                  </a:cubicBezTo>
                  <a:cubicBezTo>
                    <a:pt x="204" y="265"/>
                    <a:pt x="212" y="269"/>
                    <a:pt x="224" y="272"/>
                  </a:cubicBezTo>
                  <a:cubicBezTo>
                    <a:pt x="222" y="261"/>
                    <a:pt x="220" y="252"/>
                    <a:pt x="217" y="241"/>
                  </a:cubicBezTo>
                  <a:cubicBezTo>
                    <a:pt x="281" y="194"/>
                    <a:pt x="347" y="147"/>
                    <a:pt x="414" y="98"/>
                  </a:cubicBezTo>
                  <a:cubicBezTo>
                    <a:pt x="410" y="111"/>
                    <a:pt x="406" y="123"/>
                    <a:pt x="402" y="134"/>
                  </a:cubicBezTo>
                  <a:cubicBezTo>
                    <a:pt x="405" y="136"/>
                    <a:pt x="407" y="137"/>
                    <a:pt x="409" y="139"/>
                  </a:cubicBezTo>
                  <a:cubicBezTo>
                    <a:pt x="419" y="125"/>
                    <a:pt x="434" y="113"/>
                    <a:pt x="438" y="98"/>
                  </a:cubicBezTo>
                  <a:cubicBezTo>
                    <a:pt x="447" y="63"/>
                    <a:pt x="474" y="46"/>
                    <a:pt x="500" y="26"/>
                  </a:cubicBezTo>
                  <a:cubicBezTo>
                    <a:pt x="530" y="2"/>
                    <a:pt x="532" y="0"/>
                    <a:pt x="559" y="27"/>
                  </a:cubicBezTo>
                  <a:cubicBezTo>
                    <a:pt x="589" y="55"/>
                    <a:pt x="615" y="88"/>
                    <a:pt x="641" y="120"/>
                  </a:cubicBezTo>
                  <a:cubicBezTo>
                    <a:pt x="710" y="205"/>
                    <a:pt x="779" y="290"/>
                    <a:pt x="847" y="376"/>
                  </a:cubicBezTo>
                  <a:cubicBezTo>
                    <a:pt x="889" y="428"/>
                    <a:pt x="928" y="482"/>
                    <a:pt x="968" y="535"/>
                  </a:cubicBezTo>
                  <a:cubicBezTo>
                    <a:pt x="972" y="541"/>
                    <a:pt x="971" y="550"/>
                    <a:pt x="973" y="558"/>
                  </a:cubicBezTo>
                  <a:cubicBezTo>
                    <a:pt x="977" y="560"/>
                    <a:pt x="984" y="562"/>
                    <a:pt x="990" y="567"/>
                  </a:cubicBezTo>
                  <a:cubicBezTo>
                    <a:pt x="995" y="570"/>
                    <a:pt x="998" y="576"/>
                    <a:pt x="1001" y="581"/>
                  </a:cubicBezTo>
                  <a:cubicBezTo>
                    <a:pt x="1020" y="606"/>
                    <a:pt x="1019" y="615"/>
                    <a:pt x="996" y="637"/>
                  </a:cubicBezTo>
                  <a:cubicBezTo>
                    <a:pt x="946" y="684"/>
                    <a:pt x="896" y="731"/>
                    <a:pt x="847" y="778"/>
                  </a:cubicBezTo>
                  <a:cubicBezTo>
                    <a:pt x="845" y="779"/>
                    <a:pt x="845" y="782"/>
                    <a:pt x="843" y="784"/>
                  </a:cubicBezTo>
                  <a:cubicBezTo>
                    <a:pt x="896" y="828"/>
                    <a:pt x="947" y="875"/>
                    <a:pt x="1003" y="915"/>
                  </a:cubicBezTo>
                  <a:cubicBezTo>
                    <a:pt x="1040" y="942"/>
                    <a:pt x="1082" y="964"/>
                    <a:pt x="1125" y="977"/>
                  </a:cubicBezTo>
                  <a:cubicBezTo>
                    <a:pt x="1187" y="996"/>
                    <a:pt x="1252" y="1008"/>
                    <a:pt x="1316" y="1018"/>
                  </a:cubicBezTo>
                  <a:cubicBezTo>
                    <a:pt x="1343" y="1023"/>
                    <a:pt x="1372" y="1018"/>
                    <a:pt x="1399" y="1015"/>
                  </a:cubicBezTo>
                  <a:cubicBezTo>
                    <a:pt x="1412" y="1014"/>
                    <a:pt x="1419" y="1018"/>
                    <a:pt x="1419" y="1030"/>
                  </a:cubicBezTo>
                  <a:cubicBezTo>
                    <a:pt x="1420" y="1063"/>
                    <a:pt x="1420" y="1097"/>
                    <a:pt x="1418" y="1130"/>
                  </a:cubicBezTo>
                  <a:cubicBezTo>
                    <a:pt x="1417" y="1163"/>
                    <a:pt x="1413" y="1196"/>
                    <a:pt x="1409" y="1229"/>
                  </a:cubicBezTo>
                  <a:cubicBezTo>
                    <a:pt x="1408" y="1239"/>
                    <a:pt x="1405" y="1248"/>
                    <a:pt x="1402" y="1257"/>
                  </a:cubicBezTo>
                  <a:cubicBezTo>
                    <a:pt x="1390" y="1252"/>
                    <a:pt x="1380" y="1247"/>
                    <a:pt x="1369" y="1243"/>
                  </a:cubicBezTo>
                  <a:cubicBezTo>
                    <a:pt x="1366" y="1242"/>
                    <a:pt x="1361" y="1241"/>
                    <a:pt x="1360" y="1242"/>
                  </a:cubicBezTo>
                  <a:cubicBezTo>
                    <a:pt x="1346" y="1259"/>
                    <a:pt x="1332" y="1247"/>
                    <a:pt x="1319" y="1242"/>
                  </a:cubicBezTo>
                  <a:cubicBezTo>
                    <a:pt x="1238" y="1212"/>
                    <a:pt x="1158" y="1179"/>
                    <a:pt x="1076" y="1151"/>
                  </a:cubicBezTo>
                  <a:cubicBezTo>
                    <a:pt x="1028" y="1134"/>
                    <a:pt x="977" y="1124"/>
                    <a:pt x="928" y="1111"/>
                  </a:cubicBezTo>
                  <a:cubicBezTo>
                    <a:pt x="923" y="1110"/>
                    <a:pt x="917" y="1110"/>
                    <a:pt x="912" y="1111"/>
                  </a:cubicBezTo>
                  <a:cubicBezTo>
                    <a:pt x="863" y="1121"/>
                    <a:pt x="818" y="1109"/>
                    <a:pt x="773" y="1094"/>
                  </a:cubicBezTo>
                  <a:cubicBezTo>
                    <a:pt x="718" y="1076"/>
                    <a:pt x="666" y="1053"/>
                    <a:pt x="623" y="1014"/>
                  </a:cubicBezTo>
                  <a:cubicBezTo>
                    <a:pt x="617" y="1009"/>
                    <a:pt x="611" y="1004"/>
                    <a:pt x="604" y="997"/>
                  </a:cubicBezTo>
                  <a:cubicBezTo>
                    <a:pt x="600" y="1001"/>
                    <a:pt x="595" y="1005"/>
                    <a:pt x="591" y="1009"/>
                  </a:cubicBezTo>
                  <a:cubicBezTo>
                    <a:pt x="570" y="1030"/>
                    <a:pt x="560" y="1030"/>
                    <a:pt x="540" y="1006"/>
                  </a:cubicBezTo>
                  <a:cubicBezTo>
                    <a:pt x="518" y="981"/>
                    <a:pt x="498" y="955"/>
                    <a:pt x="477" y="930"/>
                  </a:cubicBezTo>
                  <a:cubicBezTo>
                    <a:pt x="327" y="751"/>
                    <a:pt x="177" y="572"/>
                    <a:pt x="27" y="393"/>
                  </a:cubicBezTo>
                  <a:cubicBezTo>
                    <a:pt x="17" y="381"/>
                    <a:pt x="9" y="367"/>
                    <a:pt x="0" y="354"/>
                  </a:cubicBezTo>
                  <a:close/>
                  <a:moveTo>
                    <a:pt x="397" y="539"/>
                  </a:moveTo>
                  <a:cubicBezTo>
                    <a:pt x="399" y="541"/>
                    <a:pt x="400" y="542"/>
                    <a:pt x="401" y="543"/>
                  </a:cubicBezTo>
                  <a:cubicBezTo>
                    <a:pt x="411" y="534"/>
                    <a:pt x="420" y="525"/>
                    <a:pt x="430" y="515"/>
                  </a:cubicBezTo>
                  <a:cubicBezTo>
                    <a:pt x="428" y="513"/>
                    <a:pt x="426" y="511"/>
                    <a:pt x="424" y="509"/>
                  </a:cubicBezTo>
                  <a:cubicBezTo>
                    <a:pt x="415" y="519"/>
                    <a:pt x="406" y="529"/>
                    <a:pt x="397" y="5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D1807DF8-6E18-4A82-917E-3CC25120A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3" y="1667"/>
              <a:ext cx="56" cy="91"/>
            </a:xfrm>
            <a:custGeom>
              <a:avLst/>
              <a:gdLst>
                <a:gd name="T0" fmla="*/ 51 w 62"/>
                <a:gd name="T1" fmla="*/ 14 h 101"/>
                <a:gd name="T2" fmla="*/ 26 w 62"/>
                <a:gd name="T3" fmla="*/ 96 h 101"/>
                <a:gd name="T4" fmla="*/ 8 w 62"/>
                <a:gd name="T5" fmla="*/ 98 h 101"/>
                <a:gd name="T6" fmla="*/ 2 w 62"/>
                <a:gd name="T7" fmla="*/ 79 h 101"/>
                <a:gd name="T8" fmla="*/ 20 w 62"/>
                <a:gd name="T9" fmla="*/ 29 h 101"/>
                <a:gd name="T10" fmla="*/ 37 w 62"/>
                <a:gd name="T11" fmla="*/ 0 h 101"/>
                <a:gd name="T12" fmla="*/ 21 w 62"/>
                <a:gd name="T13" fmla="*/ 48 h 101"/>
                <a:gd name="T14" fmla="*/ 25 w 62"/>
                <a:gd name="T15" fmla="*/ 50 h 101"/>
                <a:gd name="T16" fmla="*/ 51 w 62"/>
                <a:gd name="T17" fmla="*/ 1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101">
                  <a:moveTo>
                    <a:pt x="51" y="14"/>
                  </a:moveTo>
                  <a:cubicBezTo>
                    <a:pt x="62" y="53"/>
                    <a:pt x="51" y="86"/>
                    <a:pt x="26" y="96"/>
                  </a:cubicBezTo>
                  <a:cubicBezTo>
                    <a:pt x="20" y="98"/>
                    <a:pt x="11" y="101"/>
                    <a:pt x="8" y="98"/>
                  </a:cubicBezTo>
                  <a:cubicBezTo>
                    <a:pt x="4" y="94"/>
                    <a:pt x="0" y="85"/>
                    <a:pt x="2" y="79"/>
                  </a:cubicBezTo>
                  <a:cubicBezTo>
                    <a:pt x="7" y="62"/>
                    <a:pt x="13" y="45"/>
                    <a:pt x="20" y="29"/>
                  </a:cubicBezTo>
                  <a:cubicBezTo>
                    <a:pt x="24" y="19"/>
                    <a:pt x="30" y="9"/>
                    <a:pt x="37" y="0"/>
                  </a:cubicBezTo>
                  <a:cubicBezTo>
                    <a:pt x="32" y="16"/>
                    <a:pt x="27" y="32"/>
                    <a:pt x="21" y="48"/>
                  </a:cubicBezTo>
                  <a:cubicBezTo>
                    <a:pt x="23" y="49"/>
                    <a:pt x="24" y="49"/>
                    <a:pt x="25" y="50"/>
                  </a:cubicBezTo>
                  <a:cubicBezTo>
                    <a:pt x="33" y="39"/>
                    <a:pt x="41" y="27"/>
                    <a:pt x="5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8">
              <a:extLst>
                <a:ext uri="{FF2B5EF4-FFF2-40B4-BE49-F238E27FC236}">
                  <a16:creationId xmlns:a16="http://schemas.microsoft.com/office/drawing/2014/main" id="{C1D9845A-F850-4AD0-9BDC-D9DCDC7A37F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6" y="1309"/>
              <a:ext cx="32" cy="103"/>
            </a:xfrm>
            <a:custGeom>
              <a:avLst/>
              <a:gdLst>
                <a:gd name="T0" fmla="*/ 0 w 35"/>
                <a:gd name="T1" fmla="*/ 114 h 114"/>
                <a:gd name="T2" fmla="*/ 14 w 35"/>
                <a:gd name="T3" fmla="*/ 57 h 114"/>
                <a:gd name="T4" fmla="*/ 14 w 35"/>
                <a:gd name="T5" fmla="*/ 0 h 114"/>
                <a:gd name="T6" fmla="*/ 0 w 35"/>
                <a:gd name="T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14">
                  <a:moveTo>
                    <a:pt x="0" y="114"/>
                  </a:moveTo>
                  <a:cubicBezTo>
                    <a:pt x="5" y="94"/>
                    <a:pt x="11" y="76"/>
                    <a:pt x="14" y="57"/>
                  </a:cubicBezTo>
                  <a:cubicBezTo>
                    <a:pt x="16" y="39"/>
                    <a:pt x="14" y="21"/>
                    <a:pt x="14" y="0"/>
                  </a:cubicBezTo>
                  <a:cubicBezTo>
                    <a:pt x="35" y="39"/>
                    <a:pt x="29" y="83"/>
                    <a:pt x="0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9">
              <a:extLst>
                <a:ext uri="{FF2B5EF4-FFF2-40B4-BE49-F238E27FC236}">
                  <a16:creationId xmlns:a16="http://schemas.microsoft.com/office/drawing/2014/main" id="{94E39A28-2C67-4453-BFE2-96667C421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1" y="1962"/>
              <a:ext cx="11" cy="45"/>
            </a:xfrm>
            <a:custGeom>
              <a:avLst/>
              <a:gdLst>
                <a:gd name="T0" fmla="*/ 12 w 12"/>
                <a:gd name="T1" fmla="*/ 0 h 50"/>
                <a:gd name="T2" fmla="*/ 8 w 12"/>
                <a:gd name="T3" fmla="*/ 50 h 50"/>
                <a:gd name="T4" fmla="*/ 0 w 12"/>
                <a:gd name="T5" fmla="*/ 49 h 50"/>
                <a:gd name="T6" fmla="*/ 2 w 12"/>
                <a:gd name="T7" fmla="*/ 0 h 50"/>
                <a:gd name="T8" fmla="*/ 12 w 12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50">
                  <a:moveTo>
                    <a:pt x="12" y="0"/>
                  </a:moveTo>
                  <a:cubicBezTo>
                    <a:pt x="10" y="17"/>
                    <a:pt x="9" y="33"/>
                    <a:pt x="8" y="50"/>
                  </a:cubicBezTo>
                  <a:cubicBezTo>
                    <a:pt x="5" y="49"/>
                    <a:pt x="3" y="49"/>
                    <a:pt x="0" y="49"/>
                  </a:cubicBezTo>
                  <a:cubicBezTo>
                    <a:pt x="1" y="33"/>
                    <a:pt x="1" y="16"/>
                    <a:pt x="2" y="0"/>
                  </a:cubicBezTo>
                  <a:cubicBezTo>
                    <a:pt x="5" y="0"/>
                    <a:pt x="8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2" name="Freeform 11">
            <a:extLst>
              <a:ext uri="{FF2B5EF4-FFF2-40B4-BE49-F238E27FC236}">
                <a16:creationId xmlns:a16="http://schemas.microsoft.com/office/drawing/2014/main" id="{6B9A83DB-89C0-421B-A6F3-D74EFF5C1398}"/>
              </a:ext>
            </a:extLst>
          </p:cNvPr>
          <p:cNvSpPr>
            <a:spLocks noEditPoints="1"/>
          </p:cNvSpPr>
          <p:nvPr/>
        </p:nvSpPr>
        <p:spPr bwMode="auto">
          <a:xfrm rot="2545214">
            <a:off x="1902241" y="4244525"/>
            <a:ext cx="409229" cy="695326"/>
          </a:xfrm>
          <a:custGeom>
            <a:avLst/>
            <a:gdLst>
              <a:gd name="T0" fmla="*/ 15 w 381"/>
              <a:gd name="T1" fmla="*/ 162 h 650"/>
              <a:gd name="T2" fmla="*/ 36 w 381"/>
              <a:gd name="T3" fmla="*/ 40 h 650"/>
              <a:gd name="T4" fmla="*/ 107 w 381"/>
              <a:gd name="T5" fmla="*/ 0 h 650"/>
              <a:gd name="T6" fmla="*/ 231 w 381"/>
              <a:gd name="T7" fmla="*/ 47 h 650"/>
              <a:gd name="T8" fmla="*/ 288 w 381"/>
              <a:gd name="T9" fmla="*/ 156 h 650"/>
              <a:gd name="T10" fmla="*/ 289 w 381"/>
              <a:gd name="T11" fmla="*/ 191 h 650"/>
              <a:gd name="T12" fmla="*/ 279 w 381"/>
              <a:gd name="T13" fmla="*/ 196 h 650"/>
              <a:gd name="T14" fmla="*/ 263 w 381"/>
              <a:gd name="T15" fmla="*/ 200 h 650"/>
              <a:gd name="T16" fmla="*/ 299 w 381"/>
              <a:gd name="T17" fmla="*/ 294 h 650"/>
              <a:gd name="T18" fmla="*/ 371 w 381"/>
              <a:gd name="T19" fmla="*/ 606 h 650"/>
              <a:gd name="T20" fmla="*/ 271 w 381"/>
              <a:gd name="T21" fmla="*/ 649 h 650"/>
              <a:gd name="T22" fmla="*/ 120 w 381"/>
              <a:gd name="T23" fmla="*/ 466 h 650"/>
              <a:gd name="T24" fmla="*/ 49 w 381"/>
              <a:gd name="T25" fmla="*/ 256 h 650"/>
              <a:gd name="T26" fmla="*/ 222 w 381"/>
              <a:gd name="T27" fmla="*/ 62 h 650"/>
              <a:gd name="T28" fmla="*/ 105 w 381"/>
              <a:gd name="T29" fmla="*/ 25 h 650"/>
              <a:gd name="T30" fmla="*/ 28 w 381"/>
              <a:gd name="T31" fmla="*/ 135 h 650"/>
              <a:gd name="T32" fmla="*/ 85 w 381"/>
              <a:gd name="T33" fmla="*/ 329 h 650"/>
              <a:gd name="T34" fmla="*/ 212 w 381"/>
              <a:gd name="T35" fmla="*/ 606 h 650"/>
              <a:gd name="T36" fmla="*/ 308 w 381"/>
              <a:gd name="T37" fmla="*/ 624 h 650"/>
              <a:gd name="T38" fmla="*/ 358 w 381"/>
              <a:gd name="T39" fmla="*/ 550 h 650"/>
              <a:gd name="T40" fmla="*/ 226 w 381"/>
              <a:gd name="T41" fmla="*/ 190 h 650"/>
              <a:gd name="T42" fmla="*/ 112 w 381"/>
              <a:gd name="T43" fmla="*/ 202 h 650"/>
              <a:gd name="T44" fmla="*/ 109 w 381"/>
              <a:gd name="T45" fmla="*/ 256 h 650"/>
              <a:gd name="T46" fmla="*/ 209 w 381"/>
              <a:gd name="T47" fmla="*/ 459 h 650"/>
              <a:gd name="T48" fmla="*/ 154 w 381"/>
              <a:gd name="T49" fmla="*/ 325 h 650"/>
              <a:gd name="T50" fmla="*/ 135 w 381"/>
              <a:gd name="T51" fmla="*/ 216 h 650"/>
              <a:gd name="T52" fmla="*/ 331 w 381"/>
              <a:gd name="T53" fmla="*/ 511 h 650"/>
              <a:gd name="T54" fmla="*/ 229 w 381"/>
              <a:gd name="T55" fmla="*/ 589 h 650"/>
              <a:gd name="T56" fmla="*/ 172 w 381"/>
              <a:gd name="T57" fmla="*/ 472 h 650"/>
              <a:gd name="T58" fmla="*/ 53 w 381"/>
              <a:gd name="T59" fmla="*/ 97 h 650"/>
              <a:gd name="T60" fmla="*/ 205 w 381"/>
              <a:gd name="T61" fmla="*/ 82 h 650"/>
              <a:gd name="T62" fmla="*/ 274 w 381"/>
              <a:gd name="T63" fmla="*/ 178 h 650"/>
              <a:gd name="T64" fmla="*/ 220 w 381"/>
              <a:gd name="T65" fmla="*/ 539 h 650"/>
              <a:gd name="T66" fmla="*/ 293 w 381"/>
              <a:gd name="T67" fmla="*/ 579 h 650"/>
              <a:gd name="T68" fmla="*/ 251 w 381"/>
              <a:gd name="T69" fmla="*/ 340 h 650"/>
              <a:gd name="T70" fmla="*/ 161 w 381"/>
              <a:gd name="T71" fmla="*/ 218 h 650"/>
              <a:gd name="T72" fmla="*/ 155 w 381"/>
              <a:gd name="T73" fmla="*/ 278 h 650"/>
              <a:gd name="T74" fmla="*/ 227 w 381"/>
              <a:gd name="T75" fmla="*/ 439 h 650"/>
              <a:gd name="T76" fmla="*/ 217 w 381"/>
              <a:gd name="T77" fmla="*/ 478 h 650"/>
              <a:gd name="T78" fmla="*/ 239 w 381"/>
              <a:gd name="T79" fmla="*/ 183 h 650"/>
              <a:gd name="T80" fmla="*/ 97 w 381"/>
              <a:gd name="T81" fmla="*/ 83 h 650"/>
              <a:gd name="T82" fmla="*/ 65 w 381"/>
              <a:gd name="T83" fmla="*/ 121 h 650"/>
              <a:gd name="T84" fmla="*/ 152 w 381"/>
              <a:gd name="T85" fmla="*/ 157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81" h="650">
                <a:moveTo>
                  <a:pt x="46" y="240"/>
                </a:moveTo>
                <a:cubicBezTo>
                  <a:pt x="35" y="212"/>
                  <a:pt x="25" y="187"/>
                  <a:pt x="15" y="162"/>
                </a:cubicBezTo>
                <a:cubicBezTo>
                  <a:pt x="0" y="126"/>
                  <a:pt x="3" y="92"/>
                  <a:pt x="24" y="60"/>
                </a:cubicBezTo>
                <a:cubicBezTo>
                  <a:pt x="28" y="53"/>
                  <a:pt x="33" y="47"/>
                  <a:pt x="36" y="40"/>
                </a:cubicBezTo>
                <a:cubicBezTo>
                  <a:pt x="42" y="29"/>
                  <a:pt x="50" y="23"/>
                  <a:pt x="62" y="20"/>
                </a:cubicBezTo>
                <a:cubicBezTo>
                  <a:pt x="78" y="15"/>
                  <a:pt x="92" y="7"/>
                  <a:pt x="107" y="0"/>
                </a:cubicBezTo>
                <a:cubicBezTo>
                  <a:pt x="124" y="0"/>
                  <a:pt x="141" y="0"/>
                  <a:pt x="158" y="0"/>
                </a:cubicBezTo>
                <a:cubicBezTo>
                  <a:pt x="187" y="9"/>
                  <a:pt x="214" y="21"/>
                  <a:pt x="231" y="47"/>
                </a:cubicBezTo>
                <a:cubicBezTo>
                  <a:pt x="242" y="63"/>
                  <a:pt x="254" y="79"/>
                  <a:pt x="263" y="97"/>
                </a:cubicBezTo>
                <a:cubicBezTo>
                  <a:pt x="273" y="116"/>
                  <a:pt x="280" y="136"/>
                  <a:pt x="288" y="156"/>
                </a:cubicBezTo>
                <a:cubicBezTo>
                  <a:pt x="292" y="165"/>
                  <a:pt x="297" y="171"/>
                  <a:pt x="293" y="180"/>
                </a:cubicBezTo>
                <a:cubicBezTo>
                  <a:pt x="290" y="191"/>
                  <a:pt x="292" y="189"/>
                  <a:pt x="289" y="191"/>
                </a:cubicBezTo>
                <a:cubicBezTo>
                  <a:pt x="276" y="197"/>
                  <a:pt x="283" y="194"/>
                  <a:pt x="279" y="196"/>
                </a:cubicBezTo>
                <a:cubicBezTo>
                  <a:pt x="270" y="198"/>
                  <a:pt x="282" y="195"/>
                  <a:pt x="279" y="196"/>
                </a:cubicBezTo>
                <a:cubicBezTo>
                  <a:pt x="271" y="198"/>
                  <a:pt x="272" y="198"/>
                  <a:pt x="279" y="196"/>
                </a:cubicBezTo>
                <a:cubicBezTo>
                  <a:pt x="286" y="193"/>
                  <a:pt x="281" y="195"/>
                  <a:pt x="263" y="200"/>
                </a:cubicBezTo>
                <a:cubicBezTo>
                  <a:pt x="247" y="205"/>
                  <a:pt x="272" y="197"/>
                  <a:pt x="255" y="203"/>
                </a:cubicBezTo>
                <a:cubicBezTo>
                  <a:pt x="270" y="233"/>
                  <a:pt x="285" y="264"/>
                  <a:pt x="299" y="294"/>
                </a:cubicBezTo>
                <a:cubicBezTo>
                  <a:pt x="329" y="363"/>
                  <a:pt x="350" y="435"/>
                  <a:pt x="369" y="507"/>
                </a:cubicBezTo>
                <a:cubicBezTo>
                  <a:pt x="378" y="540"/>
                  <a:pt x="381" y="573"/>
                  <a:pt x="371" y="606"/>
                </a:cubicBezTo>
                <a:cubicBezTo>
                  <a:pt x="369" y="612"/>
                  <a:pt x="365" y="621"/>
                  <a:pt x="360" y="623"/>
                </a:cubicBezTo>
                <a:cubicBezTo>
                  <a:pt x="331" y="633"/>
                  <a:pt x="300" y="650"/>
                  <a:pt x="271" y="649"/>
                </a:cubicBezTo>
                <a:cubicBezTo>
                  <a:pt x="240" y="648"/>
                  <a:pt x="205" y="638"/>
                  <a:pt x="188" y="606"/>
                </a:cubicBezTo>
                <a:cubicBezTo>
                  <a:pt x="164" y="560"/>
                  <a:pt x="138" y="514"/>
                  <a:pt x="120" y="466"/>
                </a:cubicBezTo>
                <a:cubicBezTo>
                  <a:pt x="95" y="401"/>
                  <a:pt x="75" y="333"/>
                  <a:pt x="53" y="266"/>
                </a:cubicBezTo>
                <a:cubicBezTo>
                  <a:pt x="52" y="264"/>
                  <a:pt x="51" y="261"/>
                  <a:pt x="49" y="256"/>
                </a:cubicBezTo>
                <a:moveTo>
                  <a:pt x="274" y="178"/>
                </a:moveTo>
                <a:cubicBezTo>
                  <a:pt x="268" y="134"/>
                  <a:pt x="245" y="98"/>
                  <a:pt x="222" y="62"/>
                </a:cubicBezTo>
                <a:cubicBezTo>
                  <a:pt x="214" y="51"/>
                  <a:pt x="202" y="41"/>
                  <a:pt x="190" y="34"/>
                </a:cubicBezTo>
                <a:cubicBezTo>
                  <a:pt x="163" y="19"/>
                  <a:pt x="135" y="13"/>
                  <a:pt x="105" y="25"/>
                </a:cubicBezTo>
                <a:cubicBezTo>
                  <a:pt x="94" y="29"/>
                  <a:pt x="83" y="32"/>
                  <a:pt x="73" y="36"/>
                </a:cubicBezTo>
                <a:cubicBezTo>
                  <a:pt x="35" y="50"/>
                  <a:pt x="15" y="97"/>
                  <a:pt x="28" y="135"/>
                </a:cubicBezTo>
                <a:cubicBezTo>
                  <a:pt x="42" y="176"/>
                  <a:pt x="54" y="218"/>
                  <a:pt x="66" y="260"/>
                </a:cubicBezTo>
                <a:cubicBezTo>
                  <a:pt x="73" y="283"/>
                  <a:pt x="77" y="307"/>
                  <a:pt x="85" y="329"/>
                </a:cubicBezTo>
                <a:cubicBezTo>
                  <a:pt x="101" y="379"/>
                  <a:pt x="118" y="429"/>
                  <a:pt x="137" y="478"/>
                </a:cubicBezTo>
                <a:cubicBezTo>
                  <a:pt x="155" y="524"/>
                  <a:pt x="178" y="569"/>
                  <a:pt x="212" y="606"/>
                </a:cubicBezTo>
                <a:cubicBezTo>
                  <a:pt x="219" y="613"/>
                  <a:pt x="229" y="618"/>
                  <a:pt x="238" y="623"/>
                </a:cubicBezTo>
                <a:cubicBezTo>
                  <a:pt x="261" y="635"/>
                  <a:pt x="285" y="630"/>
                  <a:pt x="308" y="624"/>
                </a:cubicBezTo>
                <a:cubicBezTo>
                  <a:pt x="324" y="620"/>
                  <a:pt x="343" y="612"/>
                  <a:pt x="350" y="593"/>
                </a:cubicBezTo>
                <a:cubicBezTo>
                  <a:pt x="355" y="580"/>
                  <a:pt x="359" y="564"/>
                  <a:pt x="358" y="550"/>
                </a:cubicBezTo>
                <a:cubicBezTo>
                  <a:pt x="353" y="513"/>
                  <a:pt x="349" y="475"/>
                  <a:pt x="337" y="440"/>
                </a:cubicBezTo>
                <a:cubicBezTo>
                  <a:pt x="308" y="353"/>
                  <a:pt x="273" y="269"/>
                  <a:pt x="226" y="190"/>
                </a:cubicBezTo>
                <a:cubicBezTo>
                  <a:pt x="222" y="183"/>
                  <a:pt x="215" y="176"/>
                  <a:pt x="208" y="172"/>
                </a:cubicBezTo>
                <a:cubicBezTo>
                  <a:pt x="182" y="157"/>
                  <a:pt x="126" y="174"/>
                  <a:pt x="112" y="202"/>
                </a:cubicBezTo>
                <a:cubicBezTo>
                  <a:pt x="111" y="203"/>
                  <a:pt x="110" y="204"/>
                  <a:pt x="110" y="206"/>
                </a:cubicBezTo>
                <a:cubicBezTo>
                  <a:pt x="110" y="223"/>
                  <a:pt x="107" y="240"/>
                  <a:pt x="109" y="256"/>
                </a:cubicBezTo>
                <a:cubicBezTo>
                  <a:pt x="119" y="326"/>
                  <a:pt x="153" y="386"/>
                  <a:pt x="188" y="446"/>
                </a:cubicBezTo>
                <a:cubicBezTo>
                  <a:pt x="191" y="452"/>
                  <a:pt x="201" y="455"/>
                  <a:pt x="209" y="459"/>
                </a:cubicBezTo>
                <a:cubicBezTo>
                  <a:pt x="208" y="451"/>
                  <a:pt x="209" y="442"/>
                  <a:pt x="206" y="436"/>
                </a:cubicBezTo>
                <a:cubicBezTo>
                  <a:pt x="189" y="399"/>
                  <a:pt x="170" y="362"/>
                  <a:pt x="154" y="325"/>
                </a:cubicBezTo>
                <a:cubicBezTo>
                  <a:pt x="140" y="295"/>
                  <a:pt x="133" y="265"/>
                  <a:pt x="132" y="232"/>
                </a:cubicBezTo>
                <a:cubicBezTo>
                  <a:pt x="131" y="227"/>
                  <a:pt x="132" y="221"/>
                  <a:pt x="135" y="216"/>
                </a:cubicBezTo>
                <a:cubicBezTo>
                  <a:pt x="149" y="192"/>
                  <a:pt x="194" y="191"/>
                  <a:pt x="208" y="215"/>
                </a:cubicBezTo>
                <a:cubicBezTo>
                  <a:pt x="264" y="307"/>
                  <a:pt x="301" y="408"/>
                  <a:pt x="331" y="511"/>
                </a:cubicBezTo>
                <a:cubicBezTo>
                  <a:pt x="344" y="554"/>
                  <a:pt x="332" y="578"/>
                  <a:pt x="298" y="599"/>
                </a:cubicBezTo>
                <a:cubicBezTo>
                  <a:pt x="280" y="610"/>
                  <a:pt x="240" y="605"/>
                  <a:pt x="229" y="589"/>
                </a:cubicBezTo>
                <a:cubicBezTo>
                  <a:pt x="222" y="577"/>
                  <a:pt x="215" y="565"/>
                  <a:pt x="209" y="553"/>
                </a:cubicBezTo>
                <a:cubicBezTo>
                  <a:pt x="196" y="526"/>
                  <a:pt x="184" y="499"/>
                  <a:pt x="172" y="472"/>
                </a:cubicBezTo>
                <a:cubicBezTo>
                  <a:pt x="117" y="357"/>
                  <a:pt x="69" y="239"/>
                  <a:pt x="52" y="112"/>
                </a:cubicBezTo>
                <a:cubicBezTo>
                  <a:pt x="52" y="107"/>
                  <a:pt x="51" y="101"/>
                  <a:pt x="53" y="97"/>
                </a:cubicBezTo>
                <a:cubicBezTo>
                  <a:pt x="67" y="70"/>
                  <a:pt x="113" y="45"/>
                  <a:pt x="142" y="52"/>
                </a:cubicBezTo>
                <a:cubicBezTo>
                  <a:pt x="165" y="57"/>
                  <a:pt x="189" y="60"/>
                  <a:pt x="205" y="82"/>
                </a:cubicBezTo>
                <a:cubicBezTo>
                  <a:pt x="224" y="109"/>
                  <a:pt x="246" y="134"/>
                  <a:pt x="255" y="167"/>
                </a:cubicBezTo>
                <a:cubicBezTo>
                  <a:pt x="257" y="174"/>
                  <a:pt x="261" y="184"/>
                  <a:pt x="274" y="178"/>
                </a:cubicBezTo>
                <a:close/>
                <a:moveTo>
                  <a:pt x="195" y="485"/>
                </a:moveTo>
                <a:cubicBezTo>
                  <a:pt x="204" y="504"/>
                  <a:pt x="211" y="522"/>
                  <a:pt x="220" y="539"/>
                </a:cubicBezTo>
                <a:cubicBezTo>
                  <a:pt x="226" y="552"/>
                  <a:pt x="234" y="565"/>
                  <a:pt x="243" y="576"/>
                </a:cubicBezTo>
                <a:cubicBezTo>
                  <a:pt x="257" y="592"/>
                  <a:pt x="277" y="593"/>
                  <a:pt x="293" y="579"/>
                </a:cubicBezTo>
                <a:cubicBezTo>
                  <a:pt x="313" y="563"/>
                  <a:pt x="322" y="529"/>
                  <a:pt x="313" y="505"/>
                </a:cubicBezTo>
                <a:cubicBezTo>
                  <a:pt x="293" y="450"/>
                  <a:pt x="274" y="395"/>
                  <a:pt x="251" y="340"/>
                </a:cubicBezTo>
                <a:cubicBezTo>
                  <a:pt x="235" y="302"/>
                  <a:pt x="214" y="265"/>
                  <a:pt x="195" y="228"/>
                </a:cubicBezTo>
                <a:cubicBezTo>
                  <a:pt x="188" y="214"/>
                  <a:pt x="173" y="216"/>
                  <a:pt x="161" y="218"/>
                </a:cubicBezTo>
                <a:cubicBezTo>
                  <a:pt x="149" y="220"/>
                  <a:pt x="149" y="232"/>
                  <a:pt x="149" y="241"/>
                </a:cubicBezTo>
                <a:cubicBezTo>
                  <a:pt x="150" y="253"/>
                  <a:pt x="151" y="266"/>
                  <a:pt x="155" y="278"/>
                </a:cubicBezTo>
                <a:cubicBezTo>
                  <a:pt x="163" y="302"/>
                  <a:pt x="174" y="325"/>
                  <a:pt x="183" y="349"/>
                </a:cubicBezTo>
                <a:cubicBezTo>
                  <a:pt x="195" y="380"/>
                  <a:pt x="203" y="413"/>
                  <a:pt x="227" y="439"/>
                </a:cubicBezTo>
                <a:cubicBezTo>
                  <a:pt x="230" y="442"/>
                  <a:pt x="231" y="446"/>
                  <a:pt x="233" y="450"/>
                </a:cubicBezTo>
                <a:cubicBezTo>
                  <a:pt x="238" y="464"/>
                  <a:pt x="232" y="474"/>
                  <a:pt x="217" y="478"/>
                </a:cubicBezTo>
                <a:cubicBezTo>
                  <a:pt x="210" y="480"/>
                  <a:pt x="202" y="482"/>
                  <a:pt x="195" y="485"/>
                </a:cubicBezTo>
                <a:close/>
                <a:moveTo>
                  <a:pt x="239" y="183"/>
                </a:moveTo>
                <a:cubicBezTo>
                  <a:pt x="232" y="145"/>
                  <a:pt x="212" y="108"/>
                  <a:pt x="188" y="87"/>
                </a:cubicBezTo>
                <a:cubicBezTo>
                  <a:pt x="162" y="64"/>
                  <a:pt x="125" y="62"/>
                  <a:pt x="97" y="83"/>
                </a:cubicBezTo>
                <a:cubicBezTo>
                  <a:pt x="94" y="86"/>
                  <a:pt x="89" y="89"/>
                  <a:pt x="84" y="91"/>
                </a:cubicBezTo>
                <a:cubicBezTo>
                  <a:pt x="71" y="96"/>
                  <a:pt x="65" y="106"/>
                  <a:pt x="65" y="121"/>
                </a:cubicBezTo>
                <a:cubicBezTo>
                  <a:pt x="66" y="157"/>
                  <a:pt x="80" y="189"/>
                  <a:pt x="94" y="226"/>
                </a:cubicBezTo>
                <a:cubicBezTo>
                  <a:pt x="99" y="187"/>
                  <a:pt x="120" y="167"/>
                  <a:pt x="152" y="157"/>
                </a:cubicBezTo>
                <a:cubicBezTo>
                  <a:pt x="185" y="145"/>
                  <a:pt x="212" y="157"/>
                  <a:pt x="239" y="183"/>
                </a:cubicBezTo>
                <a:close/>
              </a:path>
            </a:pathLst>
          </a:custGeom>
          <a:solidFill>
            <a:srgbClr val="1840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087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4" grpId="0"/>
      <p:bldP spid="24" grpId="1"/>
      <p:bldP spid="9" grpId="1"/>
      <p:bldP spid="10" grpId="0"/>
      <p:bldP spid="10" grpId="1"/>
      <p:bldP spid="11" grpId="1"/>
      <p:bldP spid="11" grpId="2"/>
      <p:bldP spid="12" grpId="0" animBg="1" autoUpdateAnimBg="0"/>
      <p:bldP spid="15" grpId="0" animBg="1"/>
      <p:bldP spid="16" grpId="0" build="allAtOnce"/>
      <p:bldP spid="23" grpId="0" animBg="1" autoUpdateAnimBg="0"/>
      <p:bldP spid="23" grpId="1" animBg="1"/>
      <p:bldP spid="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F734388F-D176-A84D-B1DB-4C0C30DEFB7C}"/>
              </a:ext>
            </a:extLst>
          </p:cNvPr>
          <p:cNvGrpSpPr/>
          <p:nvPr/>
        </p:nvGrpSpPr>
        <p:grpSpPr>
          <a:xfrm>
            <a:off x="894973" y="665129"/>
            <a:ext cx="10824214" cy="5960090"/>
            <a:chOff x="894973" y="665129"/>
            <a:chExt cx="10824214" cy="5960090"/>
          </a:xfrm>
        </p:grpSpPr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E1A6055E-FDE4-4DF2-8E97-BBE107D0FA8F}"/>
                </a:ext>
              </a:extLst>
            </p:cNvPr>
            <p:cNvGrpSpPr/>
            <p:nvPr/>
          </p:nvGrpSpPr>
          <p:grpSpPr>
            <a:xfrm>
              <a:off x="894973" y="2761240"/>
              <a:ext cx="3052869" cy="3863979"/>
              <a:chOff x="1105227" y="2952566"/>
              <a:chExt cx="2728003" cy="3452800"/>
            </a:xfrm>
          </p:grpSpPr>
          <p:pic>
            <p:nvPicPr>
              <p:cNvPr id="9" name="图片 8" descr="图片包含 人员, 男士, 外表, 墙壁&#10;&#10;&#10;&#10;自动生成的说明">
                <a:extLst>
                  <a:ext uri="{FF2B5EF4-FFF2-40B4-BE49-F238E27FC236}">
                    <a16:creationId xmlns:a16="http://schemas.microsoft.com/office/drawing/2014/main" id="{4E5D109C-1346-4313-B19B-32AFAD91CA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 rot="12405">
                <a:off x="1295806" y="3128638"/>
                <a:ext cx="2227915" cy="3077600"/>
              </a:xfrm>
              <a:prstGeom prst="rect">
                <a:avLst/>
              </a:prstGeom>
            </p:spPr>
          </p:pic>
          <p:sp>
            <p:nvSpPr>
              <p:cNvPr id="26" name="Freeform 5">
                <a:extLst>
                  <a:ext uri="{FF2B5EF4-FFF2-40B4-BE49-F238E27FC236}">
                    <a16:creationId xmlns:a16="http://schemas.microsoft.com/office/drawing/2014/main" id="{D02F1104-ECEA-49E7-B124-A0AEF6F004FA}"/>
                  </a:ext>
                </a:extLst>
              </p:cNvPr>
              <p:cNvSpPr>
                <a:spLocks/>
              </p:cNvSpPr>
              <p:nvPr/>
            </p:nvSpPr>
            <p:spPr bwMode="auto">
              <a:xfrm rot="5366600">
                <a:off x="742829" y="3314964"/>
                <a:ext cx="3452800" cy="2728003"/>
              </a:xfrm>
              <a:custGeom>
                <a:avLst/>
                <a:gdLst>
                  <a:gd name="T0" fmla="*/ 35 w 2194"/>
                  <a:gd name="T1" fmla="*/ 782 h 1551"/>
                  <a:gd name="T2" fmla="*/ 89 w 2194"/>
                  <a:gd name="T3" fmla="*/ 482 h 1551"/>
                  <a:gd name="T4" fmla="*/ 29 w 2194"/>
                  <a:gd name="T5" fmla="*/ 189 h 1551"/>
                  <a:gd name="T6" fmla="*/ 131 w 2194"/>
                  <a:gd name="T7" fmla="*/ 100 h 1551"/>
                  <a:gd name="T8" fmla="*/ 377 w 2194"/>
                  <a:gd name="T9" fmla="*/ 142 h 1551"/>
                  <a:gd name="T10" fmla="*/ 495 w 2194"/>
                  <a:gd name="T11" fmla="*/ 71 h 1551"/>
                  <a:gd name="T12" fmla="*/ 464 w 2194"/>
                  <a:gd name="T13" fmla="*/ 157 h 1551"/>
                  <a:gd name="T14" fmla="*/ 1298 w 2194"/>
                  <a:gd name="T15" fmla="*/ 168 h 1551"/>
                  <a:gd name="T16" fmla="*/ 1384 w 2194"/>
                  <a:gd name="T17" fmla="*/ 96 h 1551"/>
                  <a:gd name="T18" fmla="*/ 1493 w 2194"/>
                  <a:gd name="T19" fmla="*/ 142 h 1551"/>
                  <a:gd name="T20" fmla="*/ 2105 w 2194"/>
                  <a:gd name="T21" fmla="*/ 90 h 1551"/>
                  <a:gd name="T22" fmla="*/ 2130 w 2194"/>
                  <a:gd name="T23" fmla="*/ 149 h 1551"/>
                  <a:gd name="T24" fmla="*/ 2136 w 2194"/>
                  <a:gd name="T25" fmla="*/ 334 h 1551"/>
                  <a:gd name="T26" fmla="*/ 2129 w 2194"/>
                  <a:gd name="T27" fmla="*/ 354 h 1551"/>
                  <a:gd name="T28" fmla="*/ 2176 w 2194"/>
                  <a:gd name="T29" fmla="*/ 729 h 1551"/>
                  <a:gd name="T30" fmla="*/ 2122 w 2194"/>
                  <a:gd name="T31" fmla="*/ 957 h 1551"/>
                  <a:gd name="T32" fmla="*/ 2099 w 2194"/>
                  <a:gd name="T33" fmla="*/ 893 h 1551"/>
                  <a:gd name="T34" fmla="*/ 2092 w 2194"/>
                  <a:gd name="T35" fmla="*/ 1381 h 1551"/>
                  <a:gd name="T36" fmla="*/ 2074 w 2194"/>
                  <a:gd name="T37" fmla="*/ 1381 h 1551"/>
                  <a:gd name="T38" fmla="*/ 2113 w 2194"/>
                  <a:gd name="T39" fmla="*/ 1203 h 1551"/>
                  <a:gd name="T40" fmla="*/ 2094 w 2194"/>
                  <a:gd name="T41" fmla="*/ 851 h 1551"/>
                  <a:gd name="T42" fmla="*/ 2101 w 2194"/>
                  <a:gd name="T43" fmla="*/ 666 h 1551"/>
                  <a:gd name="T44" fmla="*/ 2054 w 2194"/>
                  <a:gd name="T45" fmla="*/ 452 h 1551"/>
                  <a:gd name="T46" fmla="*/ 2106 w 2194"/>
                  <a:gd name="T47" fmla="*/ 201 h 1551"/>
                  <a:gd name="T48" fmla="*/ 1975 w 2194"/>
                  <a:gd name="T49" fmla="*/ 159 h 1551"/>
                  <a:gd name="T50" fmla="*/ 1827 w 2194"/>
                  <a:gd name="T51" fmla="*/ 186 h 1551"/>
                  <a:gd name="T52" fmla="*/ 1334 w 2194"/>
                  <a:gd name="T53" fmla="*/ 189 h 1551"/>
                  <a:gd name="T54" fmla="*/ 896 w 2194"/>
                  <a:gd name="T55" fmla="*/ 225 h 1551"/>
                  <a:gd name="T56" fmla="*/ 958 w 2194"/>
                  <a:gd name="T57" fmla="*/ 135 h 1551"/>
                  <a:gd name="T58" fmla="*/ 273 w 2194"/>
                  <a:gd name="T59" fmla="*/ 158 h 1551"/>
                  <a:gd name="T60" fmla="*/ 194 w 2194"/>
                  <a:gd name="T61" fmla="*/ 213 h 1551"/>
                  <a:gd name="T62" fmla="*/ 99 w 2194"/>
                  <a:gd name="T63" fmla="*/ 163 h 1551"/>
                  <a:gd name="T64" fmla="*/ 165 w 2194"/>
                  <a:gd name="T65" fmla="*/ 440 h 1551"/>
                  <a:gd name="T66" fmla="*/ 107 w 2194"/>
                  <a:gd name="T67" fmla="*/ 503 h 1551"/>
                  <a:gd name="T68" fmla="*/ 85 w 2194"/>
                  <a:gd name="T69" fmla="*/ 1088 h 1551"/>
                  <a:gd name="T70" fmla="*/ 135 w 2194"/>
                  <a:gd name="T71" fmla="*/ 1111 h 1551"/>
                  <a:gd name="T72" fmla="*/ 93 w 2194"/>
                  <a:gd name="T73" fmla="*/ 1139 h 1551"/>
                  <a:gd name="T74" fmla="*/ 413 w 2194"/>
                  <a:gd name="T75" fmla="*/ 1491 h 1551"/>
                  <a:gd name="T76" fmla="*/ 447 w 2194"/>
                  <a:gd name="T77" fmla="*/ 1468 h 1551"/>
                  <a:gd name="T78" fmla="*/ 1080 w 2194"/>
                  <a:gd name="T79" fmla="*/ 1523 h 1551"/>
                  <a:gd name="T80" fmla="*/ 1162 w 2194"/>
                  <a:gd name="T81" fmla="*/ 1445 h 1551"/>
                  <a:gd name="T82" fmla="*/ 1238 w 2194"/>
                  <a:gd name="T83" fmla="*/ 1473 h 1551"/>
                  <a:gd name="T84" fmla="*/ 1791 w 2194"/>
                  <a:gd name="T85" fmla="*/ 1496 h 1551"/>
                  <a:gd name="T86" fmla="*/ 1901 w 2194"/>
                  <a:gd name="T87" fmla="*/ 1466 h 1551"/>
                  <a:gd name="T88" fmla="*/ 2130 w 2194"/>
                  <a:gd name="T89" fmla="*/ 1461 h 1551"/>
                  <a:gd name="T90" fmla="*/ 2108 w 2194"/>
                  <a:gd name="T91" fmla="*/ 1462 h 1551"/>
                  <a:gd name="T92" fmla="*/ 1627 w 2194"/>
                  <a:gd name="T93" fmla="*/ 1491 h 1551"/>
                  <a:gd name="T94" fmla="*/ 1604 w 2194"/>
                  <a:gd name="T95" fmla="*/ 1520 h 1551"/>
                  <a:gd name="T96" fmla="*/ 1030 w 2194"/>
                  <a:gd name="T97" fmla="*/ 1529 h 1551"/>
                  <a:gd name="T98" fmla="*/ 742 w 2194"/>
                  <a:gd name="T99" fmla="*/ 1481 h 1551"/>
                  <a:gd name="T100" fmla="*/ 786 w 2194"/>
                  <a:gd name="T101" fmla="*/ 1472 h 1551"/>
                  <a:gd name="T102" fmla="*/ 143 w 2194"/>
                  <a:gd name="T103" fmla="*/ 1468 h 1551"/>
                  <a:gd name="T104" fmla="*/ 136 w 2194"/>
                  <a:gd name="T105" fmla="*/ 1522 h 1551"/>
                  <a:gd name="T106" fmla="*/ 64 w 2194"/>
                  <a:gd name="T107" fmla="*/ 1437 h 1551"/>
                  <a:gd name="T108" fmla="*/ 135 w 2194"/>
                  <a:gd name="T109" fmla="*/ 1377 h 1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94" h="1551">
                    <a:moveTo>
                      <a:pt x="0" y="768"/>
                    </a:moveTo>
                    <a:cubicBezTo>
                      <a:pt x="13" y="764"/>
                      <a:pt x="26" y="758"/>
                      <a:pt x="39" y="757"/>
                    </a:cubicBezTo>
                    <a:cubicBezTo>
                      <a:pt x="52" y="755"/>
                      <a:pt x="64" y="768"/>
                      <a:pt x="63" y="781"/>
                    </a:cubicBezTo>
                    <a:cubicBezTo>
                      <a:pt x="62" y="786"/>
                      <a:pt x="56" y="792"/>
                      <a:pt x="53" y="797"/>
                    </a:cubicBezTo>
                    <a:cubicBezTo>
                      <a:pt x="48" y="794"/>
                      <a:pt x="43" y="791"/>
                      <a:pt x="38" y="787"/>
                    </a:cubicBezTo>
                    <a:cubicBezTo>
                      <a:pt x="37" y="786"/>
                      <a:pt x="36" y="784"/>
                      <a:pt x="35" y="782"/>
                    </a:cubicBezTo>
                    <a:cubicBezTo>
                      <a:pt x="22" y="783"/>
                      <a:pt x="21" y="790"/>
                      <a:pt x="25" y="800"/>
                    </a:cubicBezTo>
                    <a:cubicBezTo>
                      <a:pt x="34" y="823"/>
                      <a:pt x="59" y="832"/>
                      <a:pt x="82" y="820"/>
                    </a:cubicBezTo>
                    <a:cubicBezTo>
                      <a:pt x="97" y="812"/>
                      <a:pt x="107" y="800"/>
                      <a:pt x="114" y="784"/>
                    </a:cubicBezTo>
                    <a:cubicBezTo>
                      <a:pt x="135" y="736"/>
                      <a:pt x="132" y="686"/>
                      <a:pt x="128" y="635"/>
                    </a:cubicBezTo>
                    <a:cubicBezTo>
                      <a:pt x="125" y="584"/>
                      <a:pt x="105" y="537"/>
                      <a:pt x="91" y="488"/>
                    </a:cubicBezTo>
                    <a:cubicBezTo>
                      <a:pt x="91" y="486"/>
                      <a:pt x="90" y="484"/>
                      <a:pt x="89" y="482"/>
                    </a:cubicBezTo>
                    <a:cubicBezTo>
                      <a:pt x="45" y="410"/>
                      <a:pt x="49" y="335"/>
                      <a:pt x="79" y="259"/>
                    </a:cubicBezTo>
                    <a:cubicBezTo>
                      <a:pt x="86" y="240"/>
                      <a:pt x="97" y="223"/>
                      <a:pt x="90" y="202"/>
                    </a:cubicBezTo>
                    <a:cubicBezTo>
                      <a:pt x="88" y="196"/>
                      <a:pt x="85" y="191"/>
                      <a:pt x="79" y="187"/>
                    </a:cubicBezTo>
                    <a:cubicBezTo>
                      <a:pt x="78" y="192"/>
                      <a:pt x="77" y="197"/>
                      <a:pt x="76" y="202"/>
                    </a:cubicBezTo>
                    <a:cubicBezTo>
                      <a:pt x="71" y="216"/>
                      <a:pt x="60" y="223"/>
                      <a:pt x="47" y="219"/>
                    </a:cubicBezTo>
                    <a:cubicBezTo>
                      <a:pt x="35" y="216"/>
                      <a:pt x="27" y="202"/>
                      <a:pt x="29" y="189"/>
                    </a:cubicBezTo>
                    <a:cubicBezTo>
                      <a:pt x="32" y="174"/>
                      <a:pt x="45" y="163"/>
                      <a:pt x="62" y="160"/>
                    </a:cubicBezTo>
                    <a:cubicBezTo>
                      <a:pt x="66" y="159"/>
                      <a:pt x="70" y="159"/>
                      <a:pt x="76" y="159"/>
                    </a:cubicBezTo>
                    <a:cubicBezTo>
                      <a:pt x="66" y="151"/>
                      <a:pt x="57" y="146"/>
                      <a:pt x="49" y="138"/>
                    </a:cubicBezTo>
                    <a:cubicBezTo>
                      <a:pt x="30" y="120"/>
                      <a:pt x="31" y="91"/>
                      <a:pt x="50" y="73"/>
                    </a:cubicBezTo>
                    <a:cubicBezTo>
                      <a:pt x="72" y="51"/>
                      <a:pt x="104" y="49"/>
                      <a:pt x="121" y="69"/>
                    </a:cubicBezTo>
                    <a:cubicBezTo>
                      <a:pt x="127" y="77"/>
                      <a:pt x="131" y="90"/>
                      <a:pt x="131" y="100"/>
                    </a:cubicBezTo>
                    <a:cubicBezTo>
                      <a:pt x="132" y="115"/>
                      <a:pt x="116" y="125"/>
                      <a:pt x="101" y="121"/>
                    </a:cubicBezTo>
                    <a:cubicBezTo>
                      <a:pt x="88" y="117"/>
                      <a:pt x="86" y="108"/>
                      <a:pt x="91" y="87"/>
                    </a:cubicBezTo>
                    <a:cubicBezTo>
                      <a:pt x="84" y="92"/>
                      <a:pt x="74" y="95"/>
                      <a:pt x="71" y="102"/>
                    </a:cubicBezTo>
                    <a:cubicBezTo>
                      <a:pt x="68" y="107"/>
                      <a:pt x="73" y="118"/>
                      <a:pt x="78" y="124"/>
                    </a:cubicBezTo>
                    <a:cubicBezTo>
                      <a:pt x="90" y="136"/>
                      <a:pt x="106" y="142"/>
                      <a:pt x="124" y="142"/>
                    </a:cubicBezTo>
                    <a:cubicBezTo>
                      <a:pt x="208" y="142"/>
                      <a:pt x="292" y="142"/>
                      <a:pt x="377" y="142"/>
                    </a:cubicBezTo>
                    <a:cubicBezTo>
                      <a:pt x="433" y="141"/>
                      <a:pt x="488" y="131"/>
                      <a:pt x="536" y="97"/>
                    </a:cubicBezTo>
                    <a:cubicBezTo>
                      <a:pt x="536" y="97"/>
                      <a:pt x="537" y="96"/>
                      <a:pt x="538" y="96"/>
                    </a:cubicBezTo>
                    <a:cubicBezTo>
                      <a:pt x="557" y="82"/>
                      <a:pt x="565" y="65"/>
                      <a:pt x="558" y="52"/>
                    </a:cubicBezTo>
                    <a:cubicBezTo>
                      <a:pt x="551" y="37"/>
                      <a:pt x="523" y="28"/>
                      <a:pt x="505" y="34"/>
                    </a:cubicBezTo>
                    <a:cubicBezTo>
                      <a:pt x="497" y="36"/>
                      <a:pt x="493" y="41"/>
                      <a:pt x="498" y="49"/>
                    </a:cubicBezTo>
                    <a:cubicBezTo>
                      <a:pt x="503" y="57"/>
                      <a:pt x="504" y="65"/>
                      <a:pt x="495" y="71"/>
                    </a:cubicBezTo>
                    <a:cubicBezTo>
                      <a:pt x="487" y="76"/>
                      <a:pt x="474" y="70"/>
                      <a:pt x="470" y="60"/>
                    </a:cubicBezTo>
                    <a:cubicBezTo>
                      <a:pt x="461" y="42"/>
                      <a:pt x="472" y="14"/>
                      <a:pt x="492" y="8"/>
                    </a:cubicBezTo>
                    <a:cubicBezTo>
                      <a:pt x="521" y="0"/>
                      <a:pt x="548" y="5"/>
                      <a:pt x="570" y="26"/>
                    </a:cubicBezTo>
                    <a:cubicBezTo>
                      <a:pt x="593" y="49"/>
                      <a:pt x="589" y="85"/>
                      <a:pt x="561" y="109"/>
                    </a:cubicBezTo>
                    <a:cubicBezTo>
                      <a:pt x="537" y="129"/>
                      <a:pt x="510" y="143"/>
                      <a:pt x="480" y="151"/>
                    </a:cubicBezTo>
                    <a:cubicBezTo>
                      <a:pt x="475" y="153"/>
                      <a:pt x="469" y="155"/>
                      <a:pt x="464" y="157"/>
                    </a:cubicBezTo>
                    <a:cubicBezTo>
                      <a:pt x="464" y="158"/>
                      <a:pt x="464" y="160"/>
                      <a:pt x="465" y="162"/>
                    </a:cubicBezTo>
                    <a:cubicBezTo>
                      <a:pt x="501" y="158"/>
                      <a:pt x="538" y="157"/>
                      <a:pt x="573" y="149"/>
                    </a:cubicBezTo>
                    <a:cubicBezTo>
                      <a:pt x="649" y="133"/>
                      <a:pt x="723" y="113"/>
                      <a:pt x="798" y="94"/>
                    </a:cubicBezTo>
                    <a:cubicBezTo>
                      <a:pt x="854" y="80"/>
                      <a:pt x="908" y="81"/>
                      <a:pt x="964" y="103"/>
                    </a:cubicBezTo>
                    <a:cubicBezTo>
                      <a:pt x="1020" y="125"/>
                      <a:pt x="1079" y="141"/>
                      <a:pt x="1139" y="152"/>
                    </a:cubicBezTo>
                    <a:cubicBezTo>
                      <a:pt x="1191" y="163"/>
                      <a:pt x="1245" y="166"/>
                      <a:pt x="1298" y="168"/>
                    </a:cubicBezTo>
                    <a:cubicBezTo>
                      <a:pt x="1346" y="171"/>
                      <a:pt x="1387" y="149"/>
                      <a:pt x="1425" y="122"/>
                    </a:cubicBezTo>
                    <a:cubicBezTo>
                      <a:pt x="1436" y="114"/>
                      <a:pt x="1444" y="101"/>
                      <a:pt x="1440" y="87"/>
                    </a:cubicBezTo>
                    <a:cubicBezTo>
                      <a:pt x="1435" y="71"/>
                      <a:pt x="1423" y="61"/>
                      <a:pt x="1407" y="58"/>
                    </a:cubicBezTo>
                    <a:cubicBezTo>
                      <a:pt x="1393" y="54"/>
                      <a:pt x="1380" y="57"/>
                      <a:pt x="1369" y="73"/>
                    </a:cubicBezTo>
                    <a:cubicBezTo>
                      <a:pt x="1371" y="73"/>
                      <a:pt x="1373" y="74"/>
                      <a:pt x="1375" y="74"/>
                    </a:cubicBezTo>
                    <a:cubicBezTo>
                      <a:pt x="1384" y="79"/>
                      <a:pt x="1389" y="86"/>
                      <a:pt x="1384" y="96"/>
                    </a:cubicBezTo>
                    <a:cubicBezTo>
                      <a:pt x="1377" y="107"/>
                      <a:pt x="1366" y="105"/>
                      <a:pt x="1357" y="101"/>
                    </a:cubicBezTo>
                    <a:cubicBezTo>
                      <a:pt x="1339" y="93"/>
                      <a:pt x="1335" y="70"/>
                      <a:pt x="1347" y="54"/>
                    </a:cubicBezTo>
                    <a:cubicBezTo>
                      <a:pt x="1367" y="27"/>
                      <a:pt x="1410" y="23"/>
                      <a:pt x="1438" y="45"/>
                    </a:cubicBezTo>
                    <a:cubicBezTo>
                      <a:pt x="1475" y="74"/>
                      <a:pt x="1474" y="118"/>
                      <a:pt x="1435" y="145"/>
                    </a:cubicBezTo>
                    <a:cubicBezTo>
                      <a:pt x="1426" y="152"/>
                      <a:pt x="1416" y="158"/>
                      <a:pt x="1408" y="167"/>
                    </a:cubicBezTo>
                    <a:cubicBezTo>
                      <a:pt x="1436" y="158"/>
                      <a:pt x="1465" y="149"/>
                      <a:pt x="1493" y="142"/>
                    </a:cubicBezTo>
                    <a:cubicBezTo>
                      <a:pt x="1587" y="117"/>
                      <a:pt x="1681" y="96"/>
                      <a:pt x="1778" y="104"/>
                    </a:cubicBezTo>
                    <a:cubicBezTo>
                      <a:pt x="1800" y="106"/>
                      <a:pt x="1822" y="113"/>
                      <a:pt x="1843" y="122"/>
                    </a:cubicBezTo>
                    <a:cubicBezTo>
                      <a:pt x="1875" y="136"/>
                      <a:pt x="1909" y="141"/>
                      <a:pt x="1944" y="144"/>
                    </a:cubicBezTo>
                    <a:cubicBezTo>
                      <a:pt x="1977" y="148"/>
                      <a:pt x="2011" y="150"/>
                      <a:pt x="2044" y="151"/>
                    </a:cubicBezTo>
                    <a:cubicBezTo>
                      <a:pt x="2069" y="151"/>
                      <a:pt x="2094" y="147"/>
                      <a:pt x="2113" y="127"/>
                    </a:cubicBezTo>
                    <a:cubicBezTo>
                      <a:pt x="2126" y="113"/>
                      <a:pt x="2123" y="97"/>
                      <a:pt x="2105" y="90"/>
                    </a:cubicBezTo>
                    <a:cubicBezTo>
                      <a:pt x="2094" y="86"/>
                      <a:pt x="2089" y="91"/>
                      <a:pt x="2087" y="102"/>
                    </a:cubicBezTo>
                    <a:cubicBezTo>
                      <a:pt x="2086" y="108"/>
                      <a:pt x="2081" y="118"/>
                      <a:pt x="2076" y="119"/>
                    </a:cubicBezTo>
                    <a:cubicBezTo>
                      <a:pt x="2070" y="121"/>
                      <a:pt x="2060" y="115"/>
                      <a:pt x="2056" y="110"/>
                    </a:cubicBezTo>
                    <a:cubicBezTo>
                      <a:pt x="2043" y="92"/>
                      <a:pt x="2060" y="63"/>
                      <a:pt x="2085" y="57"/>
                    </a:cubicBezTo>
                    <a:cubicBezTo>
                      <a:pt x="2110" y="52"/>
                      <a:pt x="2137" y="66"/>
                      <a:pt x="2148" y="88"/>
                    </a:cubicBezTo>
                    <a:cubicBezTo>
                      <a:pt x="2158" y="110"/>
                      <a:pt x="2152" y="131"/>
                      <a:pt x="2130" y="149"/>
                    </a:cubicBezTo>
                    <a:cubicBezTo>
                      <a:pt x="2128" y="151"/>
                      <a:pt x="2125" y="152"/>
                      <a:pt x="2121" y="155"/>
                    </a:cubicBezTo>
                    <a:cubicBezTo>
                      <a:pt x="2128" y="157"/>
                      <a:pt x="2133" y="159"/>
                      <a:pt x="2138" y="161"/>
                    </a:cubicBezTo>
                    <a:cubicBezTo>
                      <a:pt x="2177" y="177"/>
                      <a:pt x="2192" y="210"/>
                      <a:pt x="2175" y="249"/>
                    </a:cubicBezTo>
                    <a:cubicBezTo>
                      <a:pt x="2168" y="266"/>
                      <a:pt x="2155" y="282"/>
                      <a:pt x="2142" y="297"/>
                    </a:cubicBezTo>
                    <a:cubicBezTo>
                      <a:pt x="2134" y="308"/>
                      <a:pt x="2122" y="315"/>
                      <a:pt x="2109" y="326"/>
                    </a:cubicBezTo>
                    <a:cubicBezTo>
                      <a:pt x="2122" y="330"/>
                      <a:pt x="2129" y="331"/>
                      <a:pt x="2136" y="334"/>
                    </a:cubicBezTo>
                    <a:cubicBezTo>
                      <a:pt x="2151" y="340"/>
                      <a:pt x="2158" y="351"/>
                      <a:pt x="2157" y="367"/>
                    </a:cubicBezTo>
                    <a:cubicBezTo>
                      <a:pt x="2157" y="386"/>
                      <a:pt x="2139" y="399"/>
                      <a:pt x="2121" y="391"/>
                    </a:cubicBezTo>
                    <a:cubicBezTo>
                      <a:pt x="2116" y="389"/>
                      <a:pt x="2113" y="380"/>
                      <a:pt x="2109" y="375"/>
                    </a:cubicBezTo>
                    <a:cubicBezTo>
                      <a:pt x="2115" y="372"/>
                      <a:pt x="2121" y="369"/>
                      <a:pt x="2128" y="367"/>
                    </a:cubicBezTo>
                    <a:cubicBezTo>
                      <a:pt x="2129" y="366"/>
                      <a:pt x="2132" y="368"/>
                      <a:pt x="2138" y="366"/>
                    </a:cubicBezTo>
                    <a:cubicBezTo>
                      <a:pt x="2135" y="362"/>
                      <a:pt x="2132" y="355"/>
                      <a:pt x="2129" y="354"/>
                    </a:cubicBezTo>
                    <a:cubicBezTo>
                      <a:pt x="2118" y="354"/>
                      <a:pt x="2105" y="352"/>
                      <a:pt x="2097" y="357"/>
                    </a:cubicBezTo>
                    <a:cubicBezTo>
                      <a:pt x="2076" y="370"/>
                      <a:pt x="2069" y="392"/>
                      <a:pt x="2070" y="414"/>
                    </a:cubicBezTo>
                    <a:cubicBezTo>
                      <a:pt x="2072" y="438"/>
                      <a:pt x="2076" y="463"/>
                      <a:pt x="2085" y="485"/>
                    </a:cubicBezTo>
                    <a:cubicBezTo>
                      <a:pt x="2097" y="518"/>
                      <a:pt x="2114" y="549"/>
                      <a:pt x="2130" y="580"/>
                    </a:cubicBezTo>
                    <a:cubicBezTo>
                      <a:pt x="2138" y="595"/>
                      <a:pt x="2150" y="608"/>
                      <a:pt x="2162" y="621"/>
                    </a:cubicBezTo>
                    <a:cubicBezTo>
                      <a:pt x="2189" y="649"/>
                      <a:pt x="2194" y="684"/>
                      <a:pt x="2176" y="729"/>
                    </a:cubicBezTo>
                    <a:cubicBezTo>
                      <a:pt x="2158" y="774"/>
                      <a:pt x="2135" y="815"/>
                      <a:pt x="2107" y="855"/>
                    </a:cubicBezTo>
                    <a:cubicBezTo>
                      <a:pt x="2104" y="859"/>
                      <a:pt x="2101" y="864"/>
                      <a:pt x="2096" y="871"/>
                    </a:cubicBezTo>
                    <a:cubicBezTo>
                      <a:pt x="2101" y="870"/>
                      <a:pt x="2103" y="870"/>
                      <a:pt x="2106" y="869"/>
                    </a:cubicBezTo>
                    <a:cubicBezTo>
                      <a:pt x="2147" y="860"/>
                      <a:pt x="2175" y="880"/>
                      <a:pt x="2180" y="921"/>
                    </a:cubicBezTo>
                    <a:cubicBezTo>
                      <a:pt x="2182" y="938"/>
                      <a:pt x="2173" y="951"/>
                      <a:pt x="2160" y="960"/>
                    </a:cubicBezTo>
                    <a:cubicBezTo>
                      <a:pt x="2146" y="968"/>
                      <a:pt x="2134" y="965"/>
                      <a:pt x="2122" y="957"/>
                    </a:cubicBezTo>
                    <a:cubicBezTo>
                      <a:pt x="2113" y="951"/>
                      <a:pt x="2108" y="943"/>
                      <a:pt x="2113" y="933"/>
                    </a:cubicBezTo>
                    <a:cubicBezTo>
                      <a:pt x="2115" y="929"/>
                      <a:pt x="2121" y="925"/>
                      <a:pt x="2125" y="925"/>
                    </a:cubicBezTo>
                    <a:cubicBezTo>
                      <a:pt x="2129" y="925"/>
                      <a:pt x="2134" y="930"/>
                      <a:pt x="2138" y="933"/>
                    </a:cubicBezTo>
                    <a:cubicBezTo>
                      <a:pt x="2142" y="936"/>
                      <a:pt x="2145" y="939"/>
                      <a:pt x="2149" y="943"/>
                    </a:cubicBezTo>
                    <a:cubicBezTo>
                      <a:pt x="2153" y="936"/>
                      <a:pt x="2162" y="930"/>
                      <a:pt x="2162" y="923"/>
                    </a:cubicBezTo>
                    <a:cubicBezTo>
                      <a:pt x="2161" y="890"/>
                      <a:pt x="2127" y="874"/>
                      <a:pt x="2099" y="893"/>
                    </a:cubicBezTo>
                    <a:cubicBezTo>
                      <a:pt x="2086" y="901"/>
                      <a:pt x="2077" y="914"/>
                      <a:pt x="2076" y="930"/>
                    </a:cubicBezTo>
                    <a:cubicBezTo>
                      <a:pt x="2070" y="1004"/>
                      <a:pt x="2083" y="1074"/>
                      <a:pt x="2128" y="1135"/>
                    </a:cubicBezTo>
                    <a:cubicBezTo>
                      <a:pt x="2131" y="1138"/>
                      <a:pt x="2133" y="1142"/>
                      <a:pt x="2136" y="1144"/>
                    </a:cubicBezTo>
                    <a:cubicBezTo>
                      <a:pt x="2171" y="1167"/>
                      <a:pt x="2174" y="1200"/>
                      <a:pt x="2164" y="1237"/>
                    </a:cubicBezTo>
                    <a:cubicBezTo>
                      <a:pt x="2154" y="1278"/>
                      <a:pt x="2135" y="1316"/>
                      <a:pt x="2109" y="1350"/>
                    </a:cubicBezTo>
                    <a:cubicBezTo>
                      <a:pt x="2101" y="1359"/>
                      <a:pt x="2096" y="1370"/>
                      <a:pt x="2092" y="1381"/>
                    </a:cubicBezTo>
                    <a:cubicBezTo>
                      <a:pt x="2090" y="1385"/>
                      <a:pt x="2095" y="1392"/>
                      <a:pt x="2097" y="1398"/>
                    </a:cubicBezTo>
                    <a:cubicBezTo>
                      <a:pt x="2102" y="1395"/>
                      <a:pt x="2107" y="1393"/>
                      <a:pt x="2112" y="1390"/>
                    </a:cubicBezTo>
                    <a:cubicBezTo>
                      <a:pt x="2115" y="1389"/>
                      <a:pt x="2118" y="1387"/>
                      <a:pt x="2121" y="1386"/>
                    </a:cubicBezTo>
                    <a:cubicBezTo>
                      <a:pt x="2121" y="1390"/>
                      <a:pt x="2123" y="1394"/>
                      <a:pt x="2122" y="1398"/>
                    </a:cubicBezTo>
                    <a:cubicBezTo>
                      <a:pt x="2118" y="1408"/>
                      <a:pt x="2103" y="1416"/>
                      <a:pt x="2093" y="1413"/>
                    </a:cubicBezTo>
                    <a:cubicBezTo>
                      <a:pt x="2081" y="1409"/>
                      <a:pt x="2070" y="1392"/>
                      <a:pt x="2074" y="1381"/>
                    </a:cubicBezTo>
                    <a:cubicBezTo>
                      <a:pt x="2081" y="1364"/>
                      <a:pt x="2089" y="1347"/>
                      <a:pt x="2100" y="1332"/>
                    </a:cubicBezTo>
                    <a:cubicBezTo>
                      <a:pt x="2127" y="1295"/>
                      <a:pt x="2144" y="1255"/>
                      <a:pt x="2149" y="1209"/>
                    </a:cubicBezTo>
                    <a:cubicBezTo>
                      <a:pt x="2151" y="1187"/>
                      <a:pt x="2141" y="1172"/>
                      <a:pt x="2123" y="1162"/>
                    </a:cubicBezTo>
                    <a:cubicBezTo>
                      <a:pt x="2109" y="1153"/>
                      <a:pt x="2093" y="1162"/>
                      <a:pt x="2091" y="1176"/>
                    </a:cubicBezTo>
                    <a:cubicBezTo>
                      <a:pt x="2099" y="1179"/>
                      <a:pt x="2109" y="1180"/>
                      <a:pt x="2114" y="1185"/>
                    </a:cubicBezTo>
                    <a:cubicBezTo>
                      <a:pt x="2117" y="1187"/>
                      <a:pt x="2116" y="1201"/>
                      <a:pt x="2113" y="1203"/>
                    </a:cubicBezTo>
                    <a:cubicBezTo>
                      <a:pt x="2106" y="1208"/>
                      <a:pt x="2095" y="1211"/>
                      <a:pt x="2087" y="1209"/>
                    </a:cubicBezTo>
                    <a:cubicBezTo>
                      <a:pt x="2062" y="1203"/>
                      <a:pt x="2057" y="1170"/>
                      <a:pt x="2079" y="1152"/>
                    </a:cubicBezTo>
                    <a:cubicBezTo>
                      <a:pt x="2089" y="1144"/>
                      <a:pt x="2102" y="1140"/>
                      <a:pt x="2114" y="1134"/>
                    </a:cubicBezTo>
                    <a:cubicBezTo>
                      <a:pt x="2101" y="1110"/>
                      <a:pt x="2085" y="1085"/>
                      <a:pt x="2075" y="1058"/>
                    </a:cubicBezTo>
                    <a:cubicBezTo>
                      <a:pt x="2058" y="1008"/>
                      <a:pt x="2050" y="956"/>
                      <a:pt x="2064" y="904"/>
                    </a:cubicBezTo>
                    <a:cubicBezTo>
                      <a:pt x="2070" y="885"/>
                      <a:pt x="2083" y="868"/>
                      <a:pt x="2094" y="851"/>
                    </a:cubicBezTo>
                    <a:cubicBezTo>
                      <a:pt x="2123" y="805"/>
                      <a:pt x="2147" y="757"/>
                      <a:pt x="2163" y="705"/>
                    </a:cubicBezTo>
                    <a:cubicBezTo>
                      <a:pt x="2175" y="664"/>
                      <a:pt x="2152" y="626"/>
                      <a:pt x="2111" y="617"/>
                    </a:cubicBezTo>
                    <a:cubicBezTo>
                      <a:pt x="2087" y="611"/>
                      <a:pt x="2070" y="623"/>
                      <a:pt x="2070" y="646"/>
                    </a:cubicBezTo>
                    <a:cubicBezTo>
                      <a:pt x="2071" y="647"/>
                      <a:pt x="2072" y="647"/>
                      <a:pt x="2073" y="647"/>
                    </a:cubicBezTo>
                    <a:cubicBezTo>
                      <a:pt x="2081" y="642"/>
                      <a:pt x="2090" y="637"/>
                      <a:pt x="2097" y="646"/>
                    </a:cubicBezTo>
                    <a:cubicBezTo>
                      <a:pt x="2101" y="651"/>
                      <a:pt x="2104" y="661"/>
                      <a:pt x="2101" y="666"/>
                    </a:cubicBezTo>
                    <a:cubicBezTo>
                      <a:pt x="2097" y="673"/>
                      <a:pt x="2088" y="680"/>
                      <a:pt x="2080" y="682"/>
                    </a:cubicBezTo>
                    <a:cubicBezTo>
                      <a:pt x="2063" y="685"/>
                      <a:pt x="2045" y="667"/>
                      <a:pt x="2045" y="648"/>
                    </a:cubicBezTo>
                    <a:cubicBezTo>
                      <a:pt x="2044" y="618"/>
                      <a:pt x="2063" y="596"/>
                      <a:pt x="2093" y="595"/>
                    </a:cubicBezTo>
                    <a:cubicBezTo>
                      <a:pt x="2104" y="594"/>
                      <a:pt x="2114" y="596"/>
                      <a:pt x="2126" y="596"/>
                    </a:cubicBezTo>
                    <a:cubicBezTo>
                      <a:pt x="2117" y="581"/>
                      <a:pt x="2108" y="567"/>
                      <a:pt x="2100" y="552"/>
                    </a:cubicBezTo>
                    <a:cubicBezTo>
                      <a:pt x="2084" y="519"/>
                      <a:pt x="2067" y="486"/>
                      <a:pt x="2054" y="452"/>
                    </a:cubicBezTo>
                    <a:cubicBezTo>
                      <a:pt x="2039" y="409"/>
                      <a:pt x="2048" y="371"/>
                      <a:pt x="2081" y="339"/>
                    </a:cubicBezTo>
                    <a:cubicBezTo>
                      <a:pt x="2101" y="319"/>
                      <a:pt x="2119" y="298"/>
                      <a:pt x="2135" y="275"/>
                    </a:cubicBezTo>
                    <a:cubicBezTo>
                      <a:pt x="2146" y="260"/>
                      <a:pt x="2153" y="243"/>
                      <a:pt x="2157" y="225"/>
                    </a:cubicBezTo>
                    <a:cubicBezTo>
                      <a:pt x="2164" y="199"/>
                      <a:pt x="2129" y="171"/>
                      <a:pt x="2103" y="178"/>
                    </a:cubicBezTo>
                    <a:cubicBezTo>
                      <a:pt x="2094" y="181"/>
                      <a:pt x="2089" y="194"/>
                      <a:pt x="2094" y="202"/>
                    </a:cubicBezTo>
                    <a:cubicBezTo>
                      <a:pt x="2098" y="208"/>
                      <a:pt x="2102" y="209"/>
                      <a:pt x="2106" y="201"/>
                    </a:cubicBezTo>
                    <a:cubicBezTo>
                      <a:pt x="2111" y="191"/>
                      <a:pt x="2118" y="186"/>
                      <a:pt x="2128" y="193"/>
                    </a:cubicBezTo>
                    <a:cubicBezTo>
                      <a:pt x="2139" y="201"/>
                      <a:pt x="2136" y="210"/>
                      <a:pt x="2129" y="219"/>
                    </a:cubicBezTo>
                    <a:cubicBezTo>
                      <a:pt x="2120" y="232"/>
                      <a:pt x="2104" y="237"/>
                      <a:pt x="2091" y="232"/>
                    </a:cubicBezTo>
                    <a:cubicBezTo>
                      <a:pt x="2074" y="225"/>
                      <a:pt x="2065" y="210"/>
                      <a:pt x="2068" y="192"/>
                    </a:cubicBezTo>
                    <a:cubicBezTo>
                      <a:pt x="2069" y="185"/>
                      <a:pt x="2071" y="178"/>
                      <a:pt x="2073" y="171"/>
                    </a:cubicBezTo>
                    <a:cubicBezTo>
                      <a:pt x="2040" y="167"/>
                      <a:pt x="2007" y="164"/>
                      <a:pt x="1975" y="159"/>
                    </a:cubicBezTo>
                    <a:cubicBezTo>
                      <a:pt x="1942" y="154"/>
                      <a:pt x="1909" y="147"/>
                      <a:pt x="1877" y="142"/>
                    </a:cubicBezTo>
                    <a:cubicBezTo>
                      <a:pt x="1883" y="151"/>
                      <a:pt x="1890" y="162"/>
                      <a:pt x="1895" y="174"/>
                    </a:cubicBezTo>
                    <a:cubicBezTo>
                      <a:pt x="1904" y="193"/>
                      <a:pt x="1898" y="215"/>
                      <a:pt x="1882" y="228"/>
                    </a:cubicBezTo>
                    <a:cubicBezTo>
                      <a:pt x="1867" y="242"/>
                      <a:pt x="1844" y="244"/>
                      <a:pt x="1827" y="233"/>
                    </a:cubicBezTo>
                    <a:cubicBezTo>
                      <a:pt x="1821" y="229"/>
                      <a:pt x="1815" y="222"/>
                      <a:pt x="1812" y="215"/>
                    </a:cubicBezTo>
                    <a:cubicBezTo>
                      <a:pt x="1808" y="204"/>
                      <a:pt x="1817" y="189"/>
                      <a:pt x="1827" y="186"/>
                    </a:cubicBezTo>
                    <a:cubicBezTo>
                      <a:pt x="1839" y="184"/>
                      <a:pt x="1845" y="189"/>
                      <a:pt x="1849" y="206"/>
                    </a:cubicBezTo>
                    <a:cubicBezTo>
                      <a:pt x="1866" y="206"/>
                      <a:pt x="1872" y="197"/>
                      <a:pt x="1866" y="182"/>
                    </a:cubicBezTo>
                    <a:cubicBezTo>
                      <a:pt x="1853" y="154"/>
                      <a:pt x="1827" y="142"/>
                      <a:pt x="1800" y="137"/>
                    </a:cubicBezTo>
                    <a:cubicBezTo>
                      <a:pt x="1764" y="131"/>
                      <a:pt x="1727" y="128"/>
                      <a:pt x="1690" y="129"/>
                    </a:cubicBezTo>
                    <a:cubicBezTo>
                      <a:pt x="1603" y="132"/>
                      <a:pt x="1518" y="151"/>
                      <a:pt x="1433" y="169"/>
                    </a:cubicBezTo>
                    <a:cubicBezTo>
                      <a:pt x="1400" y="177"/>
                      <a:pt x="1367" y="186"/>
                      <a:pt x="1334" y="189"/>
                    </a:cubicBezTo>
                    <a:cubicBezTo>
                      <a:pt x="1296" y="191"/>
                      <a:pt x="1258" y="189"/>
                      <a:pt x="1220" y="185"/>
                    </a:cubicBezTo>
                    <a:cubicBezTo>
                      <a:pt x="1144" y="178"/>
                      <a:pt x="1072" y="153"/>
                      <a:pt x="1000" y="127"/>
                    </a:cubicBezTo>
                    <a:cubicBezTo>
                      <a:pt x="996" y="126"/>
                      <a:pt x="992" y="125"/>
                      <a:pt x="986" y="123"/>
                    </a:cubicBezTo>
                    <a:cubicBezTo>
                      <a:pt x="989" y="129"/>
                      <a:pt x="990" y="132"/>
                      <a:pt x="992" y="135"/>
                    </a:cubicBezTo>
                    <a:cubicBezTo>
                      <a:pt x="1014" y="183"/>
                      <a:pt x="982" y="233"/>
                      <a:pt x="929" y="234"/>
                    </a:cubicBezTo>
                    <a:cubicBezTo>
                      <a:pt x="918" y="234"/>
                      <a:pt x="905" y="231"/>
                      <a:pt x="896" y="225"/>
                    </a:cubicBezTo>
                    <a:cubicBezTo>
                      <a:pt x="888" y="220"/>
                      <a:pt x="881" y="209"/>
                      <a:pt x="880" y="200"/>
                    </a:cubicBezTo>
                    <a:cubicBezTo>
                      <a:pt x="880" y="192"/>
                      <a:pt x="887" y="182"/>
                      <a:pt x="893" y="176"/>
                    </a:cubicBezTo>
                    <a:cubicBezTo>
                      <a:pt x="896" y="173"/>
                      <a:pt x="908" y="173"/>
                      <a:pt x="911" y="176"/>
                    </a:cubicBezTo>
                    <a:cubicBezTo>
                      <a:pt x="916" y="181"/>
                      <a:pt x="918" y="190"/>
                      <a:pt x="922" y="201"/>
                    </a:cubicBezTo>
                    <a:cubicBezTo>
                      <a:pt x="936" y="206"/>
                      <a:pt x="957" y="199"/>
                      <a:pt x="968" y="182"/>
                    </a:cubicBezTo>
                    <a:cubicBezTo>
                      <a:pt x="976" y="170"/>
                      <a:pt x="972" y="147"/>
                      <a:pt x="958" y="135"/>
                    </a:cubicBezTo>
                    <a:cubicBezTo>
                      <a:pt x="937" y="116"/>
                      <a:pt x="910" y="111"/>
                      <a:pt x="883" y="109"/>
                    </a:cubicBezTo>
                    <a:cubicBezTo>
                      <a:pt x="842" y="106"/>
                      <a:pt x="802" y="119"/>
                      <a:pt x="762" y="127"/>
                    </a:cubicBezTo>
                    <a:cubicBezTo>
                      <a:pt x="692" y="142"/>
                      <a:pt x="621" y="158"/>
                      <a:pt x="550" y="169"/>
                    </a:cubicBezTo>
                    <a:cubicBezTo>
                      <a:pt x="512" y="174"/>
                      <a:pt x="473" y="168"/>
                      <a:pt x="435" y="167"/>
                    </a:cubicBezTo>
                    <a:cubicBezTo>
                      <a:pt x="419" y="166"/>
                      <a:pt x="403" y="164"/>
                      <a:pt x="387" y="163"/>
                    </a:cubicBezTo>
                    <a:cubicBezTo>
                      <a:pt x="349" y="161"/>
                      <a:pt x="311" y="160"/>
                      <a:pt x="273" y="158"/>
                    </a:cubicBezTo>
                    <a:cubicBezTo>
                      <a:pt x="265" y="157"/>
                      <a:pt x="257" y="157"/>
                      <a:pt x="250" y="157"/>
                    </a:cubicBezTo>
                    <a:cubicBezTo>
                      <a:pt x="257" y="171"/>
                      <a:pt x="266" y="185"/>
                      <a:pt x="270" y="199"/>
                    </a:cubicBezTo>
                    <a:cubicBezTo>
                      <a:pt x="275" y="218"/>
                      <a:pt x="267" y="233"/>
                      <a:pt x="251" y="243"/>
                    </a:cubicBezTo>
                    <a:cubicBezTo>
                      <a:pt x="234" y="254"/>
                      <a:pt x="216" y="258"/>
                      <a:pt x="198" y="247"/>
                    </a:cubicBezTo>
                    <a:cubicBezTo>
                      <a:pt x="194" y="244"/>
                      <a:pt x="189" y="240"/>
                      <a:pt x="189" y="237"/>
                    </a:cubicBezTo>
                    <a:cubicBezTo>
                      <a:pt x="189" y="229"/>
                      <a:pt x="190" y="220"/>
                      <a:pt x="194" y="213"/>
                    </a:cubicBezTo>
                    <a:cubicBezTo>
                      <a:pt x="196" y="210"/>
                      <a:pt x="208" y="207"/>
                      <a:pt x="209" y="209"/>
                    </a:cubicBezTo>
                    <a:cubicBezTo>
                      <a:pt x="213" y="215"/>
                      <a:pt x="215" y="223"/>
                      <a:pt x="218" y="234"/>
                    </a:cubicBezTo>
                    <a:cubicBezTo>
                      <a:pt x="227" y="239"/>
                      <a:pt x="238" y="232"/>
                      <a:pt x="246" y="223"/>
                    </a:cubicBezTo>
                    <a:cubicBezTo>
                      <a:pt x="256" y="215"/>
                      <a:pt x="254" y="203"/>
                      <a:pt x="248" y="193"/>
                    </a:cubicBezTo>
                    <a:cubicBezTo>
                      <a:pt x="235" y="171"/>
                      <a:pt x="212" y="162"/>
                      <a:pt x="188" y="160"/>
                    </a:cubicBezTo>
                    <a:cubicBezTo>
                      <a:pt x="160" y="159"/>
                      <a:pt x="131" y="162"/>
                      <a:pt x="99" y="163"/>
                    </a:cubicBezTo>
                    <a:cubicBezTo>
                      <a:pt x="126" y="196"/>
                      <a:pt x="124" y="228"/>
                      <a:pt x="109" y="259"/>
                    </a:cubicBezTo>
                    <a:cubicBezTo>
                      <a:pt x="84" y="311"/>
                      <a:pt x="82" y="365"/>
                      <a:pt x="91" y="420"/>
                    </a:cubicBezTo>
                    <a:cubicBezTo>
                      <a:pt x="97" y="455"/>
                      <a:pt x="115" y="481"/>
                      <a:pt x="151" y="491"/>
                    </a:cubicBezTo>
                    <a:cubicBezTo>
                      <a:pt x="170" y="496"/>
                      <a:pt x="191" y="483"/>
                      <a:pt x="195" y="464"/>
                    </a:cubicBezTo>
                    <a:cubicBezTo>
                      <a:pt x="198" y="450"/>
                      <a:pt x="184" y="437"/>
                      <a:pt x="166" y="438"/>
                    </a:cubicBezTo>
                    <a:cubicBezTo>
                      <a:pt x="166" y="438"/>
                      <a:pt x="165" y="440"/>
                      <a:pt x="165" y="440"/>
                    </a:cubicBezTo>
                    <a:cubicBezTo>
                      <a:pt x="170" y="451"/>
                      <a:pt x="170" y="460"/>
                      <a:pt x="157" y="464"/>
                    </a:cubicBezTo>
                    <a:cubicBezTo>
                      <a:pt x="147" y="467"/>
                      <a:pt x="134" y="456"/>
                      <a:pt x="132" y="444"/>
                    </a:cubicBezTo>
                    <a:cubicBezTo>
                      <a:pt x="130" y="420"/>
                      <a:pt x="156" y="401"/>
                      <a:pt x="181" y="409"/>
                    </a:cubicBezTo>
                    <a:cubicBezTo>
                      <a:pt x="211" y="418"/>
                      <a:pt x="229" y="447"/>
                      <a:pt x="221" y="474"/>
                    </a:cubicBezTo>
                    <a:cubicBezTo>
                      <a:pt x="212" y="505"/>
                      <a:pt x="178" y="526"/>
                      <a:pt x="147" y="518"/>
                    </a:cubicBezTo>
                    <a:cubicBezTo>
                      <a:pt x="134" y="515"/>
                      <a:pt x="122" y="509"/>
                      <a:pt x="107" y="503"/>
                    </a:cubicBezTo>
                    <a:cubicBezTo>
                      <a:pt x="112" y="518"/>
                      <a:pt x="118" y="532"/>
                      <a:pt x="122" y="546"/>
                    </a:cubicBezTo>
                    <a:cubicBezTo>
                      <a:pt x="144" y="617"/>
                      <a:pt x="157" y="688"/>
                      <a:pt x="140" y="761"/>
                    </a:cubicBezTo>
                    <a:cubicBezTo>
                      <a:pt x="135" y="781"/>
                      <a:pt x="122" y="799"/>
                      <a:pt x="115" y="818"/>
                    </a:cubicBezTo>
                    <a:cubicBezTo>
                      <a:pt x="104" y="847"/>
                      <a:pt x="95" y="875"/>
                      <a:pt x="87" y="904"/>
                    </a:cubicBezTo>
                    <a:cubicBezTo>
                      <a:pt x="81" y="924"/>
                      <a:pt x="76" y="945"/>
                      <a:pt x="72" y="965"/>
                    </a:cubicBezTo>
                    <a:cubicBezTo>
                      <a:pt x="64" y="1007"/>
                      <a:pt x="73" y="1048"/>
                      <a:pt x="85" y="1088"/>
                    </a:cubicBezTo>
                    <a:cubicBezTo>
                      <a:pt x="92" y="1112"/>
                      <a:pt x="109" y="1128"/>
                      <a:pt x="134" y="1134"/>
                    </a:cubicBezTo>
                    <a:cubicBezTo>
                      <a:pt x="149" y="1138"/>
                      <a:pt x="159" y="1128"/>
                      <a:pt x="163" y="1108"/>
                    </a:cubicBezTo>
                    <a:cubicBezTo>
                      <a:pt x="165" y="1094"/>
                      <a:pt x="155" y="1077"/>
                      <a:pt x="143" y="1076"/>
                    </a:cubicBezTo>
                    <a:cubicBezTo>
                      <a:pt x="139" y="1076"/>
                      <a:pt x="135" y="1078"/>
                      <a:pt x="130" y="1079"/>
                    </a:cubicBezTo>
                    <a:cubicBezTo>
                      <a:pt x="132" y="1083"/>
                      <a:pt x="132" y="1084"/>
                      <a:pt x="133" y="1085"/>
                    </a:cubicBezTo>
                    <a:cubicBezTo>
                      <a:pt x="140" y="1094"/>
                      <a:pt x="145" y="1103"/>
                      <a:pt x="135" y="1111"/>
                    </a:cubicBezTo>
                    <a:cubicBezTo>
                      <a:pt x="124" y="1119"/>
                      <a:pt x="113" y="1114"/>
                      <a:pt x="105" y="1106"/>
                    </a:cubicBezTo>
                    <a:cubicBezTo>
                      <a:pt x="88" y="1090"/>
                      <a:pt x="98" y="1058"/>
                      <a:pt x="122" y="1048"/>
                    </a:cubicBezTo>
                    <a:cubicBezTo>
                      <a:pt x="148" y="1038"/>
                      <a:pt x="180" y="1055"/>
                      <a:pt x="188" y="1084"/>
                    </a:cubicBezTo>
                    <a:cubicBezTo>
                      <a:pt x="196" y="1109"/>
                      <a:pt x="187" y="1130"/>
                      <a:pt x="169" y="1148"/>
                    </a:cubicBezTo>
                    <a:cubicBezTo>
                      <a:pt x="154" y="1163"/>
                      <a:pt x="128" y="1162"/>
                      <a:pt x="107" y="1147"/>
                    </a:cubicBezTo>
                    <a:cubicBezTo>
                      <a:pt x="103" y="1144"/>
                      <a:pt x="99" y="1141"/>
                      <a:pt x="93" y="1139"/>
                    </a:cubicBezTo>
                    <a:cubicBezTo>
                      <a:pt x="105" y="1171"/>
                      <a:pt x="118" y="1202"/>
                      <a:pt x="130" y="1233"/>
                    </a:cubicBezTo>
                    <a:cubicBezTo>
                      <a:pt x="152" y="1291"/>
                      <a:pt x="158" y="1352"/>
                      <a:pt x="153" y="1414"/>
                    </a:cubicBezTo>
                    <a:cubicBezTo>
                      <a:pt x="152" y="1424"/>
                      <a:pt x="146" y="1435"/>
                      <a:pt x="143" y="1442"/>
                    </a:cubicBezTo>
                    <a:cubicBezTo>
                      <a:pt x="176" y="1453"/>
                      <a:pt x="209" y="1465"/>
                      <a:pt x="243" y="1476"/>
                    </a:cubicBezTo>
                    <a:cubicBezTo>
                      <a:pt x="284" y="1490"/>
                      <a:pt x="327" y="1496"/>
                      <a:pt x="370" y="1497"/>
                    </a:cubicBezTo>
                    <a:cubicBezTo>
                      <a:pt x="385" y="1498"/>
                      <a:pt x="399" y="1495"/>
                      <a:pt x="413" y="1491"/>
                    </a:cubicBezTo>
                    <a:cubicBezTo>
                      <a:pt x="432" y="1486"/>
                      <a:pt x="436" y="1471"/>
                      <a:pt x="424" y="1459"/>
                    </a:cubicBezTo>
                    <a:cubicBezTo>
                      <a:pt x="423" y="1459"/>
                      <a:pt x="422" y="1459"/>
                      <a:pt x="422" y="1460"/>
                    </a:cubicBezTo>
                    <a:cubicBezTo>
                      <a:pt x="417" y="1463"/>
                      <a:pt x="412" y="1467"/>
                      <a:pt x="407" y="1471"/>
                    </a:cubicBezTo>
                    <a:cubicBezTo>
                      <a:pt x="404" y="1467"/>
                      <a:pt x="399" y="1462"/>
                      <a:pt x="400" y="1459"/>
                    </a:cubicBezTo>
                    <a:cubicBezTo>
                      <a:pt x="402" y="1452"/>
                      <a:pt x="406" y="1443"/>
                      <a:pt x="412" y="1441"/>
                    </a:cubicBezTo>
                    <a:cubicBezTo>
                      <a:pt x="428" y="1435"/>
                      <a:pt x="446" y="1450"/>
                      <a:pt x="447" y="1468"/>
                    </a:cubicBezTo>
                    <a:cubicBezTo>
                      <a:pt x="447" y="1473"/>
                      <a:pt x="446" y="1479"/>
                      <a:pt x="445" y="1487"/>
                    </a:cubicBezTo>
                    <a:cubicBezTo>
                      <a:pt x="476" y="1474"/>
                      <a:pt x="506" y="1462"/>
                      <a:pt x="535" y="1450"/>
                    </a:cubicBezTo>
                    <a:cubicBezTo>
                      <a:pt x="576" y="1434"/>
                      <a:pt x="616" y="1416"/>
                      <a:pt x="660" y="1410"/>
                    </a:cubicBezTo>
                    <a:cubicBezTo>
                      <a:pt x="701" y="1404"/>
                      <a:pt x="738" y="1414"/>
                      <a:pt x="772" y="1433"/>
                    </a:cubicBezTo>
                    <a:cubicBezTo>
                      <a:pt x="819" y="1459"/>
                      <a:pt x="869" y="1478"/>
                      <a:pt x="921" y="1491"/>
                    </a:cubicBezTo>
                    <a:cubicBezTo>
                      <a:pt x="973" y="1504"/>
                      <a:pt x="1027" y="1515"/>
                      <a:pt x="1080" y="1523"/>
                    </a:cubicBezTo>
                    <a:cubicBezTo>
                      <a:pt x="1119" y="1529"/>
                      <a:pt x="1158" y="1521"/>
                      <a:pt x="1194" y="1504"/>
                    </a:cubicBezTo>
                    <a:cubicBezTo>
                      <a:pt x="1216" y="1495"/>
                      <a:pt x="1225" y="1473"/>
                      <a:pt x="1221" y="1450"/>
                    </a:cubicBezTo>
                    <a:cubicBezTo>
                      <a:pt x="1218" y="1432"/>
                      <a:pt x="1205" y="1426"/>
                      <a:pt x="1190" y="1421"/>
                    </a:cubicBezTo>
                    <a:cubicBezTo>
                      <a:pt x="1176" y="1417"/>
                      <a:pt x="1163" y="1420"/>
                      <a:pt x="1153" y="1430"/>
                    </a:cubicBezTo>
                    <a:cubicBezTo>
                      <a:pt x="1150" y="1432"/>
                      <a:pt x="1149" y="1439"/>
                      <a:pt x="1150" y="1441"/>
                    </a:cubicBezTo>
                    <a:cubicBezTo>
                      <a:pt x="1152" y="1444"/>
                      <a:pt x="1159" y="1446"/>
                      <a:pt x="1162" y="1445"/>
                    </a:cubicBezTo>
                    <a:cubicBezTo>
                      <a:pt x="1173" y="1440"/>
                      <a:pt x="1182" y="1442"/>
                      <a:pt x="1183" y="1454"/>
                    </a:cubicBezTo>
                    <a:cubicBezTo>
                      <a:pt x="1184" y="1465"/>
                      <a:pt x="1175" y="1470"/>
                      <a:pt x="1164" y="1471"/>
                    </a:cubicBezTo>
                    <a:cubicBezTo>
                      <a:pt x="1149" y="1472"/>
                      <a:pt x="1131" y="1460"/>
                      <a:pt x="1127" y="1448"/>
                    </a:cubicBezTo>
                    <a:cubicBezTo>
                      <a:pt x="1124" y="1434"/>
                      <a:pt x="1133" y="1418"/>
                      <a:pt x="1148" y="1410"/>
                    </a:cubicBezTo>
                    <a:cubicBezTo>
                      <a:pt x="1175" y="1396"/>
                      <a:pt x="1200" y="1402"/>
                      <a:pt x="1222" y="1418"/>
                    </a:cubicBezTo>
                    <a:cubicBezTo>
                      <a:pt x="1241" y="1432"/>
                      <a:pt x="1241" y="1453"/>
                      <a:pt x="1238" y="1473"/>
                    </a:cubicBezTo>
                    <a:cubicBezTo>
                      <a:pt x="1237" y="1477"/>
                      <a:pt x="1236" y="1482"/>
                      <a:pt x="1234" y="1489"/>
                    </a:cubicBezTo>
                    <a:cubicBezTo>
                      <a:pt x="1253" y="1479"/>
                      <a:pt x="1270" y="1470"/>
                      <a:pt x="1288" y="1463"/>
                    </a:cubicBezTo>
                    <a:cubicBezTo>
                      <a:pt x="1343" y="1442"/>
                      <a:pt x="1398" y="1416"/>
                      <a:pt x="1459" y="1412"/>
                    </a:cubicBezTo>
                    <a:cubicBezTo>
                      <a:pt x="1506" y="1409"/>
                      <a:pt x="1552" y="1409"/>
                      <a:pt x="1594" y="1438"/>
                    </a:cubicBezTo>
                    <a:cubicBezTo>
                      <a:pt x="1613" y="1452"/>
                      <a:pt x="1639" y="1456"/>
                      <a:pt x="1663" y="1463"/>
                    </a:cubicBezTo>
                    <a:cubicBezTo>
                      <a:pt x="1705" y="1475"/>
                      <a:pt x="1748" y="1487"/>
                      <a:pt x="1791" y="1496"/>
                    </a:cubicBezTo>
                    <a:cubicBezTo>
                      <a:pt x="1832" y="1504"/>
                      <a:pt x="1874" y="1505"/>
                      <a:pt x="1913" y="1486"/>
                    </a:cubicBezTo>
                    <a:cubicBezTo>
                      <a:pt x="1920" y="1483"/>
                      <a:pt x="1927" y="1479"/>
                      <a:pt x="1931" y="1473"/>
                    </a:cubicBezTo>
                    <a:cubicBezTo>
                      <a:pt x="1934" y="1468"/>
                      <a:pt x="1938" y="1458"/>
                      <a:pt x="1935" y="1453"/>
                    </a:cubicBezTo>
                    <a:cubicBezTo>
                      <a:pt x="1932" y="1447"/>
                      <a:pt x="1923" y="1444"/>
                      <a:pt x="1916" y="1439"/>
                    </a:cubicBezTo>
                    <a:cubicBezTo>
                      <a:pt x="1913" y="1443"/>
                      <a:pt x="1908" y="1448"/>
                      <a:pt x="1909" y="1451"/>
                    </a:cubicBezTo>
                    <a:cubicBezTo>
                      <a:pt x="1911" y="1460"/>
                      <a:pt x="1908" y="1466"/>
                      <a:pt x="1901" y="1466"/>
                    </a:cubicBezTo>
                    <a:cubicBezTo>
                      <a:pt x="1896" y="1466"/>
                      <a:pt x="1888" y="1459"/>
                      <a:pt x="1887" y="1454"/>
                    </a:cubicBezTo>
                    <a:cubicBezTo>
                      <a:pt x="1881" y="1430"/>
                      <a:pt x="1900" y="1414"/>
                      <a:pt x="1923" y="1420"/>
                    </a:cubicBezTo>
                    <a:cubicBezTo>
                      <a:pt x="1950" y="1427"/>
                      <a:pt x="1960" y="1444"/>
                      <a:pt x="1956" y="1477"/>
                    </a:cubicBezTo>
                    <a:cubicBezTo>
                      <a:pt x="1969" y="1468"/>
                      <a:pt x="1981" y="1459"/>
                      <a:pt x="1993" y="1450"/>
                    </a:cubicBezTo>
                    <a:cubicBezTo>
                      <a:pt x="2016" y="1433"/>
                      <a:pt x="2042" y="1423"/>
                      <a:pt x="2072" y="1423"/>
                    </a:cubicBezTo>
                    <a:cubicBezTo>
                      <a:pt x="2097" y="1423"/>
                      <a:pt x="2120" y="1438"/>
                      <a:pt x="2130" y="1461"/>
                    </a:cubicBezTo>
                    <a:cubicBezTo>
                      <a:pt x="2138" y="1482"/>
                      <a:pt x="2122" y="1510"/>
                      <a:pt x="2100" y="1512"/>
                    </a:cubicBezTo>
                    <a:cubicBezTo>
                      <a:pt x="2094" y="1513"/>
                      <a:pt x="2087" y="1512"/>
                      <a:pt x="2084" y="1509"/>
                    </a:cubicBezTo>
                    <a:cubicBezTo>
                      <a:pt x="2079" y="1503"/>
                      <a:pt x="2076" y="1496"/>
                      <a:pt x="2075" y="1489"/>
                    </a:cubicBezTo>
                    <a:cubicBezTo>
                      <a:pt x="2074" y="1486"/>
                      <a:pt x="2083" y="1479"/>
                      <a:pt x="2085" y="1480"/>
                    </a:cubicBezTo>
                    <a:cubicBezTo>
                      <a:pt x="2091" y="1482"/>
                      <a:pt x="2095" y="1487"/>
                      <a:pt x="2102" y="1492"/>
                    </a:cubicBezTo>
                    <a:cubicBezTo>
                      <a:pt x="2114" y="1486"/>
                      <a:pt x="2117" y="1476"/>
                      <a:pt x="2108" y="1462"/>
                    </a:cubicBezTo>
                    <a:cubicBezTo>
                      <a:pt x="2092" y="1438"/>
                      <a:pt x="2067" y="1436"/>
                      <a:pt x="2034" y="1448"/>
                    </a:cubicBezTo>
                    <a:cubicBezTo>
                      <a:pt x="2013" y="1456"/>
                      <a:pt x="1994" y="1470"/>
                      <a:pt x="1974" y="1482"/>
                    </a:cubicBezTo>
                    <a:cubicBezTo>
                      <a:pt x="1922" y="1515"/>
                      <a:pt x="1866" y="1528"/>
                      <a:pt x="1806" y="1514"/>
                    </a:cubicBezTo>
                    <a:cubicBezTo>
                      <a:pt x="1761" y="1503"/>
                      <a:pt x="1717" y="1489"/>
                      <a:pt x="1673" y="1475"/>
                    </a:cubicBezTo>
                    <a:cubicBezTo>
                      <a:pt x="1653" y="1469"/>
                      <a:pt x="1633" y="1462"/>
                      <a:pt x="1612" y="1455"/>
                    </a:cubicBezTo>
                    <a:cubicBezTo>
                      <a:pt x="1617" y="1468"/>
                      <a:pt x="1623" y="1479"/>
                      <a:pt x="1627" y="1491"/>
                    </a:cubicBezTo>
                    <a:cubicBezTo>
                      <a:pt x="1635" y="1515"/>
                      <a:pt x="1624" y="1532"/>
                      <a:pt x="1593" y="1544"/>
                    </a:cubicBezTo>
                    <a:cubicBezTo>
                      <a:pt x="1577" y="1551"/>
                      <a:pt x="1553" y="1541"/>
                      <a:pt x="1545" y="1524"/>
                    </a:cubicBezTo>
                    <a:cubicBezTo>
                      <a:pt x="1542" y="1517"/>
                      <a:pt x="1544" y="1505"/>
                      <a:pt x="1548" y="1500"/>
                    </a:cubicBezTo>
                    <a:cubicBezTo>
                      <a:pt x="1552" y="1495"/>
                      <a:pt x="1566" y="1494"/>
                      <a:pt x="1570" y="1497"/>
                    </a:cubicBezTo>
                    <a:cubicBezTo>
                      <a:pt x="1576" y="1502"/>
                      <a:pt x="1577" y="1512"/>
                      <a:pt x="1578" y="1521"/>
                    </a:cubicBezTo>
                    <a:cubicBezTo>
                      <a:pt x="1586" y="1530"/>
                      <a:pt x="1595" y="1525"/>
                      <a:pt x="1604" y="1520"/>
                    </a:cubicBezTo>
                    <a:cubicBezTo>
                      <a:pt x="1613" y="1514"/>
                      <a:pt x="1615" y="1505"/>
                      <a:pt x="1612" y="1495"/>
                    </a:cubicBezTo>
                    <a:cubicBezTo>
                      <a:pt x="1605" y="1464"/>
                      <a:pt x="1573" y="1432"/>
                      <a:pt x="1537" y="1429"/>
                    </a:cubicBezTo>
                    <a:cubicBezTo>
                      <a:pt x="1502" y="1427"/>
                      <a:pt x="1465" y="1425"/>
                      <a:pt x="1430" y="1431"/>
                    </a:cubicBezTo>
                    <a:cubicBezTo>
                      <a:pt x="1365" y="1441"/>
                      <a:pt x="1305" y="1466"/>
                      <a:pt x="1246" y="1495"/>
                    </a:cubicBezTo>
                    <a:cubicBezTo>
                      <a:pt x="1225" y="1506"/>
                      <a:pt x="1205" y="1518"/>
                      <a:pt x="1183" y="1526"/>
                    </a:cubicBezTo>
                    <a:cubicBezTo>
                      <a:pt x="1133" y="1545"/>
                      <a:pt x="1081" y="1541"/>
                      <a:pt x="1030" y="1529"/>
                    </a:cubicBezTo>
                    <a:cubicBezTo>
                      <a:pt x="950" y="1511"/>
                      <a:pt x="872" y="1488"/>
                      <a:pt x="796" y="1452"/>
                    </a:cubicBezTo>
                    <a:cubicBezTo>
                      <a:pt x="800" y="1461"/>
                      <a:pt x="803" y="1468"/>
                      <a:pt x="805" y="1475"/>
                    </a:cubicBezTo>
                    <a:cubicBezTo>
                      <a:pt x="812" y="1501"/>
                      <a:pt x="804" y="1521"/>
                      <a:pt x="779" y="1529"/>
                    </a:cubicBezTo>
                    <a:cubicBezTo>
                      <a:pt x="765" y="1534"/>
                      <a:pt x="748" y="1534"/>
                      <a:pt x="734" y="1531"/>
                    </a:cubicBezTo>
                    <a:cubicBezTo>
                      <a:pt x="716" y="1527"/>
                      <a:pt x="709" y="1509"/>
                      <a:pt x="716" y="1493"/>
                    </a:cubicBezTo>
                    <a:cubicBezTo>
                      <a:pt x="720" y="1483"/>
                      <a:pt x="733" y="1476"/>
                      <a:pt x="742" y="1481"/>
                    </a:cubicBezTo>
                    <a:cubicBezTo>
                      <a:pt x="746" y="1483"/>
                      <a:pt x="750" y="1489"/>
                      <a:pt x="751" y="1494"/>
                    </a:cubicBezTo>
                    <a:cubicBezTo>
                      <a:pt x="751" y="1496"/>
                      <a:pt x="744" y="1500"/>
                      <a:pt x="740" y="1503"/>
                    </a:cubicBezTo>
                    <a:cubicBezTo>
                      <a:pt x="737" y="1504"/>
                      <a:pt x="735" y="1505"/>
                      <a:pt x="732" y="1506"/>
                    </a:cubicBezTo>
                    <a:cubicBezTo>
                      <a:pt x="734" y="1509"/>
                      <a:pt x="735" y="1513"/>
                      <a:pt x="737" y="1515"/>
                    </a:cubicBezTo>
                    <a:cubicBezTo>
                      <a:pt x="748" y="1522"/>
                      <a:pt x="768" y="1518"/>
                      <a:pt x="780" y="1509"/>
                    </a:cubicBezTo>
                    <a:cubicBezTo>
                      <a:pt x="790" y="1501"/>
                      <a:pt x="793" y="1486"/>
                      <a:pt x="786" y="1472"/>
                    </a:cubicBezTo>
                    <a:cubicBezTo>
                      <a:pt x="773" y="1442"/>
                      <a:pt x="747" y="1432"/>
                      <a:pt x="719" y="1425"/>
                    </a:cubicBezTo>
                    <a:cubicBezTo>
                      <a:pt x="679" y="1416"/>
                      <a:pt x="642" y="1429"/>
                      <a:pt x="606" y="1442"/>
                    </a:cubicBezTo>
                    <a:cubicBezTo>
                      <a:pt x="570" y="1454"/>
                      <a:pt x="535" y="1470"/>
                      <a:pt x="499" y="1484"/>
                    </a:cubicBezTo>
                    <a:cubicBezTo>
                      <a:pt x="438" y="1510"/>
                      <a:pt x="375" y="1515"/>
                      <a:pt x="310" y="1502"/>
                    </a:cubicBezTo>
                    <a:cubicBezTo>
                      <a:pt x="265" y="1492"/>
                      <a:pt x="221" y="1479"/>
                      <a:pt x="177" y="1469"/>
                    </a:cubicBezTo>
                    <a:cubicBezTo>
                      <a:pt x="166" y="1467"/>
                      <a:pt x="154" y="1466"/>
                      <a:pt x="143" y="1468"/>
                    </a:cubicBezTo>
                    <a:cubicBezTo>
                      <a:pt x="133" y="1471"/>
                      <a:pt x="130" y="1481"/>
                      <a:pt x="132" y="1491"/>
                    </a:cubicBezTo>
                    <a:cubicBezTo>
                      <a:pt x="133" y="1496"/>
                      <a:pt x="138" y="1499"/>
                      <a:pt x="142" y="1503"/>
                    </a:cubicBezTo>
                    <a:cubicBezTo>
                      <a:pt x="143" y="1494"/>
                      <a:pt x="143" y="1488"/>
                      <a:pt x="145" y="1483"/>
                    </a:cubicBezTo>
                    <a:cubicBezTo>
                      <a:pt x="145" y="1482"/>
                      <a:pt x="155" y="1482"/>
                      <a:pt x="156" y="1485"/>
                    </a:cubicBezTo>
                    <a:cubicBezTo>
                      <a:pt x="160" y="1491"/>
                      <a:pt x="165" y="1499"/>
                      <a:pt x="163" y="1505"/>
                    </a:cubicBezTo>
                    <a:cubicBezTo>
                      <a:pt x="159" y="1517"/>
                      <a:pt x="149" y="1523"/>
                      <a:pt x="136" y="1522"/>
                    </a:cubicBezTo>
                    <a:cubicBezTo>
                      <a:pt x="121" y="1522"/>
                      <a:pt x="113" y="1512"/>
                      <a:pt x="108" y="1499"/>
                    </a:cubicBezTo>
                    <a:cubicBezTo>
                      <a:pt x="107" y="1496"/>
                      <a:pt x="107" y="1492"/>
                      <a:pt x="107" y="1489"/>
                    </a:cubicBezTo>
                    <a:cubicBezTo>
                      <a:pt x="95" y="1493"/>
                      <a:pt x="84" y="1499"/>
                      <a:pt x="72" y="1502"/>
                    </a:cubicBezTo>
                    <a:cubicBezTo>
                      <a:pt x="40" y="1510"/>
                      <a:pt x="8" y="1484"/>
                      <a:pt x="12" y="1453"/>
                    </a:cubicBezTo>
                    <a:cubicBezTo>
                      <a:pt x="14" y="1435"/>
                      <a:pt x="32" y="1422"/>
                      <a:pt x="49" y="1426"/>
                    </a:cubicBezTo>
                    <a:cubicBezTo>
                      <a:pt x="54" y="1428"/>
                      <a:pt x="60" y="1432"/>
                      <a:pt x="64" y="1437"/>
                    </a:cubicBezTo>
                    <a:cubicBezTo>
                      <a:pt x="69" y="1446"/>
                      <a:pt x="70" y="1457"/>
                      <a:pt x="60" y="1462"/>
                    </a:cubicBezTo>
                    <a:cubicBezTo>
                      <a:pt x="56" y="1465"/>
                      <a:pt x="47" y="1459"/>
                      <a:pt x="38" y="1457"/>
                    </a:cubicBezTo>
                    <a:cubicBezTo>
                      <a:pt x="39" y="1459"/>
                      <a:pt x="38" y="1466"/>
                      <a:pt x="42" y="1469"/>
                    </a:cubicBezTo>
                    <a:cubicBezTo>
                      <a:pt x="49" y="1473"/>
                      <a:pt x="59" y="1480"/>
                      <a:pt x="65" y="1478"/>
                    </a:cubicBezTo>
                    <a:cubicBezTo>
                      <a:pt x="78" y="1473"/>
                      <a:pt x="92" y="1466"/>
                      <a:pt x="102" y="1456"/>
                    </a:cubicBezTo>
                    <a:cubicBezTo>
                      <a:pt x="123" y="1434"/>
                      <a:pt x="134" y="1409"/>
                      <a:pt x="135" y="1377"/>
                    </a:cubicBezTo>
                    <a:cubicBezTo>
                      <a:pt x="138" y="1298"/>
                      <a:pt x="117" y="1224"/>
                      <a:pt x="90" y="1152"/>
                    </a:cubicBezTo>
                    <a:cubicBezTo>
                      <a:pt x="81" y="1128"/>
                      <a:pt x="70" y="1106"/>
                      <a:pt x="63" y="1082"/>
                    </a:cubicBezTo>
                    <a:cubicBezTo>
                      <a:pt x="48" y="1028"/>
                      <a:pt x="50" y="975"/>
                      <a:pt x="68" y="922"/>
                    </a:cubicBezTo>
                    <a:cubicBezTo>
                      <a:pt x="78" y="893"/>
                      <a:pt x="87" y="864"/>
                      <a:pt x="96" y="836"/>
                    </a:cubicBezTo>
                    <a:cubicBezTo>
                      <a:pt x="46" y="853"/>
                      <a:pt x="28" y="847"/>
                      <a:pt x="0" y="803"/>
                    </a:cubicBezTo>
                  </a:path>
                </a:pathLst>
              </a:custGeom>
              <a:solidFill>
                <a:srgbClr val="1840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" name="PA-组合 3">
              <a:extLst>
                <a:ext uri="{FF2B5EF4-FFF2-40B4-BE49-F238E27FC236}">
                  <a16:creationId xmlns:a16="http://schemas.microsoft.com/office/drawing/2014/main" id="{37C9AFE9-2C59-4D7E-B866-C029DBF16733}"/>
                </a:ext>
              </a:extLst>
            </p:cNvPr>
            <p:cNvGrpSpPr/>
            <p:nvPr>
              <p:custDataLst>
                <p:tags r:id="rId4"/>
              </p:custDataLst>
            </p:nvPr>
          </p:nvGrpSpPr>
          <p:grpSpPr>
            <a:xfrm>
              <a:off x="894973" y="1944650"/>
              <a:ext cx="2622928" cy="715839"/>
              <a:chOff x="2372121" y="3169570"/>
              <a:chExt cx="2225584" cy="607397"/>
            </a:xfrm>
          </p:grpSpPr>
          <p:pic>
            <p:nvPicPr>
              <p:cNvPr id="6" name="PA-图片 41">
                <a:extLst>
                  <a:ext uri="{FF2B5EF4-FFF2-40B4-BE49-F238E27FC236}">
                    <a16:creationId xmlns:a16="http://schemas.microsoft.com/office/drawing/2014/main" id="{969974BB-2DEF-4C7C-8CC7-3A289951F7C1}"/>
                  </a:ext>
                </a:extLst>
              </p:cNvPr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contrast="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372121" y="3169570"/>
                <a:ext cx="2225584" cy="607397"/>
              </a:xfrm>
              <a:prstGeom prst="rect">
                <a:avLst/>
              </a:prstGeom>
              <a:effectLst>
                <a:outerShdw blurRad="165100" dist="38100" dir="5400000" algn="t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7" name="PA-矩形 43">
                <a:extLst>
                  <a:ext uri="{FF2B5EF4-FFF2-40B4-BE49-F238E27FC236}">
                    <a16:creationId xmlns:a16="http://schemas.microsoft.com/office/drawing/2014/main" id="{EA2071F2-45E0-46DC-9FC3-CF98971CE462}"/>
                  </a:ext>
                </a:extLst>
              </p:cNvPr>
              <p:cNvSpPr/>
              <p:nvPr>
                <p:custDataLst>
                  <p:tags r:id="rId7"/>
                </p:custDataLst>
              </p:nvPr>
            </p:nvSpPr>
            <p:spPr>
              <a:xfrm>
                <a:off x="2768650" y="3169570"/>
                <a:ext cx="1432527" cy="4961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kumimoji="1" lang="en-US" altLang="zh-CN" sz="32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(Para 7)</a:t>
                </a:r>
              </a:p>
            </p:txBody>
          </p:sp>
        </p:grpSp>
        <p:sp>
          <p:nvSpPr>
            <p:cNvPr id="10" name="PA-矩形 38">
              <a:extLst>
                <a:ext uri="{FF2B5EF4-FFF2-40B4-BE49-F238E27FC236}">
                  <a16:creationId xmlns:a16="http://schemas.microsoft.com/office/drawing/2014/main" id="{08A03EB3-09EE-44DA-A622-B4B33DD2C41E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4799153" y="3044402"/>
              <a:ext cx="645698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 have found this to be one of the salutary things about reading.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ECF2266E-F423-4E0B-A138-CC77AA7CF79E}"/>
                </a:ext>
              </a:extLst>
            </p:cNvPr>
            <p:cNvSpPr/>
            <p:nvPr/>
          </p:nvSpPr>
          <p:spPr>
            <a:xfrm>
              <a:off x="4158215" y="2943652"/>
              <a:ext cx="7560972" cy="1155610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570CBB31-F330-4273-9BD1-2C30A5798029}"/>
                </a:ext>
              </a:extLst>
            </p:cNvPr>
            <p:cNvSpPr/>
            <p:nvPr/>
          </p:nvSpPr>
          <p:spPr>
            <a:xfrm>
              <a:off x="5570464" y="665129"/>
              <a:ext cx="1879041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4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Step 3</a:t>
              </a:r>
            </a:p>
          </p:txBody>
        </p:sp>
        <p:sp>
          <p:nvSpPr>
            <p:cNvPr id="23" name="矩形: 圆角 22">
              <a:extLst>
                <a:ext uri="{FF2B5EF4-FFF2-40B4-BE49-F238E27FC236}">
                  <a16:creationId xmlns:a16="http://schemas.microsoft.com/office/drawing/2014/main" id="{AE6C399A-FC59-42DC-9DD3-238987933072}"/>
                </a:ext>
              </a:extLst>
            </p:cNvPr>
            <p:cNvSpPr/>
            <p:nvPr/>
          </p:nvSpPr>
          <p:spPr>
            <a:xfrm>
              <a:off x="4784537" y="1558454"/>
              <a:ext cx="2664000" cy="36000"/>
            </a:xfrm>
            <a:prstGeom prst="roundRect">
              <a:avLst>
                <a:gd name="adj" fmla="val 50000"/>
              </a:avLst>
            </a:prstGeom>
            <a:solidFill>
              <a:srgbClr val="FEC9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footsteps-silhouette-variant_32523">
              <a:extLst>
                <a:ext uri="{FF2B5EF4-FFF2-40B4-BE49-F238E27FC236}">
                  <a16:creationId xmlns:a16="http://schemas.microsoft.com/office/drawing/2014/main" id="{AFAAD863-9781-4C6E-A9E8-2A827C07163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803856" y="838938"/>
              <a:ext cx="390040" cy="609685"/>
            </a:xfrm>
            <a:custGeom>
              <a:avLst/>
              <a:gdLst>
                <a:gd name="T0" fmla="*/ 455839 w 606244"/>
                <a:gd name="T1" fmla="*/ 455839 w 606244"/>
                <a:gd name="T2" fmla="*/ 600116 w 606244"/>
                <a:gd name="T3" fmla="*/ 600116 w 606244"/>
                <a:gd name="T4" fmla="*/ 600116 w 606244"/>
                <a:gd name="T5" fmla="*/ 600116 w 606244"/>
                <a:gd name="T6" fmla="*/ 455839 w 606244"/>
                <a:gd name="T7" fmla="*/ 455839 w 606244"/>
                <a:gd name="T8" fmla="*/ 600116 w 606244"/>
                <a:gd name="T9" fmla="*/ 600116 w 606244"/>
                <a:gd name="T10" fmla="*/ 600116 w 606244"/>
                <a:gd name="T11" fmla="*/ 600116 w 606244"/>
                <a:gd name="T12" fmla="*/ 600116 w 606244"/>
                <a:gd name="T13" fmla="*/ 600116 w 606244"/>
                <a:gd name="T14" fmla="*/ 600116 w 606244"/>
                <a:gd name="T15" fmla="*/ 600116 w 606244"/>
                <a:gd name="T16" fmla="*/ 600116 w 606244"/>
                <a:gd name="T17" fmla="*/ 600116 w 606244"/>
                <a:gd name="T18" fmla="*/ 600116 w 606244"/>
                <a:gd name="T19" fmla="*/ 600116 w 606244"/>
                <a:gd name="T20" fmla="*/ 455839 w 606244"/>
                <a:gd name="T21" fmla="*/ 455839 w 606244"/>
                <a:gd name="T22" fmla="*/ 600116 w 606244"/>
                <a:gd name="T23" fmla="*/ 600116 w 606244"/>
                <a:gd name="T24" fmla="*/ 600116 w 606244"/>
                <a:gd name="T25" fmla="*/ 600116 w 606244"/>
                <a:gd name="T26" fmla="*/ 600116 w 606244"/>
                <a:gd name="T27" fmla="*/ 600116 w 606244"/>
                <a:gd name="T28" fmla="*/ 600116 w 606244"/>
                <a:gd name="T29" fmla="*/ 600116 w 606244"/>
                <a:gd name="T30" fmla="*/ 600116 w 606244"/>
                <a:gd name="T31" fmla="*/ 600116 w 606244"/>
                <a:gd name="T32" fmla="*/ 600116 w 606244"/>
                <a:gd name="T33" fmla="*/ 600116 w 606244"/>
                <a:gd name="T34" fmla="*/ 455839 w 606244"/>
                <a:gd name="T35" fmla="*/ 455839 w 606244"/>
                <a:gd name="T36" fmla="*/ 600116 w 606244"/>
                <a:gd name="T37" fmla="*/ 600116 w 606244"/>
                <a:gd name="T38" fmla="*/ 600116 w 606244"/>
                <a:gd name="T39" fmla="*/ 600116 w 606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58" h="7918">
                  <a:moveTo>
                    <a:pt x="3077" y="5282"/>
                  </a:moveTo>
                  <a:cubicBezTo>
                    <a:pt x="3448" y="5409"/>
                    <a:pt x="3775" y="5490"/>
                    <a:pt x="4245" y="5635"/>
                  </a:cubicBezTo>
                  <a:cubicBezTo>
                    <a:pt x="4065" y="7918"/>
                    <a:pt x="1906" y="7011"/>
                    <a:pt x="3077" y="5282"/>
                  </a:cubicBezTo>
                  <a:close/>
                  <a:moveTo>
                    <a:pt x="5005" y="3185"/>
                  </a:moveTo>
                  <a:cubicBezTo>
                    <a:pt x="4980" y="2499"/>
                    <a:pt x="4859" y="1600"/>
                    <a:pt x="3898" y="1741"/>
                  </a:cubicBezTo>
                  <a:cubicBezTo>
                    <a:pt x="3447" y="1859"/>
                    <a:pt x="3114" y="2354"/>
                    <a:pt x="2957" y="3208"/>
                  </a:cubicBezTo>
                  <a:cubicBezTo>
                    <a:pt x="2871" y="3678"/>
                    <a:pt x="2921" y="4337"/>
                    <a:pt x="3022" y="4732"/>
                  </a:cubicBezTo>
                  <a:cubicBezTo>
                    <a:pt x="3115" y="5011"/>
                    <a:pt x="3084" y="4994"/>
                    <a:pt x="3183" y="5047"/>
                  </a:cubicBezTo>
                  <a:cubicBezTo>
                    <a:pt x="3569" y="5133"/>
                    <a:pt x="3950" y="5230"/>
                    <a:pt x="4339" y="5328"/>
                  </a:cubicBezTo>
                  <a:cubicBezTo>
                    <a:pt x="4734" y="5049"/>
                    <a:pt x="5058" y="3568"/>
                    <a:pt x="5005" y="3185"/>
                  </a:cubicBezTo>
                  <a:close/>
                  <a:moveTo>
                    <a:pt x="2036" y="3132"/>
                  </a:moveTo>
                  <a:cubicBezTo>
                    <a:pt x="2138" y="2737"/>
                    <a:pt x="2188" y="2078"/>
                    <a:pt x="2102" y="1608"/>
                  </a:cubicBezTo>
                  <a:cubicBezTo>
                    <a:pt x="1945" y="754"/>
                    <a:pt x="1612" y="258"/>
                    <a:pt x="1161" y="141"/>
                  </a:cubicBezTo>
                  <a:cubicBezTo>
                    <a:pt x="199" y="0"/>
                    <a:pt x="79" y="899"/>
                    <a:pt x="54" y="1585"/>
                  </a:cubicBezTo>
                  <a:cubicBezTo>
                    <a:pt x="0" y="1968"/>
                    <a:pt x="325" y="3449"/>
                    <a:pt x="720" y="3727"/>
                  </a:cubicBezTo>
                  <a:cubicBezTo>
                    <a:pt x="1108" y="3629"/>
                    <a:pt x="1490" y="3533"/>
                    <a:pt x="1876" y="3446"/>
                  </a:cubicBezTo>
                  <a:cubicBezTo>
                    <a:pt x="1975" y="3394"/>
                    <a:pt x="1944" y="3411"/>
                    <a:pt x="2036" y="3132"/>
                  </a:cubicBezTo>
                  <a:close/>
                  <a:moveTo>
                    <a:pt x="813" y="4034"/>
                  </a:moveTo>
                  <a:cubicBezTo>
                    <a:pt x="994" y="6318"/>
                    <a:pt x="3153" y="5411"/>
                    <a:pt x="1982" y="3682"/>
                  </a:cubicBezTo>
                  <a:cubicBezTo>
                    <a:pt x="1611" y="3809"/>
                    <a:pt x="1284" y="3890"/>
                    <a:pt x="813" y="4034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</p:spPr>
        </p:sp>
        <p:pic>
          <p:nvPicPr>
            <p:cNvPr id="7175" name="Picture 7" descr="ãæç»åå¼å·ãçåçæå°çµæ">
              <a:extLst>
                <a:ext uri="{FF2B5EF4-FFF2-40B4-BE49-F238E27FC236}">
                  <a16:creationId xmlns:a16="http://schemas.microsoft.com/office/drawing/2014/main" id="{78E885CD-5F6C-4847-864C-274986C5CF6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13210" b="49770" l="7692" r="56308">
                          <a14:foregroundMark x1="32923" y1="26267" x2="34000" y2="27803"/>
                          <a14:foregroundMark x1="41077" y1="27496" x2="41385" y2="2857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0" t="12242" r="42147" b="49024"/>
            <a:stretch/>
          </p:blipFill>
          <p:spPr bwMode="auto">
            <a:xfrm>
              <a:off x="4466304" y="3013202"/>
              <a:ext cx="631056" cy="475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7" descr="ãæç»åå¼å·ãçåçæå°çµæ">
              <a:extLst>
                <a:ext uri="{FF2B5EF4-FFF2-40B4-BE49-F238E27FC236}">
                  <a16:creationId xmlns:a16="http://schemas.microsoft.com/office/drawing/2014/main" id="{B8979273-02D2-4BB2-B19C-8538347DCB9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13210" b="49770" l="7692" r="56308">
                          <a14:foregroundMark x1="32923" y1="26267" x2="34000" y2="27803"/>
                          <a14:foregroundMark x1="41077" y1="27496" x2="41385" y2="2857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0" t="12242" r="42147" b="49024"/>
            <a:stretch/>
          </p:blipFill>
          <p:spPr bwMode="auto">
            <a:xfrm rot="12432111">
              <a:off x="10685015" y="3599295"/>
              <a:ext cx="631056" cy="4756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69" name="Freeform 11">
              <a:extLst>
                <a:ext uri="{FF2B5EF4-FFF2-40B4-BE49-F238E27FC236}">
                  <a16:creationId xmlns:a16="http://schemas.microsoft.com/office/drawing/2014/main" id="{12C8DB76-B743-4D47-9CB7-DE77F6DEF395}"/>
                </a:ext>
              </a:extLst>
            </p:cNvPr>
            <p:cNvSpPr>
              <a:spLocks noEditPoints="1"/>
            </p:cNvSpPr>
            <p:nvPr/>
          </p:nvSpPr>
          <p:spPr bwMode="auto">
            <a:xfrm rot="2545214">
              <a:off x="11070379" y="2641295"/>
              <a:ext cx="409229" cy="695326"/>
            </a:xfrm>
            <a:custGeom>
              <a:avLst/>
              <a:gdLst>
                <a:gd name="T0" fmla="*/ 15 w 381"/>
                <a:gd name="T1" fmla="*/ 162 h 650"/>
                <a:gd name="T2" fmla="*/ 36 w 381"/>
                <a:gd name="T3" fmla="*/ 40 h 650"/>
                <a:gd name="T4" fmla="*/ 107 w 381"/>
                <a:gd name="T5" fmla="*/ 0 h 650"/>
                <a:gd name="T6" fmla="*/ 231 w 381"/>
                <a:gd name="T7" fmla="*/ 47 h 650"/>
                <a:gd name="T8" fmla="*/ 288 w 381"/>
                <a:gd name="T9" fmla="*/ 156 h 650"/>
                <a:gd name="T10" fmla="*/ 289 w 381"/>
                <a:gd name="T11" fmla="*/ 191 h 650"/>
                <a:gd name="T12" fmla="*/ 279 w 381"/>
                <a:gd name="T13" fmla="*/ 196 h 650"/>
                <a:gd name="T14" fmla="*/ 263 w 381"/>
                <a:gd name="T15" fmla="*/ 200 h 650"/>
                <a:gd name="T16" fmla="*/ 299 w 381"/>
                <a:gd name="T17" fmla="*/ 294 h 650"/>
                <a:gd name="T18" fmla="*/ 371 w 381"/>
                <a:gd name="T19" fmla="*/ 606 h 650"/>
                <a:gd name="T20" fmla="*/ 271 w 381"/>
                <a:gd name="T21" fmla="*/ 649 h 650"/>
                <a:gd name="T22" fmla="*/ 120 w 381"/>
                <a:gd name="T23" fmla="*/ 466 h 650"/>
                <a:gd name="T24" fmla="*/ 49 w 381"/>
                <a:gd name="T25" fmla="*/ 256 h 650"/>
                <a:gd name="T26" fmla="*/ 222 w 381"/>
                <a:gd name="T27" fmla="*/ 62 h 650"/>
                <a:gd name="T28" fmla="*/ 105 w 381"/>
                <a:gd name="T29" fmla="*/ 25 h 650"/>
                <a:gd name="T30" fmla="*/ 28 w 381"/>
                <a:gd name="T31" fmla="*/ 135 h 650"/>
                <a:gd name="T32" fmla="*/ 85 w 381"/>
                <a:gd name="T33" fmla="*/ 329 h 650"/>
                <a:gd name="T34" fmla="*/ 212 w 381"/>
                <a:gd name="T35" fmla="*/ 606 h 650"/>
                <a:gd name="T36" fmla="*/ 308 w 381"/>
                <a:gd name="T37" fmla="*/ 624 h 650"/>
                <a:gd name="T38" fmla="*/ 358 w 381"/>
                <a:gd name="T39" fmla="*/ 550 h 650"/>
                <a:gd name="T40" fmla="*/ 226 w 381"/>
                <a:gd name="T41" fmla="*/ 190 h 650"/>
                <a:gd name="T42" fmla="*/ 112 w 381"/>
                <a:gd name="T43" fmla="*/ 202 h 650"/>
                <a:gd name="T44" fmla="*/ 109 w 381"/>
                <a:gd name="T45" fmla="*/ 256 h 650"/>
                <a:gd name="T46" fmla="*/ 209 w 381"/>
                <a:gd name="T47" fmla="*/ 459 h 650"/>
                <a:gd name="T48" fmla="*/ 154 w 381"/>
                <a:gd name="T49" fmla="*/ 325 h 650"/>
                <a:gd name="T50" fmla="*/ 135 w 381"/>
                <a:gd name="T51" fmla="*/ 216 h 650"/>
                <a:gd name="T52" fmla="*/ 331 w 381"/>
                <a:gd name="T53" fmla="*/ 511 h 650"/>
                <a:gd name="T54" fmla="*/ 229 w 381"/>
                <a:gd name="T55" fmla="*/ 589 h 650"/>
                <a:gd name="T56" fmla="*/ 172 w 381"/>
                <a:gd name="T57" fmla="*/ 472 h 650"/>
                <a:gd name="T58" fmla="*/ 53 w 381"/>
                <a:gd name="T59" fmla="*/ 97 h 650"/>
                <a:gd name="T60" fmla="*/ 205 w 381"/>
                <a:gd name="T61" fmla="*/ 82 h 650"/>
                <a:gd name="T62" fmla="*/ 274 w 381"/>
                <a:gd name="T63" fmla="*/ 178 h 650"/>
                <a:gd name="T64" fmla="*/ 220 w 381"/>
                <a:gd name="T65" fmla="*/ 539 h 650"/>
                <a:gd name="T66" fmla="*/ 293 w 381"/>
                <a:gd name="T67" fmla="*/ 579 h 650"/>
                <a:gd name="T68" fmla="*/ 251 w 381"/>
                <a:gd name="T69" fmla="*/ 340 h 650"/>
                <a:gd name="T70" fmla="*/ 161 w 381"/>
                <a:gd name="T71" fmla="*/ 218 h 650"/>
                <a:gd name="T72" fmla="*/ 155 w 381"/>
                <a:gd name="T73" fmla="*/ 278 h 650"/>
                <a:gd name="T74" fmla="*/ 227 w 381"/>
                <a:gd name="T75" fmla="*/ 439 h 650"/>
                <a:gd name="T76" fmla="*/ 217 w 381"/>
                <a:gd name="T77" fmla="*/ 478 h 650"/>
                <a:gd name="T78" fmla="*/ 239 w 381"/>
                <a:gd name="T79" fmla="*/ 183 h 650"/>
                <a:gd name="T80" fmla="*/ 97 w 381"/>
                <a:gd name="T81" fmla="*/ 83 h 650"/>
                <a:gd name="T82" fmla="*/ 65 w 381"/>
                <a:gd name="T83" fmla="*/ 121 h 650"/>
                <a:gd name="T84" fmla="*/ 152 w 381"/>
                <a:gd name="T85" fmla="*/ 157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1" h="650">
                  <a:moveTo>
                    <a:pt x="46" y="240"/>
                  </a:moveTo>
                  <a:cubicBezTo>
                    <a:pt x="35" y="212"/>
                    <a:pt x="25" y="187"/>
                    <a:pt x="15" y="162"/>
                  </a:cubicBezTo>
                  <a:cubicBezTo>
                    <a:pt x="0" y="126"/>
                    <a:pt x="3" y="92"/>
                    <a:pt x="24" y="60"/>
                  </a:cubicBezTo>
                  <a:cubicBezTo>
                    <a:pt x="28" y="53"/>
                    <a:pt x="33" y="47"/>
                    <a:pt x="36" y="40"/>
                  </a:cubicBezTo>
                  <a:cubicBezTo>
                    <a:pt x="42" y="29"/>
                    <a:pt x="50" y="23"/>
                    <a:pt x="62" y="20"/>
                  </a:cubicBezTo>
                  <a:cubicBezTo>
                    <a:pt x="78" y="15"/>
                    <a:pt x="92" y="7"/>
                    <a:pt x="107" y="0"/>
                  </a:cubicBezTo>
                  <a:cubicBezTo>
                    <a:pt x="124" y="0"/>
                    <a:pt x="141" y="0"/>
                    <a:pt x="158" y="0"/>
                  </a:cubicBezTo>
                  <a:cubicBezTo>
                    <a:pt x="187" y="9"/>
                    <a:pt x="214" y="21"/>
                    <a:pt x="231" y="47"/>
                  </a:cubicBezTo>
                  <a:cubicBezTo>
                    <a:pt x="242" y="63"/>
                    <a:pt x="254" y="79"/>
                    <a:pt x="263" y="97"/>
                  </a:cubicBezTo>
                  <a:cubicBezTo>
                    <a:pt x="273" y="116"/>
                    <a:pt x="280" y="136"/>
                    <a:pt x="288" y="156"/>
                  </a:cubicBezTo>
                  <a:cubicBezTo>
                    <a:pt x="292" y="165"/>
                    <a:pt x="297" y="171"/>
                    <a:pt x="293" y="180"/>
                  </a:cubicBezTo>
                  <a:cubicBezTo>
                    <a:pt x="290" y="191"/>
                    <a:pt x="292" y="189"/>
                    <a:pt x="289" y="191"/>
                  </a:cubicBezTo>
                  <a:cubicBezTo>
                    <a:pt x="276" y="197"/>
                    <a:pt x="283" y="194"/>
                    <a:pt x="279" y="196"/>
                  </a:cubicBezTo>
                  <a:cubicBezTo>
                    <a:pt x="270" y="198"/>
                    <a:pt x="282" y="195"/>
                    <a:pt x="279" y="196"/>
                  </a:cubicBezTo>
                  <a:cubicBezTo>
                    <a:pt x="271" y="198"/>
                    <a:pt x="272" y="198"/>
                    <a:pt x="279" y="196"/>
                  </a:cubicBezTo>
                  <a:cubicBezTo>
                    <a:pt x="286" y="193"/>
                    <a:pt x="281" y="195"/>
                    <a:pt x="263" y="200"/>
                  </a:cubicBezTo>
                  <a:cubicBezTo>
                    <a:pt x="247" y="205"/>
                    <a:pt x="272" y="197"/>
                    <a:pt x="255" y="203"/>
                  </a:cubicBezTo>
                  <a:cubicBezTo>
                    <a:pt x="270" y="233"/>
                    <a:pt x="285" y="264"/>
                    <a:pt x="299" y="294"/>
                  </a:cubicBezTo>
                  <a:cubicBezTo>
                    <a:pt x="329" y="363"/>
                    <a:pt x="350" y="435"/>
                    <a:pt x="369" y="507"/>
                  </a:cubicBezTo>
                  <a:cubicBezTo>
                    <a:pt x="378" y="540"/>
                    <a:pt x="381" y="573"/>
                    <a:pt x="371" y="606"/>
                  </a:cubicBezTo>
                  <a:cubicBezTo>
                    <a:pt x="369" y="612"/>
                    <a:pt x="365" y="621"/>
                    <a:pt x="360" y="623"/>
                  </a:cubicBezTo>
                  <a:cubicBezTo>
                    <a:pt x="331" y="633"/>
                    <a:pt x="300" y="650"/>
                    <a:pt x="271" y="649"/>
                  </a:cubicBezTo>
                  <a:cubicBezTo>
                    <a:pt x="240" y="648"/>
                    <a:pt x="205" y="638"/>
                    <a:pt x="188" y="606"/>
                  </a:cubicBezTo>
                  <a:cubicBezTo>
                    <a:pt x="164" y="560"/>
                    <a:pt x="138" y="514"/>
                    <a:pt x="120" y="466"/>
                  </a:cubicBezTo>
                  <a:cubicBezTo>
                    <a:pt x="95" y="401"/>
                    <a:pt x="75" y="333"/>
                    <a:pt x="53" y="266"/>
                  </a:cubicBezTo>
                  <a:cubicBezTo>
                    <a:pt x="52" y="264"/>
                    <a:pt x="51" y="261"/>
                    <a:pt x="49" y="256"/>
                  </a:cubicBezTo>
                  <a:moveTo>
                    <a:pt x="274" y="178"/>
                  </a:moveTo>
                  <a:cubicBezTo>
                    <a:pt x="268" y="134"/>
                    <a:pt x="245" y="98"/>
                    <a:pt x="222" y="62"/>
                  </a:cubicBezTo>
                  <a:cubicBezTo>
                    <a:pt x="214" y="51"/>
                    <a:pt x="202" y="41"/>
                    <a:pt x="190" y="34"/>
                  </a:cubicBezTo>
                  <a:cubicBezTo>
                    <a:pt x="163" y="19"/>
                    <a:pt x="135" y="13"/>
                    <a:pt x="105" y="25"/>
                  </a:cubicBezTo>
                  <a:cubicBezTo>
                    <a:pt x="94" y="29"/>
                    <a:pt x="83" y="32"/>
                    <a:pt x="73" y="36"/>
                  </a:cubicBezTo>
                  <a:cubicBezTo>
                    <a:pt x="35" y="50"/>
                    <a:pt x="15" y="97"/>
                    <a:pt x="28" y="135"/>
                  </a:cubicBezTo>
                  <a:cubicBezTo>
                    <a:pt x="42" y="176"/>
                    <a:pt x="54" y="218"/>
                    <a:pt x="66" y="260"/>
                  </a:cubicBezTo>
                  <a:cubicBezTo>
                    <a:pt x="73" y="283"/>
                    <a:pt x="77" y="307"/>
                    <a:pt x="85" y="329"/>
                  </a:cubicBezTo>
                  <a:cubicBezTo>
                    <a:pt x="101" y="379"/>
                    <a:pt x="118" y="429"/>
                    <a:pt x="137" y="478"/>
                  </a:cubicBezTo>
                  <a:cubicBezTo>
                    <a:pt x="155" y="524"/>
                    <a:pt x="178" y="569"/>
                    <a:pt x="212" y="606"/>
                  </a:cubicBezTo>
                  <a:cubicBezTo>
                    <a:pt x="219" y="613"/>
                    <a:pt x="229" y="618"/>
                    <a:pt x="238" y="623"/>
                  </a:cubicBezTo>
                  <a:cubicBezTo>
                    <a:pt x="261" y="635"/>
                    <a:pt x="285" y="630"/>
                    <a:pt x="308" y="624"/>
                  </a:cubicBezTo>
                  <a:cubicBezTo>
                    <a:pt x="324" y="620"/>
                    <a:pt x="343" y="612"/>
                    <a:pt x="350" y="593"/>
                  </a:cubicBezTo>
                  <a:cubicBezTo>
                    <a:pt x="355" y="580"/>
                    <a:pt x="359" y="564"/>
                    <a:pt x="358" y="550"/>
                  </a:cubicBezTo>
                  <a:cubicBezTo>
                    <a:pt x="353" y="513"/>
                    <a:pt x="349" y="475"/>
                    <a:pt x="337" y="440"/>
                  </a:cubicBezTo>
                  <a:cubicBezTo>
                    <a:pt x="308" y="353"/>
                    <a:pt x="273" y="269"/>
                    <a:pt x="226" y="190"/>
                  </a:cubicBezTo>
                  <a:cubicBezTo>
                    <a:pt x="222" y="183"/>
                    <a:pt x="215" y="176"/>
                    <a:pt x="208" y="172"/>
                  </a:cubicBezTo>
                  <a:cubicBezTo>
                    <a:pt x="182" y="157"/>
                    <a:pt x="126" y="174"/>
                    <a:pt x="112" y="202"/>
                  </a:cubicBezTo>
                  <a:cubicBezTo>
                    <a:pt x="111" y="203"/>
                    <a:pt x="110" y="204"/>
                    <a:pt x="110" y="206"/>
                  </a:cubicBezTo>
                  <a:cubicBezTo>
                    <a:pt x="110" y="223"/>
                    <a:pt x="107" y="240"/>
                    <a:pt x="109" y="256"/>
                  </a:cubicBezTo>
                  <a:cubicBezTo>
                    <a:pt x="119" y="326"/>
                    <a:pt x="153" y="386"/>
                    <a:pt x="188" y="446"/>
                  </a:cubicBezTo>
                  <a:cubicBezTo>
                    <a:pt x="191" y="452"/>
                    <a:pt x="201" y="455"/>
                    <a:pt x="209" y="459"/>
                  </a:cubicBezTo>
                  <a:cubicBezTo>
                    <a:pt x="208" y="451"/>
                    <a:pt x="209" y="442"/>
                    <a:pt x="206" y="436"/>
                  </a:cubicBezTo>
                  <a:cubicBezTo>
                    <a:pt x="189" y="399"/>
                    <a:pt x="170" y="362"/>
                    <a:pt x="154" y="325"/>
                  </a:cubicBezTo>
                  <a:cubicBezTo>
                    <a:pt x="140" y="295"/>
                    <a:pt x="133" y="265"/>
                    <a:pt x="132" y="232"/>
                  </a:cubicBezTo>
                  <a:cubicBezTo>
                    <a:pt x="131" y="227"/>
                    <a:pt x="132" y="221"/>
                    <a:pt x="135" y="216"/>
                  </a:cubicBezTo>
                  <a:cubicBezTo>
                    <a:pt x="149" y="192"/>
                    <a:pt x="194" y="191"/>
                    <a:pt x="208" y="215"/>
                  </a:cubicBezTo>
                  <a:cubicBezTo>
                    <a:pt x="264" y="307"/>
                    <a:pt x="301" y="408"/>
                    <a:pt x="331" y="511"/>
                  </a:cubicBezTo>
                  <a:cubicBezTo>
                    <a:pt x="344" y="554"/>
                    <a:pt x="332" y="578"/>
                    <a:pt x="298" y="599"/>
                  </a:cubicBezTo>
                  <a:cubicBezTo>
                    <a:pt x="280" y="610"/>
                    <a:pt x="240" y="605"/>
                    <a:pt x="229" y="589"/>
                  </a:cubicBezTo>
                  <a:cubicBezTo>
                    <a:pt x="222" y="577"/>
                    <a:pt x="215" y="565"/>
                    <a:pt x="209" y="553"/>
                  </a:cubicBezTo>
                  <a:cubicBezTo>
                    <a:pt x="196" y="526"/>
                    <a:pt x="184" y="499"/>
                    <a:pt x="172" y="472"/>
                  </a:cubicBezTo>
                  <a:cubicBezTo>
                    <a:pt x="117" y="357"/>
                    <a:pt x="69" y="239"/>
                    <a:pt x="52" y="112"/>
                  </a:cubicBezTo>
                  <a:cubicBezTo>
                    <a:pt x="52" y="107"/>
                    <a:pt x="51" y="101"/>
                    <a:pt x="53" y="97"/>
                  </a:cubicBezTo>
                  <a:cubicBezTo>
                    <a:pt x="67" y="70"/>
                    <a:pt x="113" y="45"/>
                    <a:pt x="142" y="52"/>
                  </a:cubicBezTo>
                  <a:cubicBezTo>
                    <a:pt x="165" y="57"/>
                    <a:pt x="189" y="60"/>
                    <a:pt x="205" y="82"/>
                  </a:cubicBezTo>
                  <a:cubicBezTo>
                    <a:pt x="224" y="109"/>
                    <a:pt x="246" y="134"/>
                    <a:pt x="255" y="167"/>
                  </a:cubicBezTo>
                  <a:cubicBezTo>
                    <a:pt x="257" y="174"/>
                    <a:pt x="261" y="184"/>
                    <a:pt x="274" y="178"/>
                  </a:cubicBezTo>
                  <a:close/>
                  <a:moveTo>
                    <a:pt x="195" y="485"/>
                  </a:moveTo>
                  <a:cubicBezTo>
                    <a:pt x="204" y="504"/>
                    <a:pt x="211" y="522"/>
                    <a:pt x="220" y="539"/>
                  </a:cubicBezTo>
                  <a:cubicBezTo>
                    <a:pt x="226" y="552"/>
                    <a:pt x="234" y="565"/>
                    <a:pt x="243" y="576"/>
                  </a:cubicBezTo>
                  <a:cubicBezTo>
                    <a:pt x="257" y="592"/>
                    <a:pt x="277" y="593"/>
                    <a:pt x="293" y="579"/>
                  </a:cubicBezTo>
                  <a:cubicBezTo>
                    <a:pt x="313" y="563"/>
                    <a:pt x="322" y="529"/>
                    <a:pt x="313" y="505"/>
                  </a:cubicBezTo>
                  <a:cubicBezTo>
                    <a:pt x="293" y="450"/>
                    <a:pt x="274" y="395"/>
                    <a:pt x="251" y="340"/>
                  </a:cubicBezTo>
                  <a:cubicBezTo>
                    <a:pt x="235" y="302"/>
                    <a:pt x="214" y="265"/>
                    <a:pt x="195" y="228"/>
                  </a:cubicBezTo>
                  <a:cubicBezTo>
                    <a:pt x="188" y="214"/>
                    <a:pt x="173" y="216"/>
                    <a:pt x="161" y="218"/>
                  </a:cubicBezTo>
                  <a:cubicBezTo>
                    <a:pt x="149" y="220"/>
                    <a:pt x="149" y="232"/>
                    <a:pt x="149" y="241"/>
                  </a:cubicBezTo>
                  <a:cubicBezTo>
                    <a:pt x="150" y="253"/>
                    <a:pt x="151" y="266"/>
                    <a:pt x="155" y="278"/>
                  </a:cubicBezTo>
                  <a:cubicBezTo>
                    <a:pt x="163" y="302"/>
                    <a:pt x="174" y="325"/>
                    <a:pt x="183" y="349"/>
                  </a:cubicBezTo>
                  <a:cubicBezTo>
                    <a:pt x="195" y="380"/>
                    <a:pt x="203" y="413"/>
                    <a:pt x="227" y="439"/>
                  </a:cubicBezTo>
                  <a:cubicBezTo>
                    <a:pt x="230" y="442"/>
                    <a:pt x="231" y="446"/>
                    <a:pt x="233" y="450"/>
                  </a:cubicBezTo>
                  <a:cubicBezTo>
                    <a:pt x="238" y="464"/>
                    <a:pt x="232" y="474"/>
                    <a:pt x="217" y="478"/>
                  </a:cubicBezTo>
                  <a:cubicBezTo>
                    <a:pt x="210" y="480"/>
                    <a:pt x="202" y="482"/>
                    <a:pt x="195" y="485"/>
                  </a:cubicBezTo>
                  <a:close/>
                  <a:moveTo>
                    <a:pt x="239" y="183"/>
                  </a:moveTo>
                  <a:cubicBezTo>
                    <a:pt x="232" y="145"/>
                    <a:pt x="212" y="108"/>
                    <a:pt x="188" y="87"/>
                  </a:cubicBezTo>
                  <a:cubicBezTo>
                    <a:pt x="162" y="64"/>
                    <a:pt x="125" y="62"/>
                    <a:pt x="97" y="83"/>
                  </a:cubicBezTo>
                  <a:cubicBezTo>
                    <a:pt x="94" y="86"/>
                    <a:pt x="89" y="89"/>
                    <a:pt x="84" y="91"/>
                  </a:cubicBezTo>
                  <a:cubicBezTo>
                    <a:pt x="71" y="96"/>
                    <a:pt x="65" y="106"/>
                    <a:pt x="65" y="121"/>
                  </a:cubicBezTo>
                  <a:cubicBezTo>
                    <a:pt x="66" y="157"/>
                    <a:pt x="80" y="189"/>
                    <a:pt x="94" y="226"/>
                  </a:cubicBezTo>
                  <a:cubicBezTo>
                    <a:pt x="99" y="187"/>
                    <a:pt x="120" y="167"/>
                    <a:pt x="152" y="157"/>
                  </a:cubicBezTo>
                  <a:cubicBezTo>
                    <a:pt x="185" y="145"/>
                    <a:pt x="212" y="157"/>
                    <a:pt x="239" y="183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" name="PA-右箭头 1">
            <a:extLst>
              <a:ext uri="{FF2B5EF4-FFF2-40B4-BE49-F238E27FC236}">
                <a16:creationId xmlns:a16="http://schemas.microsoft.com/office/drawing/2014/main" id="{249791BA-665E-427A-A889-21200389BC5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rot="16200000" flipH="1">
            <a:off x="7765387" y="4215435"/>
            <a:ext cx="529406" cy="360000"/>
          </a:xfrm>
          <a:prstGeom prst="rightArrow">
            <a:avLst/>
          </a:prstGeom>
          <a:solidFill>
            <a:srgbClr val="FEC918"/>
          </a:solidFill>
          <a:ln>
            <a:noFill/>
          </a:ln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C3F76895-AAA0-4FBB-B021-7DDE004615F1}"/>
              </a:ext>
            </a:extLst>
          </p:cNvPr>
          <p:cNvSpPr/>
          <p:nvPr/>
        </p:nvSpPr>
        <p:spPr>
          <a:xfrm>
            <a:off x="6701335" y="4714822"/>
            <a:ext cx="2622926" cy="530095"/>
          </a:xfrm>
          <a:prstGeom prst="roundRect">
            <a:avLst>
              <a:gd name="adj" fmla="val 50000"/>
            </a:avLst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0E54CC07-1205-42DE-A675-BBE85D89305F}"/>
              </a:ext>
            </a:extLst>
          </p:cNvPr>
          <p:cNvSpPr/>
          <p:nvPr/>
        </p:nvSpPr>
        <p:spPr>
          <a:xfrm>
            <a:off x="6907897" y="4714820"/>
            <a:ext cx="2209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3</a:t>
            </a:r>
          </a:p>
        </p:txBody>
      </p:sp>
      <p:sp>
        <p:nvSpPr>
          <p:cNvPr id="15" name="PA-右箭头 1">
            <a:extLst>
              <a:ext uri="{FF2B5EF4-FFF2-40B4-BE49-F238E27FC236}">
                <a16:creationId xmlns:a16="http://schemas.microsoft.com/office/drawing/2014/main" id="{A9649281-15A0-4951-8B4D-00B4D5B14E38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rot="16200000" flipH="1">
            <a:off x="7765387" y="5428225"/>
            <a:ext cx="529406" cy="360000"/>
          </a:xfrm>
          <a:prstGeom prst="rightArrow">
            <a:avLst/>
          </a:prstGeom>
          <a:solidFill>
            <a:srgbClr val="FEC918"/>
          </a:solidFill>
          <a:ln>
            <a:noFill/>
          </a:ln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89E97DDF-961C-49C6-97CA-E717E0E874E7}"/>
              </a:ext>
            </a:extLst>
          </p:cNvPr>
          <p:cNvSpPr/>
          <p:nvPr/>
        </p:nvSpPr>
        <p:spPr>
          <a:xfrm>
            <a:off x="6095103" y="5735045"/>
            <a:ext cx="38353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Approval</a:t>
            </a:r>
          </a:p>
        </p:txBody>
      </p:sp>
      <p:sp>
        <p:nvSpPr>
          <p:cNvPr id="19" name="PA-矩形 38">
            <a:extLst>
              <a:ext uri="{FF2B5EF4-FFF2-40B4-BE49-F238E27FC236}">
                <a16:creationId xmlns:a16="http://schemas.microsoft.com/office/drawing/2014/main" id="{B3FE7E0E-7D62-464B-9347-3619B808FC5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393738" y="3471443"/>
            <a:ext cx="19972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salutary</a:t>
            </a:r>
          </a:p>
        </p:txBody>
      </p:sp>
      <p:sp>
        <p:nvSpPr>
          <p:cNvPr id="7174" name="Freeform 15">
            <a:extLst>
              <a:ext uri="{FF2B5EF4-FFF2-40B4-BE49-F238E27FC236}">
                <a16:creationId xmlns:a16="http://schemas.microsoft.com/office/drawing/2014/main" id="{8BDB46E5-3220-450F-BBD6-329C868F6803}"/>
              </a:ext>
            </a:extLst>
          </p:cNvPr>
          <p:cNvSpPr>
            <a:spLocks noEditPoints="1"/>
          </p:cNvSpPr>
          <p:nvPr/>
        </p:nvSpPr>
        <p:spPr bwMode="auto">
          <a:xfrm rot="1225018">
            <a:off x="9443593" y="5343855"/>
            <a:ext cx="909632" cy="1120328"/>
          </a:xfrm>
          <a:custGeom>
            <a:avLst/>
            <a:gdLst>
              <a:gd name="T0" fmla="*/ 493 w 1101"/>
              <a:gd name="T1" fmla="*/ 965 h 1358"/>
              <a:gd name="T2" fmla="*/ 621 w 1101"/>
              <a:gd name="T3" fmla="*/ 1132 h 1358"/>
              <a:gd name="T4" fmla="*/ 791 w 1101"/>
              <a:gd name="T5" fmla="*/ 1014 h 1358"/>
              <a:gd name="T6" fmla="*/ 823 w 1101"/>
              <a:gd name="T7" fmla="*/ 1044 h 1358"/>
              <a:gd name="T8" fmla="*/ 853 w 1101"/>
              <a:gd name="T9" fmla="*/ 1216 h 1358"/>
              <a:gd name="T10" fmla="*/ 873 w 1101"/>
              <a:gd name="T11" fmla="*/ 1357 h 1358"/>
              <a:gd name="T12" fmla="*/ 799 w 1101"/>
              <a:gd name="T13" fmla="*/ 1249 h 1358"/>
              <a:gd name="T14" fmla="*/ 723 w 1101"/>
              <a:gd name="T15" fmla="*/ 1139 h 1358"/>
              <a:gd name="T16" fmla="*/ 452 w 1101"/>
              <a:gd name="T17" fmla="*/ 1163 h 1358"/>
              <a:gd name="T18" fmla="*/ 265 w 1101"/>
              <a:gd name="T19" fmla="*/ 1162 h 1358"/>
              <a:gd name="T20" fmla="*/ 149 w 1101"/>
              <a:gd name="T21" fmla="*/ 975 h 1358"/>
              <a:gd name="T22" fmla="*/ 86 w 1101"/>
              <a:gd name="T23" fmla="*/ 837 h 1358"/>
              <a:gd name="T24" fmla="*/ 33 w 1101"/>
              <a:gd name="T25" fmla="*/ 655 h 1358"/>
              <a:gd name="T26" fmla="*/ 218 w 1101"/>
              <a:gd name="T27" fmla="*/ 504 h 1358"/>
              <a:gd name="T28" fmla="*/ 556 w 1101"/>
              <a:gd name="T29" fmla="*/ 424 h 1358"/>
              <a:gd name="T30" fmla="*/ 569 w 1101"/>
              <a:gd name="T31" fmla="*/ 348 h 1358"/>
              <a:gd name="T32" fmla="*/ 818 w 1101"/>
              <a:gd name="T33" fmla="*/ 14 h 1358"/>
              <a:gd name="T34" fmla="*/ 1086 w 1101"/>
              <a:gd name="T35" fmla="*/ 197 h 1358"/>
              <a:gd name="T36" fmla="*/ 957 w 1101"/>
              <a:gd name="T37" fmla="*/ 359 h 1358"/>
              <a:gd name="T38" fmla="*/ 857 w 1101"/>
              <a:gd name="T39" fmla="*/ 499 h 1358"/>
              <a:gd name="T40" fmla="*/ 884 w 1101"/>
              <a:gd name="T41" fmla="*/ 721 h 1358"/>
              <a:gd name="T42" fmla="*/ 1049 w 1101"/>
              <a:gd name="T43" fmla="*/ 1142 h 1358"/>
              <a:gd name="T44" fmla="*/ 1076 w 1101"/>
              <a:gd name="T45" fmla="*/ 1251 h 1358"/>
              <a:gd name="T46" fmla="*/ 930 w 1101"/>
              <a:gd name="T47" fmla="*/ 1027 h 1358"/>
              <a:gd name="T48" fmla="*/ 813 w 1101"/>
              <a:gd name="T49" fmla="*/ 641 h 1358"/>
              <a:gd name="T50" fmla="*/ 903 w 1101"/>
              <a:gd name="T51" fmla="*/ 338 h 1358"/>
              <a:gd name="T52" fmla="*/ 1021 w 1101"/>
              <a:gd name="T53" fmla="*/ 188 h 1358"/>
              <a:gd name="T54" fmla="*/ 666 w 1101"/>
              <a:gd name="T55" fmla="*/ 163 h 1358"/>
              <a:gd name="T56" fmla="*/ 677 w 1101"/>
              <a:gd name="T57" fmla="*/ 453 h 1358"/>
              <a:gd name="T58" fmla="*/ 633 w 1101"/>
              <a:gd name="T59" fmla="*/ 498 h 1358"/>
              <a:gd name="T60" fmla="*/ 249 w 1101"/>
              <a:gd name="T61" fmla="*/ 544 h 1358"/>
              <a:gd name="T62" fmla="*/ 79 w 1101"/>
              <a:gd name="T63" fmla="*/ 661 h 1358"/>
              <a:gd name="T64" fmla="*/ 199 w 1101"/>
              <a:gd name="T65" fmla="*/ 788 h 1358"/>
              <a:gd name="T66" fmla="*/ 461 w 1101"/>
              <a:gd name="T67" fmla="*/ 808 h 1358"/>
              <a:gd name="T68" fmla="*/ 577 w 1101"/>
              <a:gd name="T69" fmla="*/ 774 h 1358"/>
              <a:gd name="T70" fmla="*/ 544 w 1101"/>
              <a:gd name="T71" fmla="*/ 668 h 1358"/>
              <a:gd name="T72" fmla="*/ 324 w 1101"/>
              <a:gd name="T73" fmla="*/ 637 h 1358"/>
              <a:gd name="T74" fmla="*/ 347 w 1101"/>
              <a:gd name="T75" fmla="*/ 586 h 1358"/>
              <a:gd name="T76" fmla="*/ 586 w 1101"/>
              <a:gd name="T77" fmla="*/ 827 h 1358"/>
              <a:gd name="T78" fmla="*/ 142 w 1101"/>
              <a:gd name="T79" fmla="*/ 840 h 1358"/>
              <a:gd name="T80" fmla="*/ 141 w 1101"/>
              <a:gd name="T81" fmla="*/ 849 h 1358"/>
              <a:gd name="T82" fmla="*/ 393 w 1101"/>
              <a:gd name="T83" fmla="*/ 961 h 1358"/>
              <a:gd name="T84" fmla="*/ 475 w 1101"/>
              <a:gd name="T85" fmla="*/ 895 h 1358"/>
              <a:gd name="T86" fmla="*/ 242 w 1101"/>
              <a:gd name="T87" fmla="*/ 857 h 1358"/>
              <a:gd name="T88" fmla="*/ 195 w 1101"/>
              <a:gd name="T89" fmla="*/ 1004 h 1358"/>
              <a:gd name="T90" fmla="*/ 392 w 1101"/>
              <a:gd name="T91" fmla="*/ 1124 h 1358"/>
              <a:gd name="T92" fmla="*/ 448 w 1101"/>
              <a:gd name="T93" fmla="*/ 994 h 1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01" h="1358">
                <a:moveTo>
                  <a:pt x="528" y="859"/>
                </a:moveTo>
                <a:cubicBezTo>
                  <a:pt x="545" y="904"/>
                  <a:pt x="524" y="937"/>
                  <a:pt x="493" y="965"/>
                </a:cubicBezTo>
                <a:cubicBezTo>
                  <a:pt x="519" y="1015"/>
                  <a:pt x="512" y="1063"/>
                  <a:pt x="492" y="1112"/>
                </a:cubicBezTo>
                <a:cubicBezTo>
                  <a:pt x="532" y="1139"/>
                  <a:pt x="575" y="1145"/>
                  <a:pt x="621" y="1132"/>
                </a:cubicBezTo>
                <a:cubicBezTo>
                  <a:pt x="677" y="1116"/>
                  <a:pt x="721" y="1082"/>
                  <a:pt x="763" y="1042"/>
                </a:cubicBezTo>
                <a:cubicBezTo>
                  <a:pt x="772" y="1033"/>
                  <a:pt x="781" y="1023"/>
                  <a:pt x="791" y="1014"/>
                </a:cubicBezTo>
                <a:cubicBezTo>
                  <a:pt x="803" y="1003"/>
                  <a:pt x="816" y="1001"/>
                  <a:pt x="825" y="1009"/>
                </a:cubicBezTo>
                <a:cubicBezTo>
                  <a:pt x="834" y="1017"/>
                  <a:pt x="835" y="1031"/>
                  <a:pt x="823" y="1044"/>
                </a:cubicBezTo>
                <a:cubicBezTo>
                  <a:pt x="806" y="1061"/>
                  <a:pt x="788" y="1077"/>
                  <a:pt x="771" y="1093"/>
                </a:cubicBezTo>
                <a:cubicBezTo>
                  <a:pt x="800" y="1136"/>
                  <a:pt x="827" y="1176"/>
                  <a:pt x="853" y="1216"/>
                </a:cubicBezTo>
                <a:cubicBezTo>
                  <a:pt x="871" y="1244"/>
                  <a:pt x="886" y="1274"/>
                  <a:pt x="904" y="1302"/>
                </a:cubicBezTo>
                <a:cubicBezTo>
                  <a:pt x="918" y="1324"/>
                  <a:pt x="898" y="1352"/>
                  <a:pt x="873" y="1357"/>
                </a:cubicBezTo>
                <a:cubicBezTo>
                  <a:pt x="869" y="1358"/>
                  <a:pt x="860" y="1350"/>
                  <a:pt x="856" y="1344"/>
                </a:cubicBezTo>
                <a:cubicBezTo>
                  <a:pt x="837" y="1312"/>
                  <a:pt x="819" y="1280"/>
                  <a:pt x="799" y="1249"/>
                </a:cubicBezTo>
                <a:cubicBezTo>
                  <a:pt x="777" y="1214"/>
                  <a:pt x="753" y="1181"/>
                  <a:pt x="730" y="1147"/>
                </a:cubicBezTo>
                <a:cubicBezTo>
                  <a:pt x="728" y="1143"/>
                  <a:pt x="724" y="1140"/>
                  <a:pt x="723" y="1139"/>
                </a:cubicBezTo>
                <a:cubicBezTo>
                  <a:pt x="690" y="1154"/>
                  <a:pt x="659" y="1171"/>
                  <a:pt x="627" y="1183"/>
                </a:cubicBezTo>
                <a:cubicBezTo>
                  <a:pt x="566" y="1204"/>
                  <a:pt x="507" y="1199"/>
                  <a:pt x="452" y="1163"/>
                </a:cubicBezTo>
                <a:cubicBezTo>
                  <a:pt x="448" y="1160"/>
                  <a:pt x="439" y="1160"/>
                  <a:pt x="434" y="1162"/>
                </a:cubicBezTo>
                <a:cubicBezTo>
                  <a:pt x="377" y="1187"/>
                  <a:pt x="321" y="1188"/>
                  <a:pt x="265" y="1162"/>
                </a:cubicBezTo>
                <a:cubicBezTo>
                  <a:pt x="202" y="1133"/>
                  <a:pt x="159" y="1086"/>
                  <a:pt x="135" y="1022"/>
                </a:cubicBezTo>
                <a:cubicBezTo>
                  <a:pt x="127" y="1003"/>
                  <a:pt x="133" y="989"/>
                  <a:pt x="149" y="975"/>
                </a:cubicBezTo>
                <a:cubicBezTo>
                  <a:pt x="139" y="966"/>
                  <a:pt x="129" y="959"/>
                  <a:pt x="121" y="950"/>
                </a:cubicBezTo>
                <a:cubicBezTo>
                  <a:pt x="94" y="917"/>
                  <a:pt x="83" y="879"/>
                  <a:pt x="86" y="837"/>
                </a:cubicBezTo>
                <a:cubicBezTo>
                  <a:pt x="88" y="821"/>
                  <a:pt x="83" y="812"/>
                  <a:pt x="68" y="803"/>
                </a:cubicBezTo>
                <a:cubicBezTo>
                  <a:pt x="12" y="767"/>
                  <a:pt x="0" y="713"/>
                  <a:pt x="33" y="655"/>
                </a:cubicBezTo>
                <a:cubicBezTo>
                  <a:pt x="41" y="641"/>
                  <a:pt x="51" y="628"/>
                  <a:pt x="61" y="616"/>
                </a:cubicBezTo>
                <a:cubicBezTo>
                  <a:pt x="103" y="565"/>
                  <a:pt x="159" y="532"/>
                  <a:pt x="218" y="504"/>
                </a:cubicBezTo>
                <a:cubicBezTo>
                  <a:pt x="300" y="464"/>
                  <a:pt x="385" y="435"/>
                  <a:pt x="477" y="427"/>
                </a:cubicBezTo>
                <a:cubicBezTo>
                  <a:pt x="503" y="424"/>
                  <a:pt x="529" y="425"/>
                  <a:pt x="556" y="424"/>
                </a:cubicBezTo>
                <a:cubicBezTo>
                  <a:pt x="567" y="424"/>
                  <a:pt x="578" y="424"/>
                  <a:pt x="587" y="424"/>
                </a:cubicBezTo>
                <a:cubicBezTo>
                  <a:pt x="581" y="399"/>
                  <a:pt x="573" y="374"/>
                  <a:pt x="569" y="348"/>
                </a:cubicBezTo>
                <a:cubicBezTo>
                  <a:pt x="558" y="268"/>
                  <a:pt x="579" y="197"/>
                  <a:pt x="630" y="135"/>
                </a:cubicBezTo>
                <a:cubicBezTo>
                  <a:pt x="679" y="75"/>
                  <a:pt x="741" y="32"/>
                  <a:pt x="818" y="14"/>
                </a:cubicBezTo>
                <a:cubicBezTo>
                  <a:pt x="880" y="0"/>
                  <a:pt x="937" y="10"/>
                  <a:pt x="987" y="50"/>
                </a:cubicBezTo>
                <a:cubicBezTo>
                  <a:pt x="1036" y="88"/>
                  <a:pt x="1074" y="134"/>
                  <a:pt x="1086" y="197"/>
                </a:cubicBezTo>
                <a:cubicBezTo>
                  <a:pt x="1093" y="237"/>
                  <a:pt x="1083" y="273"/>
                  <a:pt x="1052" y="298"/>
                </a:cubicBezTo>
                <a:cubicBezTo>
                  <a:pt x="1023" y="322"/>
                  <a:pt x="989" y="339"/>
                  <a:pt x="957" y="359"/>
                </a:cubicBezTo>
                <a:cubicBezTo>
                  <a:pt x="939" y="371"/>
                  <a:pt x="919" y="381"/>
                  <a:pt x="903" y="395"/>
                </a:cubicBezTo>
                <a:cubicBezTo>
                  <a:pt x="872" y="422"/>
                  <a:pt x="857" y="456"/>
                  <a:pt x="857" y="499"/>
                </a:cubicBezTo>
                <a:cubicBezTo>
                  <a:pt x="857" y="565"/>
                  <a:pt x="868" y="630"/>
                  <a:pt x="876" y="695"/>
                </a:cubicBezTo>
                <a:cubicBezTo>
                  <a:pt x="877" y="704"/>
                  <a:pt x="881" y="712"/>
                  <a:pt x="884" y="721"/>
                </a:cubicBezTo>
                <a:cubicBezTo>
                  <a:pt x="918" y="816"/>
                  <a:pt x="951" y="911"/>
                  <a:pt x="987" y="1005"/>
                </a:cubicBezTo>
                <a:cubicBezTo>
                  <a:pt x="1004" y="1052"/>
                  <a:pt x="1026" y="1097"/>
                  <a:pt x="1049" y="1142"/>
                </a:cubicBezTo>
                <a:cubicBezTo>
                  <a:pt x="1060" y="1165"/>
                  <a:pt x="1077" y="1185"/>
                  <a:pt x="1091" y="1207"/>
                </a:cubicBezTo>
                <a:cubicBezTo>
                  <a:pt x="1101" y="1221"/>
                  <a:pt x="1094" y="1239"/>
                  <a:pt x="1076" y="1251"/>
                </a:cubicBezTo>
                <a:cubicBezTo>
                  <a:pt x="1062" y="1261"/>
                  <a:pt x="1051" y="1259"/>
                  <a:pt x="1040" y="1243"/>
                </a:cubicBezTo>
                <a:cubicBezTo>
                  <a:pt x="993" y="1176"/>
                  <a:pt x="958" y="1103"/>
                  <a:pt x="930" y="1027"/>
                </a:cubicBezTo>
                <a:cubicBezTo>
                  <a:pt x="893" y="931"/>
                  <a:pt x="859" y="834"/>
                  <a:pt x="827" y="736"/>
                </a:cubicBezTo>
                <a:cubicBezTo>
                  <a:pt x="817" y="706"/>
                  <a:pt x="817" y="673"/>
                  <a:pt x="813" y="641"/>
                </a:cubicBezTo>
                <a:cubicBezTo>
                  <a:pt x="805" y="579"/>
                  <a:pt x="801" y="517"/>
                  <a:pt x="817" y="455"/>
                </a:cubicBezTo>
                <a:cubicBezTo>
                  <a:pt x="830" y="404"/>
                  <a:pt x="858" y="365"/>
                  <a:pt x="903" y="338"/>
                </a:cubicBezTo>
                <a:cubicBezTo>
                  <a:pt x="933" y="321"/>
                  <a:pt x="963" y="304"/>
                  <a:pt x="993" y="286"/>
                </a:cubicBezTo>
                <a:cubicBezTo>
                  <a:pt x="1033" y="261"/>
                  <a:pt x="1042" y="231"/>
                  <a:pt x="1021" y="188"/>
                </a:cubicBezTo>
                <a:cubicBezTo>
                  <a:pt x="984" y="112"/>
                  <a:pt x="907" y="64"/>
                  <a:pt x="827" y="69"/>
                </a:cubicBezTo>
                <a:cubicBezTo>
                  <a:pt x="758" y="73"/>
                  <a:pt x="706" y="109"/>
                  <a:pt x="666" y="163"/>
                </a:cubicBezTo>
                <a:cubicBezTo>
                  <a:pt x="608" y="240"/>
                  <a:pt x="605" y="330"/>
                  <a:pt x="655" y="412"/>
                </a:cubicBezTo>
                <a:cubicBezTo>
                  <a:pt x="663" y="425"/>
                  <a:pt x="673" y="438"/>
                  <a:pt x="677" y="453"/>
                </a:cubicBezTo>
                <a:cubicBezTo>
                  <a:pt x="679" y="462"/>
                  <a:pt x="674" y="475"/>
                  <a:pt x="668" y="484"/>
                </a:cubicBezTo>
                <a:cubicBezTo>
                  <a:pt x="661" y="495"/>
                  <a:pt x="649" y="501"/>
                  <a:pt x="633" y="498"/>
                </a:cubicBezTo>
                <a:cubicBezTo>
                  <a:pt x="598" y="491"/>
                  <a:pt x="562" y="484"/>
                  <a:pt x="526" y="482"/>
                </a:cubicBezTo>
                <a:cubicBezTo>
                  <a:pt x="428" y="478"/>
                  <a:pt x="337" y="505"/>
                  <a:pt x="249" y="544"/>
                </a:cubicBezTo>
                <a:cubicBezTo>
                  <a:pt x="199" y="566"/>
                  <a:pt x="152" y="591"/>
                  <a:pt x="111" y="627"/>
                </a:cubicBezTo>
                <a:cubicBezTo>
                  <a:pt x="99" y="637"/>
                  <a:pt x="88" y="649"/>
                  <a:pt x="79" y="661"/>
                </a:cubicBezTo>
                <a:cubicBezTo>
                  <a:pt x="58" y="692"/>
                  <a:pt x="63" y="721"/>
                  <a:pt x="93" y="743"/>
                </a:cubicBezTo>
                <a:cubicBezTo>
                  <a:pt x="125" y="767"/>
                  <a:pt x="161" y="780"/>
                  <a:pt x="199" y="788"/>
                </a:cubicBezTo>
                <a:cubicBezTo>
                  <a:pt x="277" y="804"/>
                  <a:pt x="357" y="813"/>
                  <a:pt x="437" y="813"/>
                </a:cubicBezTo>
                <a:cubicBezTo>
                  <a:pt x="445" y="813"/>
                  <a:pt x="453" y="809"/>
                  <a:pt x="461" y="808"/>
                </a:cubicBezTo>
                <a:cubicBezTo>
                  <a:pt x="467" y="806"/>
                  <a:pt x="473" y="804"/>
                  <a:pt x="478" y="805"/>
                </a:cubicBezTo>
                <a:cubicBezTo>
                  <a:pt x="517" y="812"/>
                  <a:pt x="549" y="799"/>
                  <a:pt x="577" y="774"/>
                </a:cubicBezTo>
                <a:cubicBezTo>
                  <a:pt x="599" y="755"/>
                  <a:pt x="602" y="724"/>
                  <a:pt x="584" y="701"/>
                </a:cubicBezTo>
                <a:cubicBezTo>
                  <a:pt x="573" y="688"/>
                  <a:pt x="559" y="675"/>
                  <a:pt x="544" y="668"/>
                </a:cubicBezTo>
                <a:cubicBezTo>
                  <a:pt x="481" y="637"/>
                  <a:pt x="415" y="628"/>
                  <a:pt x="346" y="640"/>
                </a:cubicBezTo>
                <a:cubicBezTo>
                  <a:pt x="339" y="641"/>
                  <a:pt x="327" y="641"/>
                  <a:pt x="324" y="637"/>
                </a:cubicBezTo>
                <a:cubicBezTo>
                  <a:pt x="320" y="630"/>
                  <a:pt x="320" y="620"/>
                  <a:pt x="322" y="612"/>
                </a:cubicBezTo>
                <a:cubicBezTo>
                  <a:pt x="325" y="599"/>
                  <a:pt x="333" y="589"/>
                  <a:pt x="347" y="586"/>
                </a:cubicBezTo>
                <a:cubicBezTo>
                  <a:pt x="426" y="571"/>
                  <a:pt x="503" y="575"/>
                  <a:pt x="577" y="611"/>
                </a:cubicBezTo>
                <a:cubicBezTo>
                  <a:pt x="673" y="660"/>
                  <a:pt x="666" y="773"/>
                  <a:pt x="586" y="827"/>
                </a:cubicBezTo>
                <a:cubicBezTo>
                  <a:pt x="568" y="839"/>
                  <a:pt x="548" y="848"/>
                  <a:pt x="528" y="859"/>
                </a:cubicBezTo>
                <a:close/>
                <a:moveTo>
                  <a:pt x="142" y="840"/>
                </a:moveTo>
                <a:cubicBezTo>
                  <a:pt x="141" y="841"/>
                  <a:pt x="141" y="842"/>
                  <a:pt x="141" y="843"/>
                </a:cubicBezTo>
                <a:cubicBezTo>
                  <a:pt x="141" y="845"/>
                  <a:pt x="141" y="847"/>
                  <a:pt x="141" y="849"/>
                </a:cubicBezTo>
                <a:cubicBezTo>
                  <a:pt x="152" y="903"/>
                  <a:pt x="187" y="935"/>
                  <a:pt x="236" y="953"/>
                </a:cubicBezTo>
                <a:cubicBezTo>
                  <a:pt x="287" y="972"/>
                  <a:pt x="340" y="971"/>
                  <a:pt x="393" y="961"/>
                </a:cubicBezTo>
                <a:cubicBezTo>
                  <a:pt x="418" y="956"/>
                  <a:pt x="443" y="949"/>
                  <a:pt x="464" y="932"/>
                </a:cubicBezTo>
                <a:cubicBezTo>
                  <a:pt x="476" y="922"/>
                  <a:pt x="480" y="909"/>
                  <a:pt x="475" y="895"/>
                </a:cubicBezTo>
                <a:cubicBezTo>
                  <a:pt x="468" y="876"/>
                  <a:pt x="458" y="871"/>
                  <a:pt x="441" y="870"/>
                </a:cubicBezTo>
                <a:cubicBezTo>
                  <a:pt x="375" y="866"/>
                  <a:pt x="308" y="863"/>
                  <a:pt x="242" y="857"/>
                </a:cubicBezTo>
                <a:cubicBezTo>
                  <a:pt x="209" y="855"/>
                  <a:pt x="176" y="846"/>
                  <a:pt x="142" y="840"/>
                </a:cubicBezTo>
                <a:close/>
                <a:moveTo>
                  <a:pt x="195" y="1004"/>
                </a:moveTo>
                <a:cubicBezTo>
                  <a:pt x="195" y="1007"/>
                  <a:pt x="194" y="1008"/>
                  <a:pt x="195" y="1009"/>
                </a:cubicBezTo>
                <a:cubicBezTo>
                  <a:pt x="225" y="1081"/>
                  <a:pt x="315" y="1134"/>
                  <a:pt x="392" y="1124"/>
                </a:cubicBezTo>
                <a:cubicBezTo>
                  <a:pt x="435" y="1119"/>
                  <a:pt x="457" y="1094"/>
                  <a:pt x="455" y="1051"/>
                </a:cubicBezTo>
                <a:cubicBezTo>
                  <a:pt x="455" y="1033"/>
                  <a:pt x="451" y="1014"/>
                  <a:pt x="448" y="994"/>
                </a:cubicBezTo>
                <a:cubicBezTo>
                  <a:pt x="365" y="1034"/>
                  <a:pt x="281" y="1033"/>
                  <a:pt x="195" y="1004"/>
                </a:cubicBezTo>
                <a:close/>
              </a:path>
            </a:pathLst>
          </a:custGeom>
          <a:solidFill>
            <a:srgbClr val="1840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455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1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4" grpId="1"/>
      <p:bldP spid="15" grpId="0" animBg="1" autoUpdateAnimBg="0"/>
      <p:bldP spid="16" grpId="0"/>
      <p:bldP spid="717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PA-组合 3">
            <a:extLst>
              <a:ext uri="{FF2B5EF4-FFF2-40B4-BE49-F238E27FC236}">
                <a16:creationId xmlns:a16="http://schemas.microsoft.com/office/drawing/2014/main" id="{C0BC5A1F-DFCF-4EF3-B74E-96EEE2FAA1D2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94973" y="1944650"/>
            <a:ext cx="2622928" cy="715839"/>
            <a:chOff x="2372121" y="3169570"/>
            <a:chExt cx="2225584" cy="607397"/>
          </a:xfrm>
        </p:grpSpPr>
        <p:pic>
          <p:nvPicPr>
            <p:cNvPr id="6" name="PA-图片 41">
              <a:extLst>
                <a:ext uri="{FF2B5EF4-FFF2-40B4-BE49-F238E27FC236}">
                  <a16:creationId xmlns:a16="http://schemas.microsoft.com/office/drawing/2014/main" id="{7928A403-E1F2-4D7C-B15B-5F438A75BAB3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372121" y="3169570"/>
              <a:ext cx="2225584" cy="607397"/>
            </a:xfrm>
            <a:prstGeom prst="rect">
              <a:avLst/>
            </a:prstGeom>
            <a:effectLst>
              <a:outerShdw blurRad="1651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PA-矩形 43">
              <a:extLst>
                <a:ext uri="{FF2B5EF4-FFF2-40B4-BE49-F238E27FC236}">
                  <a16:creationId xmlns:a16="http://schemas.microsoft.com/office/drawing/2014/main" id="{1A7F8536-0DC9-4F16-A8AD-219D89E971B2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2768650" y="3169570"/>
              <a:ext cx="1432527" cy="4961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(Para 8)</a:t>
              </a:r>
            </a:p>
          </p:txBody>
        </p:sp>
      </p:grpSp>
      <p:sp>
        <p:nvSpPr>
          <p:cNvPr id="11" name="PA-矩形 38">
            <a:extLst>
              <a:ext uri="{FF2B5EF4-FFF2-40B4-BE49-F238E27FC236}">
                <a16:creationId xmlns:a16="http://schemas.microsoft.com/office/drawing/2014/main" id="{E2D39C0C-3A45-4E68-8942-A2E7BEDCC18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896048" y="3002292"/>
            <a:ext cx="730397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are incapable of doubting themselves, we do the doubting for them. 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0B2EF90B-8F57-E847-9D05-93C715EC8834}"/>
              </a:ext>
            </a:extLst>
          </p:cNvPr>
          <p:cNvGrpSpPr/>
          <p:nvPr/>
        </p:nvGrpSpPr>
        <p:grpSpPr>
          <a:xfrm>
            <a:off x="6314892" y="4050280"/>
            <a:ext cx="2622926" cy="1141843"/>
            <a:chOff x="6314892" y="4050280"/>
            <a:chExt cx="2622926" cy="1141843"/>
          </a:xfrm>
        </p:grpSpPr>
        <p:sp>
          <p:nvSpPr>
            <p:cNvPr id="14" name="PA-右箭头 1">
              <a:extLst>
                <a:ext uri="{FF2B5EF4-FFF2-40B4-BE49-F238E27FC236}">
                  <a16:creationId xmlns:a16="http://schemas.microsoft.com/office/drawing/2014/main" id="{53F13B44-2FE4-4E98-B8A4-70078D3A44BB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 rot="16200000" flipH="1">
              <a:off x="7352841" y="4134983"/>
              <a:ext cx="529406" cy="360000"/>
            </a:xfrm>
            <a:prstGeom prst="rightArrow">
              <a:avLst/>
            </a:prstGeom>
            <a:solidFill>
              <a:srgbClr val="FEC918"/>
            </a:solidFill>
            <a:ln>
              <a:noFill/>
            </a:ln>
            <a:effectLst>
              <a:outerShdw blurRad="1651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id="{3A01F635-7706-41B1-AADB-C3BE24B2FC0E}"/>
                </a:ext>
              </a:extLst>
            </p:cNvPr>
            <p:cNvSpPr/>
            <p:nvPr/>
          </p:nvSpPr>
          <p:spPr>
            <a:xfrm>
              <a:off x="6314892" y="4662028"/>
              <a:ext cx="2622926" cy="530095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id="{851AB43A-694B-41A7-BCD0-04EB68E5974F}"/>
              </a:ext>
            </a:extLst>
          </p:cNvPr>
          <p:cNvSpPr/>
          <p:nvPr/>
        </p:nvSpPr>
        <p:spPr>
          <a:xfrm>
            <a:off x="6521454" y="4671052"/>
            <a:ext cx="22098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Criticism</a:t>
            </a:r>
          </a:p>
        </p:txBody>
      </p:sp>
      <p:sp>
        <p:nvSpPr>
          <p:cNvPr id="17" name="PA-右箭头 1">
            <a:extLst>
              <a:ext uri="{FF2B5EF4-FFF2-40B4-BE49-F238E27FC236}">
                <a16:creationId xmlns:a16="http://schemas.microsoft.com/office/drawing/2014/main" id="{60E84046-76A6-4811-AECC-2A58B8EA5B6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rot="18282210" flipH="1">
            <a:off x="6435747" y="5415584"/>
            <a:ext cx="529406" cy="360000"/>
          </a:xfrm>
          <a:prstGeom prst="rightArrow">
            <a:avLst/>
          </a:prstGeom>
          <a:solidFill>
            <a:srgbClr val="FEC918"/>
          </a:solidFill>
          <a:ln>
            <a:noFill/>
          </a:ln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1A4902F-F5BB-42FF-8565-789388716C5E}"/>
              </a:ext>
            </a:extLst>
          </p:cNvPr>
          <p:cNvSpPr/>
          <p:nvPr/>
        </p:nvSpPr>
        <p:spPr>
          <a:xfrm>
            <a:off x="4086635" y="5798268"/>
            <a:ext cx="36476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Approval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2467A768-5619-47FC-B304-33DC0489E10F}"/>
              </a:ext>
            </a:extLst>
          </p:cNvPr>
          <p:cNvSpPr/>
          <p:nvPr/>
        </p:nvSpPr>
        <p:spPr>
          <a:xfrm>
            <a:off x="6558198" y="4631446"/>
            <a:ext cx="2209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3</a:t>
            </a:r>
          </a:p>
        </p:txBody>
      </p:sp>
      <p:sp>
        <p:nvSpPr>
          <p:cNvPr id="23" name="PA-右箭头 1">
            <a:extLst>
              <a:ext uri="{FF2B5EF4-FFF2-40B4-BE49-F238E27FC236}">
                <a16:creationId xmlns:a16="http://schemas.microsoft.com/office/drawing/2014/main" id="{9016846E-BD90-41AE-8076-6265CFD5C992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rot="14176143" flipH="1">
            <a:off x="8210221" y="5423584"/>
            <a:ext cx="529406" cy="360000"/>
          </a:xfrm>
          <a:prstGeom prst="rightArrow">
            <a:avLst/>
          </a:prstGeom>
          <a:solidFill>
            <a:srgbClr val="FEC918"/>
          </a:solidFill>
          <a:ln>
            <a:noFill/>
          </a:ln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3861D1F2-B6DB-4ED4-82F5-F6EEE81E5FFE}"/>
              </a:ext>
            </a:extLst>
          </p:cNvPr>
          <p:cNvSpPr/>
          <p:nvPr/>
        </p:nvSpPr>
        <p:spPr>
          <a:xfrm>
            <a:off x="7399725" y="5798268"/>
            <a:ext cx="39145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Disapproval</a:t>
            </a:r>
          </a:p>
        </p:txBody>
      </p:sp>
      <p:sp>
        <p:nvSpPr>
          <p:cNvPr id="25" name="PA-矩形 38">
            <a:extLst>
              <a:ext uri="{FF2B5EF4-FFF2-40B4-BE49-F238E27FC236}">
                <a16:creationId xmlns:a16="http://schemas.microsoft.com/office/drawing/2014/main" id="{65CEA617-1248-4E9C-B332-2E15E48D8F21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6389067" y="3002292"/>
            <a:ext cx="4205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incapable of doubting 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F95FDBF6-D7F6-4FC1-8D39-8DA0AECDEFD7}"/>
              </a:ext>
            </a:extLst>
          </p:cNvPr>
          <p:cNvSpPr/>
          <p:nvPr/>
        </p:nvSpPr>
        <p:spPr>
          <a:xfrm>
            <a:off x="5570464" y="665129"/>
            <a:ext cx="18790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3</a:t>
            </a:r>
          </a:p>
        </p:txBody>
      </p:sp>
      <p:sp>
        <p:nvSpPr>
          <p:cNvPr id="27" name="矩形: 圆角 26">
            <a:extLst>
              <a:ext uri="{FF2B5EF4-FFF2-40B4-BE49-F238E27FC236}">
                <a16:creationId xmlns:a16="http://schemas.microsoft.com/office/drawing/2014/main" id="{CA349C13-97FD-478F-823F-318D646D0C0B}"/>
              </a:ext>
            </a:extLst>
          </p:cNvPr>
          <p:cNvSpPr/>
          <p:nvPr/>
        </p:nvSpPr>
        <p:spPr>
          <a:xfrm>
            <a:off x="4784537" y="1558454"/>
            <a:ext cx="2664000" cy="36000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ootsteps-silhouette-variant_32523">
            <a:extLst>
              <a:ext uri="{FF2B5EF4-FFF2-40B4-BE49-F238E27FC236}">
                <a16:creationId xmlns:a16="http://schemas.microsoft.com/office/drawing/2014/main" id="{9FB24733-2EB4-46A1-8918-CF46CCA5B3C8}"/>
              </a:ext>
            </a:extLst>
          </p:cNvPr>
          <p:cNvSpPr>
            <a:spLocks noChangeAspect="1"/>
          </p:cNvSpPr>
          <p:nvPr/>
        </p:nvSpPr>
        <p:spPr bwMode="auto">
          <a:xfrm>
            <a:off x="4803856" y="838938"/>
            <a:ext cx="390040" cy="609685"/>
          </a:xfrm>
          <a:custGeom>
            <a:avLst/>
            <a:gdLst>
              <a:gd name="T0" fmla="*/ 455839 w 606244"/>
              <a:gd name="T1" fmla="*/ 455839 w 606244"/>
              <a:gd name="T2" fmla="*/ 600116 w 606244"/>
              <a:gd name="T3" fmla="*/ 600116 w 606244"/>
              <a:gd name="T4" fmla="*/ 600116 w 606244"/>
              <a:gd name="T5" fmla="*/ 600116 w 606244"/>
              <a:gd name="T6" fmla="*/ 455839 w 606244"/>
              <a:gd name="T7" fmla="*/ 455839 w 606244"/>
              <a:gd name="T8" fmla="*/ 600116 w 606244"/>
              <a:gd name="T9" fmla="*/ 600116 w 606244"/>
              <a:gd name="T10" fmla="*/ 600116 w 606244"/>
              <a:gd name="T11" fmla="*/ 600116 w 606244"/>
              <a:gd name="T12" fmla="*/ 600116 w 606244"/>
              <a:gd name="T13" fmla="*/ 600116 w 606244"/>
              <a:gd name="T14" fmla="*/ 600116 w 606244"/>
              <a:gd name="T15" fmla="*/ 600116 w 606244"/>
              <a:gd name="T16" fmla="*/ 600116 w 606244"/>
              <a:gd name="T17" fmla="*/ 600116 w 606244"/>
              <a:gd name="T18" fmla="*/ 600116 w 606244"/>
              <a:gd name="T19" fmla="*/ 600116 w 606244"/>
              <a:gd name="T20" fmla="*/ 455839 w 606244"/>
              <a:gd name="T21" fmla="*/ 455839 w 606244"/>
              <a:gd name="T22" fmla="*/ 600116 w 606244"/>
              <a:gd name="T23" fmla="*/ 600116 w 606244"/>
              <a:gd name="T24" fmla="*/ 600116 w 606244"/>
              <a:gd name="T25" fmla="*/ 600116 w 606244"/>
              <a:gd name="T26" fmla="*/ 600116 w 606244"/>
              <a:gd name="T27" fmla="*/ 600116 w 606244"/>
              <a:gd name="T28" fmla="*/ 600116 w 606244"/>
              <a:gd name="T29" fmla="*/ 600116 w 606244"/>
              <a:gd name="T30" fmla="*/ 600116 w 606244"/>
              <a:gd name="T31" fmla="*/ 600116 w 606244"/>
              <a:gd name="T32" fmla="*/ 600116 w 606244"/>
              <a:gd name="T33" fmla="*/ 600116 w 606244"/>
              <a:gd name="T34" fmla="*/ 455839 w 606244"/>
              <a:gd name="T35" fmla="*/ 455839 w 606244"/>
              <a:gd name="T36" fmla="*/ 600116 w 606244"/>
              <a:gd name="T37" fmla="*/ 600116 w 606244"/>
              <a:gd name="T38" fmla="*/ 600116 w 606244"/>
              <a:gd name="T39" fmla="*/ 600116 w 60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058" h="7918">
                <a:moveTo>
                  <a:pt x="3077" y="5282"/>
                </a:moveTo>
                <a:cubicBezTo>
                  <a:pt x="3448" y="5409"/>
                  <a:pt x="3775" y="5490"/>
                  <a:pt x="4245" y="5635"/>
                </a:cubicBezTo>
                <a:cubicBezTo>
                  <a:pt x="4065" y="7918"/>
                  <a:pt x="1906" y="7011"/>
                  <a:pt x="3077" y="5282"/>
                </a:cubicBezTo>
                <a:close/>
                <a:moveTo>
                  <a:pt x="5005" y="3185"/>
                </a:moveTo>
                <a:cubicBezTo>
                  <a:pt x="4980" y="2499"/>
                  <a:pt x="4859" y="1600"/>
                  <a:pt x="3898" y="1741"/>
                </a:cubicBezTo>
                <a:cubicBezTo>
                  <a:pt x="3447" y="1859"/>
                  <a:pt x="3114" y="2354"/>
                  <a:pt x="2957" y="3208"/>
                </a:cubicBezTo>
                <a:cubicBezTo>
                  <a:pt x="2871" y="3678"/>
                  <a:pt x="2921" y="4337"/>
                  <a:pt x="3022" y="4732"/>
                </a:cubicBezTo>
                <a:cubicBezTo>
                  <a:pt x="3115" y="5011"/>
                  <a:pt x="3084" y="4994"/>
                  <a:pt x="3183" y="5047"/>
                </a:cubicBezTo>
                <a:cubicBezTo>
                  <a:pt x="3569" y="5133"/>
                  <a:pt x="3950" y="5230"/>
                  <a:pt x="4339" y="5328"/>
                </a:cubicBezTo>
                <a:cubicBezTo>
                  <a:pt x="4734" y="5049"/>
                  <a:pt x="5058" y="3568"/>
                  <a:pt x="5005" y="3185"/>
                </a:cubicBezTo>
                <a:close/>
                <a:moveTo>
                  <a:pt x="2036" y="3132"/>
                </a:moveTo>
                <a:cubicBezTo>
                  <a:pt x="2138" y="2737"/>
                  <a:pt x="2188" y="2078"/>
                  <a:pt x="2102" y="1608"/>
                </a:cubicBezTo>
                <a:cubicBezTo>
                  <a:pt x="1945" y="754"/>
                  <a:pt x="1612" y="258"/>
                  <a:pt x="1161" y="141"/>
                </a:cubicBezTo>
                <a:cubicBezTo>
                  <a:pt x="199" y="0"/>
                  <a:pt x="79" y="899"/>
                  <a:pt x="54" y="1585"/>
                </a:cubicBezTo>
                <a:cubicBezTo>
                  <a:pt x="0" y="1968"/>
                  <a:pt x="325" y="3449"/>
                  <a:pt x="720" y="3727"/>
                </a:cubicBezTo>
                <a:cubicBezTo>
                  <a:pt x="1108" y="3629"/>
                  <a:pt x="1490" y="3533"/>
                  <a:pt x="1876" y="3446"/>
                </a:cubicBezTo>
                <a:cubicBezTo>
                  <a:pt x="1975" y="3394"/>
                  <a:pt x="1944" y="3411"/>
                  <a:pt x="2036" y="3132"/>
                </a:cubicBezTo>
                <a:close/>
                <a:moveTo>
                  <a:pt x="813" y="4034"/>
                </a:moveTo>
                <a:cubicBezTo>
                  <a:pt x="994" y="6318"/>
                  <a:pt x="3153" y="5411"/>
                  <a:pt x="1982" y="3682"/>
                </a:cubicBezTo>
                <a:cubicBezTo>
                  <a:pt x="1611" y="3809"/>
                  <a:pt x="1284" y="3890"/>
                  <a:pt x="813" y="4034"/>
                </a:cubicBezTo>
                <a:close/>
              </a:path>
            </a:pathLst>
          </a:custGeom>
          <a:solidFill>
            <a:srgbClr val="184077"/>
          </a:solidFill>
          <a:ln>
            <a:noFill/>
          </a:ln>
        </p:spPr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285A78D6-427F-42A5-8CCB-EC36D83CCE16}"/>
              </a:ext>
            </a:extLst>
          </p:cNvPr>
          <p:cNvGrpSpPr/>
          <p:nvPr/>
        </p:nvGrpSpPr>
        <p:grpSpPr>
          <a:xfrm>
            <a:off x="538354" y="2761239"/>
            <a:ext cx="3052869" cy="3863979"/>
            <a:chOff x="894974" y="2761239"/>
            <a:chExt cx="3052869" cy="3863979"/>
          </a:xfrm>
        </p:grpSpPr>
        <p:pic>
          <p:nvPicPr>
            <p:cNvPr id="19" name="图片 18" descr="图片包含 人员, 建筑物, 服装, 室内&#10;&#10;&#10;&#10;自动生成的说明">
              <a:extLst>
                <a:ext uri="{FF2B5EF4-FFF2-40B4-BE49-F238E27FC236}">
                  <a16:creationId xmlns:a16="http://schemas.microsoft.com/office/drawing/2014/main" id="{48D81903-3EB3-4069-A3F3-6FD8135EF6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9140" t="1220" r="13716" b="1220"/>
            <a:stretch/>
          </p:blipFill>
          <p:spPr>
            <a:xfrm>
              <a:off x="1098852" y="2973556"/>
              <a:ext cx="2494515" cy="3463345"/>
            </a:xfrm>
            <a:prstGeom prst="rect">
              <a:avLst/>
            </a:prstGeom>
          </p:spPr>
        </p:pic>
        <p:sp>
          <p:nvSpPr>
            <p:cNvPr id="29" name="Freeform 5">
              <a:extLst>
                <a:ext uri="{FF2B5EF4-FFF2-40B4-BE49-F238E27FC236}">
                  <a16:creationId xmlns:a16="http://schemas.microsoft.com/office/drawing/2014/main" id="{57293B61-3D22-42EC-A0F6-664763367022}"/>
                </a:ext>
              </a:extLst>
            </p:cNvPr>
            <p:cNvSpPr>
              <a:spLocks/>
            </p:cNvSpPr>
            <p:nvPr/>
          </p:nvSpPr>
          <p:spPr bwMode="auto">
            <a:xfrm rot="5366600">
              <a:off x="489419" y="3166794"/>
              <a:ext cx="3863979" cy="3052869"/>
            </a:xfrm>
            <a:custGeom>
              <a:avLst/>
              <a:gdLst>
                <a:gd name="T0" fmla="*/ 35 w 2194"/>
                <a:gd name="T1" fmla="*/ 782 h 1551"/>
                <a:gd name="T2" fmla="*/ 89 w 2194"/>
                <a:gd name="T3" fmla="*/ 482 h 1551"/>
                <a:gd name="T4" fmla="*/ 29 w 2194"/>
                <a:gd name="T5" fmla="*/ 189 h 1551"/>
                <a:gd name="T6" fmla="*/ 131 w 2194"/>
                <a:gd name="T7" fmla="*/ 100 h 1551"/>
                <a:gd name="T8" fmla="*/ 377 w 2194"/>
                <a:gd name="T9" fmla="*/ 142 h 1551"/>
                <a:gd name="T10" fmla="*/ 495 w 2194"/>
                <a:gd name="T11" fmla="*/ 71 h 1551"/>
                <a:gd name="T12" fmla="*/ 464 w 2194"/>
                <a:gd name="T13" fmla="*/ 157 h 1551"/>
                <a:gd name="T14" fmla="*/ 1298 w 2194"/>
                <a:gd name="T15" fmla="*/ 168 h 1551"/>
                <a:gd name="T16" fmla="*/ 1384 w 2194"/>
                <a:gd name="T17" fmla="*/ 96 h 1551"/>
                <a:gd name="T18" fmla="*/ 1493 w 2194"/>
                <a:gd name="T19" fmla="*/ 142 h 1551"/>
                <a:gd name="T20" fmla="*/ 2105 w 2194"/>
                <a:gd name="T21" fmla="*/ 90 h 1551"/>
                <a:gd name="T22" fmla="*/ 2130 w 2194"/>
                <a:gd name="T23" fmla="*/ 149 h 1551"/>
                <a:gd name="T24" fmla="*/ 2136 w 2194"/>
                <a:gd name="T25" fmla="*/ 334 h 1551"/>
                <a:gd name="T26" fmla="*/ 2129 w 2194"/>
                <a:gd name="T27" fmla="*/ 354 h 1551"/>
                <a:gd name="T28" fmla="*/ 2176 w 2194"/>
                <a:gd name="T29" fmla="*/ 729 h 1551"/>
                <a:gd name="T30" fmla="*/ 2122 w 2194"/>
                <a:gd name="T31" fmla="*/ 957 h 1551"/>
                <a:gd name="T32" fmla="*/ 2099 w 2194"/>
                <a:gd name="T33" fmla="*/ 893 h 1551"/>
                <a:gd name="T34" fmla="*/ 2092 w 2194"/>
                <a:gd name="T35" fmla="*/ 1381 h 1551"/>
                <a:gd name="T36" fmla="*/ 2074 w 2194"/>
                <a:gd name="T37" fmla="*/ 1381 h 1551"/>
                <a:gd name="T38" fmla="*/ 2113 w 2194"/>
                <a:gd name="T39" fmla="*/ 1203 h 1551"/>
                <a:gd name="T40" fmla="*/ 2094 w 2194"/>
                <a:gd name="T41" fmla="*/ 851 h 1551"/>
                <a:gd name="T42" fmla="*/ 2101 w 2194"/>
                <a:gd name="T43" fmla="*/ 666 h 1551"/>
                <a:gd name="T44" fmla="*/ 2054 w 2194"/>
                <a:gd name="T45" fmla="*/ 452 h 1551"/>
                <a:gd name="T46" fmla="*/ 2106 w 2194"/>
                <a:gd name="T47" fmla="*/ 201 h 1551"/>
                <a:gd name="T48" fmla="*/ 1975 w 2194"/>
                <a:gd name="T49" fmla="*/ 159 h 1551"/>
                <a:gd name="T50" fmla="*/ 1827 w 2194"/>
                <a:gd name="T51" fmla="*/ 186 h 1551"/>
                <a:gd name="T52" fmla="*/ 1334 w 2194"/>
                <a:gd name="T53" fmla="*/ 189 h 1551"/>
                <a:gd name="T54" fmla="*/ 896 w 2194"/>
                <a:gd name="T55" fmla="*/ 225 h 1551"/>
                <a:gd name="T56" fmla="*/ 958 w 2194"/>
                <a:gd name="T57" fmla="*/ 135 h 1551"/>
                <a:gd name="T58" fmla="*/ 273 w 2194"/>
                <a:gd name="T59" fmla="*/ 158 h 1551"/>
                <a:gd name="T60" fmla="*/ 194 w 2194"/>
                <a:gd name="T61" fmla="*/ 213 h 1551"/>
                <a:gd name="T62" fmla="*/ 99 w 2194"/>
                <a:gd name="T63" fmla="*/ 163 h 1551"/>
                <a:gd name="T64" fmla="*/ 165 w 2194"/>
                <a:gd name="T65" fmla="*/ 440 h 1551"/>
                <a:gd name="T66" fmla="*/ 107 w 2194"/>
                <a:gd name="T67" fmla="*/ 503 h 1551"/>
                <a:gd name="T68" fmla="*/ 85 w 2194"/>
                <a:gd name="T69" fmla="*/ 1088 h 1551"/>
                <a:gd name="T70" fmla="*/ 135 w 2194"/>
                <a:gd name="T71" fmla="*/ 1111 h 1551"/>
                <a:gd name="T72" fmla="*/ 93 w 2194"/>
                <a:gd name="T73" fmla="*/ 1139 h 1551"/>
                <a:gd name="T74" fmla="*/ 413 w 2194"/>
                <a:gd name="T75" fmla="*/ 1491 h 1551"/>
                <a:gd name="T76" fmla="*/ 447 w 2194"/>
                <a:gd name="T77" fmla="*/ 1468 h 1551"/>
                <a:gd name="T78" fmla="*/ 1080 w 2194"/>
                <a:gd name="T79" fmla="*/ 1523 h 1551"/>
                <a:gd name="T80" fmla="*/ 1162 w 2194"/>
                <a:gd name="T81" fmla="*/ 1445 h 1551"/>
                <a:gd name="T82" fmla="*/ 1238 w 2194"/>
                <a:gd name="T83" fmla="*/ 1473 h 1551"/>
                <a:gd name="T84" fmla="*/ 1791 w 2194"/>
                <a:gd name="T85" fmla="*/ 1496 h 1551"/>
                <a:gd name="T86" fmla="*/ 1901 w 2194"/>
                <a:gd name="T87" fmla="*/ 1466 h 1551"/>
                <a:gd name="T88" fmla="*/ 2130 w 2194"/>
                <a:gd name="T89" fmla="*/ 1461 h 1551"/>
                <a:gd name="T90" fmla="*/ 2108 w 2194"/>
                <a:gd name="T91" fmla="*/ 1462 h 1551"/>
                <a:gd name="T92" fmla="*/ 1627 w 2194"/>
                <a:gd name="T93" fmla="*/ 1491 h 1551"/>
                <a:gd name="T94" fmla="*/ 1604 w 2194"/>
                <a:gd name="T95" fmla="*/ 1520 h 1551"/>
                <a:gd name="T96" fmla="*/ 1030 w 2194"/>
                <a:gd name="T97" fmla="*/ 1529 h 1551"/>
                <a:gd name="T98" fmla="*/ 742 w 2194"/>
                <a:gd name="T99" fmla="*/ 1481 h 1551"/>
                <a:gd name="T100" fmla="*/ 786 w 2194"/>
                <a:gd name="T101" fmla="*/ 1472 h 1551"/>
                <a:gd name="T102" fmla="*/ 143 w 2194"/>
                <a:gd name="T103" fmla="*/ 1468 h 1551"/>
                <a:gd name="T104" fmla="*/ 136 w 2194"/>
                <a:gd name="T105" fmla="*/ 1522 h 1551"/>
                <a:gd name="T106" fmla="*/ 64 w 2194"/>
                <a:gd name="T107" fmla="*/ 1437 h 1551"/>
                <a:gd name="T108" fmla="*/ 135 w 2194"/>
                <a:gd name="T109" fmla="*/ 1377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94" h="1551">
                  <a:moveTo>
                    <a:pt x="0" y="768"/>
                  </a:moveTo>
                  <a:cubicBezTo>
                    <a:pt x="13" y="764"/>
                    <a:pt x="26" y="758"/>
                    <a:pt x="39" y="757"/>
                  </a:cubicBezTo>
                  <a:cubicBezTo>
                    <a:pt x="52" y="755"/>
                    <a:pt x="64" y="768"/>
                    <a:pt x="63" y="781"/>
                  </a:cubicBezTo>
                  <a:cubicBezTo>
                    <a:pt x="62" y="786"/>
                    <a:pt x="56" y="792"/>
                    <a:pt x="53" y="797"/>
                  </a:cubicBezTo>
                  <a:cubicBezTo>
                    <a:pt x="48" y="794"/>
                    <a:pt x="43" y="791"/>
                    <a:pt x="38" y="787"/>
                  </a:cubicBezTo>
                  <a:cubicBezTo>
                    <a:pt x="37" y="786"/>
                    <a:pt x="36" y="784"/>
                    <a:pt x="35" y="782"/>
                  </a:cubicBezTo>
                  <a:cubicBezTo>
                    <a:pt x="22" y="783"/>
                    <a:pt x="21" y="790"/>
                    <a:pt x="25" y="800"/>
                  </a:cubicBezTo>
                  <a:cubicBezTo>
                    <a:pt x="34" y="823"/>
                    <a:pt x="59" y="832"/>
                    <a:pt x="82" y="820"/>
                  </a:cubicBezTo>
                  <a:cubicBezTo>
                    <a:pt x="97" y="812"/>
                    <a:pt x="107" y="800"/>
                    <a:pt x="114" y="784"/>
                  </a:cubicBezTo>
                  <a:cubicBezTo>
                    <a:pt x="135" y="736"/>
                    <a:pt x="132" y="686"/>
                    <a:pt x="128" y="635"/>
                  </a:cubicBezTo>
                  <a:cubicBezTo>
                    <a:pt x="125" y="584"/>
                    <a:pt x="105" y="537"/>
                    <a:pt x="91" y="488"/>
                  </a:cubicBezTo>
                  <a:cubicBezTo>
                    <a:pt x="91" y="486"/>
                    <a:pt x="90" y="484"/>
                    <a:pt x="89" y="482"/>
                  </a:cubicBezTo>
                  <a:cubicBezTo>
                    <a:pt x="45" y="410"/>
                    <a:pt x="49" y="335"/>
                    <a:pt x="79" y="259"/>
                  </a:cubicBezTo>
                  <a:cubicBezTo>
                    <a:pt x="86" y="240"/>
                    <a:pt x="97" y="223"/>
                    <a:pt x="90" y="202"/>
                  </a:cubicBezTo>
                  <a:cubicBezTo>
                    <a:pt x="88" y="196"/>
                    <a:pt x="85" y="191"/>
                    <a:pt x="79" y="187"/>
                  </a:cubicBezTo>
                  <a:cubicBezTo>
                    <a:pt x="78" y="192"/>
                    <a:pt x="77" y="197"/>
                    <a:pt x="76" y="202"/>
                  </a:cubicBezTo>
                  <a:cubicBezTo>
                    <a:pt x="71" y="216"/>
                    <a:pt x="60" y="223"/>
                    <a:pt x="47" y="219"/>
                  </a:cubicBezTo>
                  <a:cubicBezTo>
                    <a:pt x="35" y="216"/>
                    <a:pt x="27" y="202"/>
                    <a:pt x="29" y="189"/>
                  </a:cubicBezTo>
                  <a:cubicBezTo>
                    <a:pt x="32" y="174"/>
                    <a:pt x="45" y="163"/>
                    <a:pt x="62" y="160"/>
                  </a:cubicBezTo>
                  <a:cubicBezTo>
                    <a:pt x="66" y="159"/>
                    <a:pt x="70" y="159"/>
                    <a:pt x="76" y="159"/>
                  </a:cubicBezTo>
                  <a:cubicBezTo>
                    <a:pt x="66" y="151"/>
                    <a:pt x="57" y="146"/>
                    <a:pt x="49" y="138"/>
                  </a:cubicBezTo>
                  <a:cubicBezTo>
                    <a:pt x="30" y="120"/>
                    <a:pt x="31" y="91"/>
                    <a:pt x="50" y="73"/>
                  </a:cubicBezTo>
                  <a:cubicBezTo>
                    <a:pt x="72" y="51"/>
                    <a:pt x="104" y="49"/>
                    <a:pt x="121" y="69"/>
                  </a:cubicBezTo>
                  <a:cubicBezTo>
                    <a:pt x="127" y="77"/>
                    <a:pt x="131" y="90"/>
                    <a:pt x="131" y="100"/>
                  </a:cubicBezTo>
                  <a:cubicBezTo>
                    <a:pt x="132" y="115"/>
                    <a:pt x="116" y="125"/>
                    <a:pt x="101" y="121"/>
                  </a:cubicBezTo>
                  <a:cubicBezTo>
                    <a:pt x="88" y="117"/>
                    <a:pt x="86" y="108"/>
                    <a:pt x="91" y="87"/>
                  </a:cubicBezTo>
                  <a:cubicBezTo>
                    <a:pt x="84" y="92"/>
                    <a:pt x="74" y="95"/>
                    <a:pt x="71" y="102"/>
                  </a:cubicBezTo>
                  <a:cubicBezTo>
                    <a:pt x="68" y="107"/>
                    <a:pt x="73" y="118"/>
                    <a:pt x="78" y="124"/>
                  </a:cubicBezTo>
                  <a:cubicBezTo>
                    <a:pt x="90" y="136"/>
                    <a:pt x="106" y="142"/>
                    <a:pt x="124" y="142"/>
                  </a:cubicBezTo>
                  <a:cubicBezTo>
                    <a:pt x="208" y="142"/>
                    <a:pt x="292" y="142"/>
                    <a:pt x="377" y="142"/>
                  </a:cubicBezTo>
                  <a:cubicBezTo>
                    <a:pt x="433" y="141"/>
                    <a:pt x="488" y="131"/>
                    <a:pt x="536" y="97"/>
                  </a:cubicBezTo>
                  <a:cubicBezTo>
                    <a:pt x="536" y="97"/>
                    <a:pt x="537" y="96"/>
                    <a:pt x="538" y="96"/>
                  </a:cubicBezTo>
                  <a:cubicBezTo>
                    <a:pt x="557" y="82"/>
                    <a:pt x="565" y="65"/>
                    <a:pt x="558" y="52"/>
                  </a:cubicBezTo>
                  <a:cubicBezTo>
                    <a:pt x="551" y="37"/>
                    <a:pt x="523" y="28"/>
                    <a:pt x="505" y="34"/>
                  </a:cubicBezTo>
                  <a:cubicBezTo>
                    <a:pt x="497" y="36"/>
                    <a:pt x="493" y="41"/>
                    <a:pt x="498" y="49"/>
                  </a:cubicBezTo>
                  <a:cubicBezTo>
                    <a:pt x="503" y="57"/>
                    <a:pt x="504" y="65"/>
                    <a:pt x="495" y="71"/>
                  </a:cubicBezTo>
                  <a:cubicBezTo>
                    <a:pt x="487" y="76"/>
                    <a:pt x="474" y="70"/>
                    <a:pt x="470" y="60"/>
                  </a:cubicBezTo>
                  <a:cubicBezTo>
                    <a:pt x="461" y="42"/>
                    <a:pt x="472" y="14"/>
                    <a:pt x="492" y="8"/>
                  </a:cubicBezTo>
                  <a:cubicBezTo>
                    <a:pt x="521" y="0"/>
                    <a:pt x="548" y="5"/>
                    <a:pt x="570" y="26"/>
                  </a:cubicBezTo>
                  <a:cubicBezTo>
                    <a:pt x="593" y="49"/>
                    <a:pt x="589" y="85"/>
                    <a:pt x="561" y="109"/>
                  </a:cubicBezTo>
                  <a:cubicBezTo>
                    <a:pt x="537" y="129"/>
                    <a:pt x="510" y="143"/>
                    <a:pt x="480" y="151"/>
                  </a:cubicBezTo>
                  <a:cubicBezTo>
                    <a:pt x="475" y="153"/>
                    <a:pt x="469" y="155"/>
                    <a:pt x="464" y="157"/>
                  </a:cubicBezTo>
                  <a:cubicBezTo>
                    <a:pt x="464" y="158"/>
                    <a:pt x="464" y="160"/>
                    <a:pt x="465" y="162"/>
                  </a:cubicBezTo>
                  <a:cubicBezTo>
                    <a:pt x="501" y="158"/>
                    <a:pt x="538" y="157"/>
                    <a:pt x="573" y="149"/>
                  </a:cubicBezTo>
                  <a:cubicBezTo>
                    <a:pt x="649" y="133"/>
                    <a:pt x="723" y="113"/>
                    <a:pt x="798" y="94"/>
                  </a:cubicBezTo>
                  <a:cubicBezTo>
                    <a:pt x="854" y="80"/>
                    <a:pt x="908" y="81"/>
                    <a:pt x="964" y="103"/>
                  </a:cubicBezTo>
                  <a:cubicBezTo>
                    <a:pt x="1020" y="125"/>
                    <a:pt x="1079" y="141"/>
                    <a:pt x="1139" y="152"/>
                  </a:cubicBezTo>
                  <a:cubicBezTo>
                    <a:pt x="1191" y="163"/>
                    <a:pt x="1245" y="166"/>
                    <a:pt x="1298" y="168"/>
                  </a:cubicBezTo>
                  <a:cubicBezTo>
                    <a:pt x="1346" y="171"/>
                    <a:pt x="1387" y="149"/>
                    <a:pt x="1425" y="122"/>
                  </a:cubicBezTo>
                  <a:cubicBezTo>
                    <a:pt x="1436" y="114"/>
                    <a:pt x="1444" y="101"/>
                    <a:pt x="1440" y="87"/>
                  </a:cubicBezTo>
                  <a:cubicBezTo>
                    <a:pt x="1435" y="71"/>
                    <a:pt x="1423" y="61"/>
                    <a:pt x="1407" y="58"/>
                  </a:cubicBezTo>
                  <a:cubicBezTo>
                    <a:pt x="1393" y="54"/>
                    <a:pt x="1380" y="57"/>
                    <a:pt x="1369" y="73"/>
                  </a:cubicBezTo>
                  <a:cubicBezTo>
                    <a:pt x="1371" y="73"/>
                    <a:pt x="1373" y="74"/>
                    <a:pt x="1375" y="74"/>
                  </a:cubicBezTo>
                  <a:cubicBezTo>
                    <a:pt x="1384" y="79"/>
                    <a:pt x="1389" y="86"/>
                    <a:pt x="1384" y="96"/>
                  </a:cubicBezTo>
                  <a:cubicBezTo>
                    <a:pt x="1377" y="107"/>
                    <a:pt x="1366" y="105"/>
                    <a:pt x="1357" y="101"/>
                  </a:cubicBezTo>
                  <a:cubicBezTo>
                    <a:pt x="1339" y="93"/>
                    <a:pt x="1335" y="70"/>
                    <a:pt x="1347" y="54"/>
                  </a:cubicBezTo>
                  <a:cubicBezTo>
                    <a:pt x="1367" y="27"/>
                    <a:pt x="1410" y="23"/>
                    <a:pt x="1438" y="45"/>
                  </a:cubicBezTo>
                  <a:cubicBezTo>
                    <a:pt x="1475" y="74"/>
                    <a:pt x="1474" y="118"/>
                    <a:pt x="1435" y="145"/>
                  </a:cubicBezTo>
                  <a:cubicBezTo>
                    <a:pt x="1426" y="152"/>
                    <a:pt x="1416" y="158"/>
                    <a:pt x="1408" y="167"/>
                  </a:cubicBezTo>
                  <a:cubicBezTo>
                    <a:pt x="1436" y="158"/>
                    <a:pt x="1465" y="149"/>
                    <a:pt x="1493" y="142"/>
                  </a:cubicBezTo>
                  <a:cubicBezTo>
                    <a:pt x="1587" y="117"/>
                    <a:pt x="1681" y="96"/>
                    <a:pt x="1778" y="104"/>
                  </a:cubicBezTo>
                  <a:cubicBezTo>
                    <a:pt x="1800" y="106"/>
                    <a:pt x="1822" y="113"/>
                    <a:pt x="1843" y="122"/>
                  </a:cubicBezTo>
                  <a:cubicBezTo>
                    <a:pt x="1875" y="136"/>
                    <a:pt x="1909" y="141"/>
                    <a:pt x="1944" y="144"/>
                  </a:cubicBezTo>
                  <a:cubicBezTo>
                    <a:pt x="1977" y="148"/>
                    <a:pt x="2011" y="150"/>
                    <a:pt x="2044" y="151"/>
                  </a:cubicBezTo>
                  <a:cubicBezTo>
                    <a:pt x="2069" y="151"/>
                    <a:pt x="2094" y="147"/>
                    <a:pt x="2113" y="127"/>
                  </a:cubicBezTo>
                  <a:cubicBezTo>
                    <a:pt x="2126" y="113"/>
                    <a:pt x="2123" y="97"/>
                    <a:pt x="2105" y="90"/>
                  </a:cubicBezTo>
                  <a:cubicBezTo>
                    <a:pt x="2094" y="86"/>
                    <a:pt x="2089" y="91"/>
                    <a:pt x="2087" y="102"/>
                  </a:cubicBezTo>
                  <a:cubicBezTo>
                    <a:pt x="2086" y="108"/>
                    <a:pt x="2081" y="118"/>
                    <a:pt x="2076" y="119"/>
                  </a:cubicBezTo>
                  <a:cubicBezTo>
                    <a:pt x="2070" y="121"/>
                    <a:pt x="2060" y="115"/>
                    <a:pt x="2056" y="110"/>
                  </a:cubicBezTo>
                  <a:cubicBezTo>
                    <a:pt x="2043" y="92"/>
                    <a:pt x="2060" y="63"/>
                    <a:pt x="2085" y="57"/>
                  </a:cubicBezTo>
                  <a:cubicBezTo>
                    <a:pt x="2110" y="52"/>
                    <a:pt x="2137" y="66"/>
                    <a:pt x="2148" y="88"/>
                  </a:cubicBezTo>
                  <a:cubicBezTo>
                    <a:pt x="2158" y="110"/>
                    <a:pt x="2152" y="131"/>
                    <a:pt x="2130" y="149"/>
                  </a:cubicBezTo>
                  <a:cubicBezTo>
                    <a:pt x="2128" y="151"/>
                    <a:pt x="2125" y="152"/>
                    <a:pt x="2121" y="155"/>
                  </a:cubicBezTo>
                  <a:cubicBezTo>
                    <a:pt x="2128" y="157"/>
                    <a:pt x="2133" y="159"/>
                    <a:pt x="2138" y="161"/>
                  </a:cubicBezTo>
                  <a:cubicBezTo>
                    <a:pt x="2177" y="177"/>
                    <a:pt x="2192" y="210"/>
                    <a:pt x="2175" y="249"/>
                  </a:cubicBezTo>
                  <a:cubicBezTo>
                    <a:pt x="2168" y="266"/>
                    <a:pt x="2155" y="282"/>
                    <a:pt x="2142" y="297"/>
                  </a:cubicBezTo>
                  <a:cubicBezTo>
                    <a:pt x="2134" y="308"/>
                    <a:pt x="2122" y="315"/>
                    <a:pt x="2109" y="326"/>
                  </a:cubicBezTo>
                  <a:cubicBezTo>
                    <a:pt x="2122" y="330"/>
                    <a:pt x="2129" y="331"/>
                    <a:pt x="2136" y="334"/>
                  </a:cubicBezTo>
                  <a:cubicBezTo>
                    <a:pt x="2151" y="340"/>
                    <a:pt x="2158" y="351"/>
                    <a:pt x="2157" y="367"/>
                  </a:cubicBezTo>
                  <a:cubicBezTo>
                    <a:pt x="2157" y="386"/>
                    <a:pt x="2139" y="399"/>
                    <a:pt x="2121" y="391"/>
                  </a:cubicBezTo>
                  <a:cubicBezTo>
                    <a:pt x="2116" y="389"/>
                    <a:pt x="2113" y="380"/>
                    <a:pt x="2109" y="375"/>
                  </a:cubicBezTo>
                  <a:cubicBezTo>
                    <a:pt x="2115" y="372"/>
                    <a:pt x="2121" y="369"/>
                    <a:pt x="2128" y="367"/>
                  </a:cubicBezTo>
                  <a:cubicBezTo>
                    <a:pt x="2129" y="366"/>
                    <a:pt x="2132" y="368"/>
                    <a:pt x="2138" y="366"/>
                  </a:cubicBezTo>
                  <a:cubicBezTo>
                    <a:pt x="2135" y="362"/>
                    <a:pt x="2132" y="355"/>
                    <a:pt x="2129" y="354"/>
                  </a:cubicBezTo>
                  <a:cubicBezTo>
                    <a:pt x="2118" y="354"/>
                    <a:pt x="2105" y="352"/>
                    <a:pt x="2097" y="357"/>
                  </a:cubicBezTo>
                  <a:cubicBezTo>
                    <a:pt x="2076" y="370"/>
                    <a:pt x="2069" y="392"/>
                    <a:pt x="2070" y="414"/>
                  </a:cubicBezTo>
                  <a:cubicBezTo>
                    <a:pt x="2072" y="438"/>
                    <a:pt x="2076" y="463"/>
                    <a:pt x="2085" y="485"/>
                  </a:cubicBezTo>
                  <a:cubicBezTo>
                    <a:pt x="2097" y="518"/>
                    <a:pt x="2114" y="549"/>
                    <a:pt x="2130" y="580"/>
                  </a:cubicBezTo>
                  <a:cubicBezTo>
                    <a:pt x="2138" y="595"/>
                    <a:pt x="2150" y="608"/>
                    <a:pt x="2162" y="621"/>
                  </a:cubicBezTo>
                  <a:cubicBezTo>
                    <a:pt x="2189" y="649"/>
                    <a:pt x="2194" y="684"/>
                    <a:pt x="2176" y="729"/>
                  </a:cubicBezTo>
                  <a:cubicBezTo>
                    <a:pt x="2158" y="774"/>
                    <a:pt x="2135" y="815"/>
                    <a:pt x="2107" y="855"/>
                  </a:cubicBezTo>
                  <a:cubicBezTo>
                    <a:pt x="2104" y="859"/>
                    <a:pt x="2101" y="864"/>
                    <a:pt x="2096" y="871"/>
                  </a:cubicBezTo>
                  <a:cubicBezTo>
                    <a:pt x="2101" y="870"/>
                    <a:pt x="2103" y="870"/>
                    <a:pt x="2106" y="869"/>
                  </a:cubicBezTo>
                  <a:cubicBezTo>
                    <a:pt x="2147" y="860"/>
                    <a:pt x="2175" y="880"/>
                    <a:pt x="2180" y="921"/>
                  </a:cubicBezTo>
                  <a:cubicBezTo>
                    <a:pt x="2182" y="938"/>
                    <a:pt x="2173" y="951"/>
                    <a:pt x="2160" y="960"/>
                  </a:cubicBezTo>
                  <a:cubicBezTo>
                    <a:pt x="2146" y="968"/>
                    <a:pt x="2134" y="965"/>
                    <a:pt x="2122" y="957"/>
                  </a:cubicBezTo>
                  <a:cubicBezTo>
                    <a:pt x="2113" y="951"/>
                    <a:pt x="2108" y="943"/>
                    <a:pt x="2113" y="933"/>
                  </a:cubicBezTo>
                  <a:cubicBezTo>
                    <a:pt x="2115" y="929"/>
                    <a:pt x="2121" y="925"/>
                    <a:pt x="2125" y="925"/>
                  </a:cubicBezTo>
                  <a:cubicBezTo>
                    <a:pt x="2129" y="925"/>
                    <a:pt x="2134" y="930"/>
                    <a:pt x="2138" y="933"/>
                  </a:cubicBezTo>
                  <a:cubicBezTo>
                    <a:pt x="2142" y="936"/>
                    <a:pt x="2145" y="939"/>
                    <a:pt x="2149" y="943"/>
                  </a:cubicBezTo>
                  <a:cubicBezTo>
                    <a:pt x="2153" y="936"/>
                    <a:pt x="2162" y="930"/>
                    <a:pt x="2162" y="923"/>
                  </a:cubicBezTo>
                  <a:cubicBezTo>
                    <a:pt x="2161" y="890"/>
                    <a:pt x="2127" y="874"/>
                    <a:pt x="2099" y="893"/>
                  </a:cubicBezTo>
                  <a:cubicBezTo>
                    <a:pt x="2086" y="901"/>
                    <a:pt x="2077" y="914"/>
                    <a:pt x="2076" y="930"/>
                  </a:cubicBezTo>
                  <a:cubicBezTo>
                    <a:pt x="2070" y="1004"/>
                    <a:pt x="2083" y="1074"/>
                    <a:pt x="2128" y="1135"/>
                  </a:cubicBezTo>
                  <a:cubicBezTo>
                    <a:pt x="2131" y="1138"/>
                    <a:pt x="2133" y="1142"/>
                    <a:pt x="2136" y="1144"/>
                  </a:cubicBezTo>
                  <a:cubicBezTo>
                    <a:pt x="2171" y="1167"/>
                    <a:pt x="2174" y="1200"/>
                    <a:pt x="2164" y="1237"/>
                  </a:cubicBezTo>
                  <a:cubicBezTo>
                    <a:pt x="2154" y="1278"/>
                    <a:pt x="2135" y="1316"/>
                    <a:pt x="2109" y="1350"/>
                  </a:cubicBezTo>
                  <a:cubicBezTo>
                    <a:pt x="2101" y="1359"/>
                    <a:pt x="2096" y="1370"/>
                    <a:pt x="2092" y="1381"/>
                  </a:cubicBezTo>
                  <a:cubicBezTo>
                    <a:pt x="2090" y="1385"/>
                    <a:pt x="2095" y="1392"/>
                    <a:pt x="2097" y="1398"/>
                  </a:cubicBezTo>
                  <a:cubicBezTo>
                    <a:pt x="2102" y="1395"/>
                    <a:pt x="2107" y="1393"/>
                    <a:pt x="2112" y="1390"/>
                  </a:cubicBezTo>
                  <a:cubicBezTo>
                    <a:pt x="2115" y="1389"/>
                    <a:pt x="2118" y="1387"/>
                    <a:pt x="2121" y="1386"/>
                  </a:cubicBezTo>
                  <a:cubicBezTo>
                    <a:pt x="2121" y="1390"/>
                    <a:pt x="2123" y="1394"/>
                    <a:pt x="2122" y="1398"/>
                  </a:cubicBezTo>
                  <a:cubicBezTo>
                    <a:pt x="2118" y="1408"/>
                    <a:pt x="2103" y="1416"/>
                    <a:pt x="2093" y="1413"/>
                  </a:cubicBezTo>
                  <a:cubicBezTo>
                    <a:pt x="2081" y="1409"/>
                    <a:pt x="2070" y="1392"/>
                    <a:pt x="2074" y="1381"/>
                  </a:cubicBezTo>
                  <a:cubicBezTo>
                    <a:pt x="2081" y="1364"/>
                    <a:pt x="2089" y="1347"/>
                    <a:pt x="2100" y="1332"/>
                  </a:cubicBezTo>
                  <a:cubicBezTo>
                    <a:pt x="2127" y="1295"/>
                    <a:pt x="2144" y="1255"/>
                    <a:pt x="2149" y="1209"/>
                  </a:cubicBezTo>
                  <a:cubicBezTo>
                    <a:pt x="2151" y="1187"/>
                    <a:pt x="2141" y="1172"/>
                    <a:pt x="2123" y="1162"/>
                  </a:cubicBezTo>
                  <a:cubicBezTo>
                    <a:pt x="2109" y="1153"/>
                    <a:pt x="2093" y="1162"/>
                    <a:pt x="2091" y="1176"/>
                  </a:cubicBezTo>
                  <a:cubicBezTo>
                    <a:pt x="2099" y="1179"/>
                    <a:pt x="2109" y="1180"/>
                    <a:pt x="2114" y="1185"/>
                  </a:cubicBezTo>
                  <a:cubicBezTo>
                    <a:pt x="2117" y="1187"/>
                    <a:pt x="2116" y="1201"/>
                    <a:pt x="2113" y="1203"/>
                  </a:cubicBezTo>
                  <a:cubicBezTo>
                    <a:pt x="2106" y="1208"/>
                    <a:pt x="2095" y="1211"/>
                    <a:pt x="2087" y="1209"/>
                  </a:cubicBezTo>
                  <a:cubicBezTo>
                    <a:pt x="2062" y="1203"/>
                    <a:pt x="2057" y="1170"/>
                    <a:pt x="2079" y="1152"/>
                  </a:cubicBezTo>
                  <a:cubicBezTo>
                    <a:pt x="2089" y="1144"/>
                    <a:pt x="2102" y="1140"/>
                    <a:pt x="2114" y="1134"/>
                  </a:cubicBezTo>
                  <a:cubicBezTo>
                    <a:pt x="2101" y="1110"/>
                    <a:pt x="2085" y="1085"/>
                    <a:pt x="2075" y="1058"/>
                  </a:cubicBezTo>
                  <a:cubicBezTo>
                    <a:pt x="2058" y="1008"/>
                    <a:pt x="2050" y="956"/>
                    <a:pt x="2064" y="904"/>
                  </a:cubicBezTo>
                  <a:cubicBezTo>
                    <a:pt x="2070" y="885"/>
                    <a:pt x="2083" y="868"/>
                    <a:pt x="2094" y="851"/>
                  </a:cubicBezTo>
                  <a:cubicBezTo>
                    <a:pt x="2123" y="805"/>
                    <a:pt x="2147" y="757"/>
                    <a:pt x="2163" y="705"/>
                  </a:cubicBezTo>
                  <a:cubicBezTo>
                    <a:pt x="2175" y="664"/>
                    <a:pt x="2152" y="626"/>
                    <a:pt x="2111" y="617"/>
                  </a:cubicBezTo>
                  <a:cubicBezTo>
                    <a:pt x="2087" y="611"/>
                    <a:pt x="2070" y="623"/>
                    <a:pt x="2070" y="646"/>
                  </a:cubicBezTo>
                  <a:cubicBezTo>
                    <a:pt x="2071" y="647"/>
                    <a:pt x="2072" y="647"/>
                    <a:pt x="2073" y="647"/>
                  </a:cubicBezTo>
                  <a:cubicBezTo>
                    <a:pt x="2081" y="642"/>
                    <a:pt x="2090" y="637"/>
                    <a:pt x="2097" y="646"/>
                  </a:cubicBezTo>
                  <a:cubicBezTo>
                    <a:pt x="2101" y="651"/>
                    <a:pt x="2104" y="661"/>
                    <a:pt x="2101" y="666"/>
                  </a:cubicBezTo>
                  <a:cubicBezTo>
                    <a:pt x="2097" y="673"/>
                    <a:pt x="2088" y="680"/>
                    <a:pt x="2080" y="682"/>
                  </a:cubicBezTo>
                  <a:cubicBezTo>
                    <a:pt x="2063" y="685"/>
                    <a:pt x="2045" y="667"/>
                    <a:pt x="2045" y="648"/>
                  </a:cubicBezTo>
                  <a:cubicBezTo>
                    <a:pt x="2044" y="618"/>
                    <a:pt x="2063" y="596"/>
                    <a:pt x="2093" y="595"/>
                  </a:cubicBezTo>
                  <a:cubicBezTo>
                    <a:pt x="2104" y="594"/>
                    <a:pt x="2114" y="596"/>
                    <a:pt x="2126" y="596"/>
                  </a:cubicBezTo>
                  <a:cubicBezTo>
                    <a:pt x="2117" y="581"/>
                    <a:pt x="2108" y="567"/>
                    <a:pt x="2100" y="552"/>
                  </a:cubicBezTo>
                  <a:cubicBezTo>
                    <a:pt x="2084" y="519"/>
                    <a:pt x="2067" y="486"/>
                    <a:pt x="2054" y="452"/>
                  </a:cubicBezTo>
                  <a:cubicBezTo>
                    <a:pt x="2039" y="409"/>
                    <a:pt x="2048" y="371"/>
                    <a:pt x="2081" y="339"/>
                  </a:cubicBezTo>
                  <a:cubicBezTo>
                    <a:pt x="2101" y="319"/>
                    <a:pt x="2119" y="298"/>
                    <a:pt x="2135" y="275"/>
                  </a:cubicBezTo>
                  <a:cubicBezTo>
                    <a:pt x="2146" y="260"/>
                    <a:pt x="2153" y="243"/>
                    <a:pt x="2157" y="225"/>
                  </a:cubicBezTo>
                  <a:cubicBezTo>
                    <a:pt x="2164" y="199"/>
                    <a:pt x="2129" y="171"/>
                    <a:pt x="2103" y="178"/>
                  </a:cubicBezTo>
                  <a:cubicBezTo>
                    <a:pt x="2094" y="181"/>
                    <a:pt x="2089" y="194"/>
                    <a:pt x="2094" y="202"/>
                  </a:cubicBezTo>
                  <a:cubicBezTo>
                    <a:pt x="2098" y="208"/>
                    <a:pt x="2102" y="209"/>
                    <a:pt x="2106" y="201"/>
                  </a:cubicBezTo>
                  <a:cubicBezTo>
                    <a:pt x="2111" y="191"/>
                    <a:pt x="2118" y="186"/>
                    <a:pt x="2128" y="193"/>
                  </a:cubicBezTo>
                  <a:cubicBezTo>
                    <a:pt x="2139" y="201"/>
                    <a:pt x="2136" y="210"/>
                    <a:pt x="2129" y="219"/>
                  </a:cubicBezTo>
                  <a:cubicBezTo>
                    <a:pt x="2120" y="232"/>
                    <a:pt x="2104" y="237"/>
                    <a:pt x="2091" y="232"/>
                  </a:cubicBezTo>
                  <a:cubicBezTo>
                    <a:pt x="2074" y="225"/>
                    <a:pt x="2065" y="210"/>
                    <a:pt x="2068" y="192"/>
                  </a:cubicBezTo>
                  <a:cubicBezTo>
                    <a:pt x="2069" y="185"/>
                    <a:pt x="2071" y="178"/>
                    <a:pt x="2073" y="171"/>
                  </a:cubicBezTo>
                  <a:cubicBezTo>
                    <a:pt x="2040" y="167"/>
                    <a:pt x="2007" y="164"/>
                    <a:pt x="1975" y="159"/>
                  </a:cubicBezTo>
                  <a:cubicBezTo>
                    <a:pt x="1942" y="154"/>
                    <a:pt x="1909" y="147"/>
                    <a:pt x="1877" y="142"/>
                  </a:cubicBezTo>
                  <a:cubicBezTo>
                    <a:pt x="1883" y="151"/>
                    <a:pt x="1890" y="162"/>
                    <a:pt x="1895" y="174"/>
                  </a:cubicBezTo>
                  <a:cubicBezTo>
                    <a:pt x="1904" y="193"/>
                    <a:pt x="1898" y="215"/>
                    <a:pt x="1882" y="228"/>
                  </a:cubicBezTo>
                  <a:cubicBezTo>
                    <a:pt x="1867" y="242"/>
                    <a:pt x="1844" y="244"/>
                    <a:pt x="1827" y="233"/>
                  </a:cubicBezTo>
                  <a:cubicBezTo>
                    <a:pt x="1821" y="229"/>
                    <a:pt x="1815" y="222"/>
                    <a:pt x="1812" y="215"/>
                  </a:cubicBezTo>
                  <a:cubicBezTo>
                    <a:pt x="1808" y="204"/>
                    <a:pt x="1817" y="189"/>
                    <a:pt x="1827" y="186"/>
                  </a:cubicBezTo>
                  <a:cubicBezTo>
                    <a:pt x="1839" y="184"/>
                    <a:pt x="1845" y="189"/>
                    <a:pt x="1849" y="206"/>
                  </a:cubicBezTo>
                  <a:cubicBezTo>
                    <a:pt x="1866" y="206"/>
                    <a:pt x="1872" y="197"/>
                    <a:pt x="1866" y="182"/>
                  </a:cubicBezTo>
                  <a:cubicBezTo>
                    <a:pt x="1853" y="154"/>
                    <a:pt x="1827" y="142"/>
                    <a:pt x="1800" y="137"/>
                  </a:cubicBezTo>
                  <a:cubicBezTo>
                    <a:pt x="1764" y="131"/>
                    <a:pt x="1727" y="128"/>
                    <a:pt x="1690" y="129"/>
                  </a:cubicBezTo>
                  <a:cubicBezTo>
                    <a:pt x="1603" y="132"/>
                    <a:pt x="1518" y="151"/>
                    <a:pt x="1433" y="169"/>
                  </a:cubicBezTo>
                  <a:cubicBezTo>
                    <a:pt x="1400" y="177"/>
                    <a:pt x="1367" y="186"/>
                    <a:pt x="1334" y="189"/>
                  </a:cubicBezTo>
                  <a:cubicBezTo>
                    <a:pt x="1296" y="191"/>
                    <a:pt x="1258" y="189"/>
                    <a:pt x="1220" y="185"/>
                  </a:cubicBezTo>
                  <a:cubicBezTo>
                    <a:pt x="1144" y="178"/>
                    <a:pt x="1072" y="153"/>
                    <a:pt x="1000" y="127"/>
                  </a:cubicBezTo>
                  <a:cubicBezTo>
                    <a:pt x="996" y="126"/>
                    <a:pt x="992" y="125"/>
                    <a:pt x="986" y="123"/>
                  </a:cubicBezTo>
                  <a:cubicBezTo>
                    <a:pt x="989" y="129"/>
                    <a:pt x="990" y="132"/>
                    <a:pt x="992" y="135"/>
                  </a:cubicBezTo>
                  <a:cubicBezTo>
                    <a:pt x="1014" y="183"/>
                    <a:pt x="982" y="233"/>
                    <a:pt x="929" y="234"/>
                  </a:cubicBezTo>
                  <a:cubicBezTo>
                    <a:pt x="918" y="234"/>
                    <a:pt x="905" y="231"/>
                    <a:pt x="896" y="225"/>
                  </a:cubicBezTo>
                  <a:cubicBezTo>
                    <a:pt x="888" y="220"/>
                    <a:pt x="881" y="209"/>
                    <a:pt x="880" y="200"/>
                  </a:cubicBezTo>
                  <a:cubicBezTo>
                    <a:pt x="880" y="192"/>
                    <a:pt x="887" y="182"/>
                    <a:pt x="893" y="176"/>
                  </a:cubicBezTo>
                  <a:cubicBezTo>
                    <a:pt x="896" y="173"/>
                    <a:pt x="908" y="173"/>
                    <a:pt x="911" y="176"/>
                  </a:cubicBezTo>
                  <a:cubicBezTo>
                    <a:pt x="916" y="181"/>
                    <a:pt x="918" y="190"/>
                    <a:pt x="922" y="201"/>
                  </a:cubicBezTo>
                  <a:cubicBezTo>
                    <a:pt x="936" y="206"/>
                    <a:pt x="957" y="199"/>
                    <a:pt x="968" y="182"/>
                  </a:cubicBezTo>
                  <a:cubicBezTo>
                    <a:pt x="976" y="170"/>
                    <a:pt x="972" y="147"/>
                    <a:pt x="958" y="135"/>
                  </a:cubicBezTo>
                  <a:cubicBezTo>
                    <a:pt x="937" y="116"/>
                    <a:pt x="910" y="111"/>
                    <a:pt x="883" y="109"/>
                  </a:cubicBezTo>
                  <a:cubicBezTo>
                    <a:pt x="842" y="106"/>
                    <a:pt x="802" y="119"/>
                    <a:pt x="762" y="127"/>
                  </a:cubicBezTo>
                  <a:cubicBezTo>
                    <a:pt x="692" y="142"/>
                    <a:pt x="621" y="158"/>
                    <a:pt x="550" y="169"/>
                  </a:cubicBezTo>
                  <a:cubicBezTo>
                    <a:pt x="512" y="174"/>
                    <a:pt x="473" y="168"/>
                    <a:pt x="435" y="167"/>
                  </a:cubicBezTo>
                  <a:cubicBezTo>
                    <a:pt x="419" y="166"/>
                    <a:pt x="403" y="164"/>
                    <a:pt x="387" y="163"/>
                  </a:cubicBezTo>
                  <a:cubicBezTo>
                    <a:pt x="349" y="161"/>
                    <a:pt x="311" y="160"/>
                    <a:pt x="273" y="158"/>
                  </a:cubicBezTo>
                  <a:cubicBezTo>
                    <a:pt x="265" y="157"/>
                    <a:pt x="257" y="157"/>
                    <a:pt x="250" y="157"/>
                  </a:cubicBezTo>
                  <a:cubicBezTo>
                    <a:pt x="257" y="171"/>
                    <a:pt x="266" y="185"/>
                    <a:pt x="270" y="199"/>
                  </a:cubicBezTo>
                  <a:cubicBezTo>
                    <a:pt x="275" y="218"/>
                    <a:pt x="267" y="233"/>
                    <a:pt x="251" y="243"/>
                  </a:cubicBezTo>
                  <a:cubicBezTo>
                    <a:pt x="234" y="254"/>
                    <a:pt x="216" y="258"/>
                    <a:pt x="198" y="247"/>
                  </a:cubicBezTo>
                  <a:cubicBezTo>
                    <a:pt x="194" y="244"/>
                    <a:pt x="189" y="240"/>
                    <a:pt x="189" y="237"/>
                  </a:cubicBezTo>
                  <a:cubicBezTo>
                    <a:pt x="189" y="229"/>
                    <a:pt x="190" y="220"/>
                    <a:pt x="194" y="213"/>
                  </a:cubicBezTo>
                  <a:cubicBezTo>
                    <a:pt x="196" y="210"/>
                    <a:pt x="208" y="207"/>
                    <a:pt x="209" y="209"/>
                  </a:cubicBezTo>
                  <a:cubicBezTo>
                    <a:pt x="213" y="215"/>
                    <a:pt x="215" y="223"/>
                    <a:pt x="218" y="234"/>
                  </a:cubicBezTo>
                  <a:cubicBezTo>
                    <a:pt x="227" y="239"/>
                    <a:pt x="238" y="232"/>
                    <a:pt x="246" y="223"/>
                  </a:cubicBezTo>
                  <a:cubicBezTo>
                    <a:pt x="256" y="215"/>
                    <a:pt x="254" y="203"/>
                    <a:pt x="248" y="193"/>
                  </a:cubicBezTo>
                  <a:cubicBezTo>
                    <a:pt x="235" y="171"/>
                    <a:pt x="212" y="162"/>
                    <a:pt x="188" y="160"/>
                  </a:cubicBezTo>
                  <a:cubicBezTo>
                    <a:pt x="160" y="159"/>
                    <a:pt x="131" y="162"/>
                    <a:pt x="99" y="163"/>
                  </a:cubicBezTo>
                  <a:cubicBezTo>
                    <a:pt x="126" y="196"/>
                    <a:pt x="124" y="228"/>
                    <a:pt x="109" y="259"/>
                  </a:cubicBezTo>
                  <a:cubicBezTo>
                    <a:pt x="84" y="311"/>
                    <a:pt x="82" y="365"/>
                    <a:pt x="91" y="420"/>
                  </a:cubicBezTo>
                  <a:cubicBezTo>
                    <a:pt x="97" y="455"/>
                    <a:pt x="115" y="481"/>
                    <a:pt x="151" y="491"/>
                  </a:cubicBezTo>
                  <a:cubicBezTo>
                    <a:pt x="170" y="496"/>
                    <a:pt x="191" y="483"/>
                    <a:pt x="195" y="464"/>
                  </a:cubicBezTo>
                  <a:cubicBezTo>
                    <a:pt x="198" y="450"/>
                    <a:pt x="184" y="437"/>
                    <a:pt x="166" y="438"/>
                  </a:cubicBezTo>
                  <a:cubicBezTo>
                    <a:pt x="166" y="438"/>
                    <a:pt x="165" y="440"/>
                    <a:pt x="165" y="440"/>
                  </a:cubicBezTo>
                  <a:cubicBezTo>
                    <a:pt x="170" y="451"/>
                    <a:pt x="170" y="460"/>
                    <a:pt x="157" y="464"/>
                  </a:cubicBezTo>
                  <a:cubicBezTo>
                    <a:pt x="147" y="467"/>
                    <a:pt x="134" y="456"/>
                    <a:pt x="132" y="444"/>
                  </a:cubicBezTo>
                  <a:cubicBezTo>
                    <a:pt x="130" y="420"/>
                    <a:pt x="156" y="401"/>
                    <a:pt x="181" y="409"/>
                  </a:cubicBezTo>
                  <a:cubicBezTo>
                    <a:pt x="211" y="418"/>
                    <a:pt x="229" y="447"/>
                    <a:pt x="221" y="474"/>
                  </a:cubicBezTo>
                  <a:cubicBezTo>
                    <a:pt x="212" y="505"/>
                    <a:pt x="178" y="526"/>
                    <a:pt x="147" y="518"/>
                  </a:cubicBezTo>
                  <a:cubicBezTo>
                    <a:pt x="134" y="515"/>
                    <a:pt x="122" y="509"/>
                    <a:pt x="107" y="503"/>
                  </a:cubicBezTo>
                  <a:cubicBezTo>
                    <a:pt x="112" y="518"/>
                    <a:pt x="118" y="532"/>
                    <a:pt x="122" y="546"/>
                  </a:cubicBezTo>
                  <a:cubicBezTo>
                    <a:pt x="144" y="617"/>
                    <a:pt x="157" y="688"/>
                    <a:pt x="140" y="761"/>
                  </a:cubicBezTo>
                  <a:cubicBezTo>
                    <a:pt x="135" y="781"/>
                    <a:pt x="122" y="799"/>
                    <a:pt x="115" y="818"/>
                  </a:cubicBezTo>
                  <a:cubicBezTo>
                    <a:pt x="104" y="847"/>
                    <a:pt x="95" y="875"/>
                    <a:pt x="87" y="904"/>
                  </a:cubicBezTo>
                  <a:cubicBezTo>
                    <a:pt x="81" y="924"/>
                    <a:pt x="76" y="945"/>
                    <a:pt x="72" y="965"/>
                  </a:cubicBezTo>
                  <a:cubicBezTo>
                    <a:pt x="64" y="1007"/>
                    <a:pt x="73" y="1048"/>
                    <a:pt x="85" y="1088"/>
                  </a:cubicBezTo>
                  <a:cubicBezTo>
                    <a:pt x="92" y="1112"/>
                    <a:pt x="109" y="1128"/>
                    <a:pt x="134" y="1134"/>
                  </a:cubicBezTo>
                  <a:cubicBezTo>
                    <a:pt x="149" y="1138"/>
                    <a:pt x="159" y="1128"/>
                    <a:pt x="163" y="1108"/>
                  </a:cubicBezTo>
                  <a:cubicBezTo>
                    <a:pt x="165" y="1094"/>
                    <a:pt x="155" y="1077"/>
                    <a:pt x="143" y="1076"/>
                  </a:cubicBezTo>
                  <a:cubicBezTo>
                    <a:pt x="139" y="1076"/>
                    <a:pt x="135" y="1078"/>
                    <a:pt x="130" y="1079"/>
                  </a:cubicBezTo>
                  <a:cubicBezTo>
                    <a:pt x="132" y="1083"/>
                    <a:pt x="132" y="1084"/>
                    <a:pt x="133" y="1085"/>
                  </a:cubicBezTo>
                  <a:cubicBezTo>
                    <a:pt x="140" y="1094"/>
                    <a:pt x="145" y="1103"/>
                    <a:pt x="135" y="1111"/>
                  </a:cubicBezTo>
                  <a:cubicBezTo>
                    <a:pt x="124" y="1119"/>
                    <a:pt x="113" y="1114"/>
                    <a:pt x="105" y="1106"/>
                  </a:cubicBezTo>
                  <a:cubicBezTo>
                    <a:pt x="88" y="1090"/>
                    <a:pt x="98" y="1058"/>
                    <a:pt x="122" y="1048"/>
                  </a:cubicBezTo>
                  <a:cubicBezTo>
                    <a:pt x="148" y="1038"/>
                    <a:pt x="180" y="1055"/>
                    <a:pt x="188" y="1084"/>
                  </a:cubicBezTo>
                  <a:cubicBezTo>
                    <a:pt x="196" y="1109"/>
                    <a:pt x="187" y="1130"/>
                    <a:pt x="169" y="1148"/>
                  </a:cubicBezTo>
                  <a:cubicBezTo>
                    <a:pt x="154" y="1163"/>
                    <a:pt x="128" y="1162"/>
                    <a:pt x="107" y="1147"/>
                  </a:cubicBezTo>
                  <a:cubicBezTo>
                    <a:pt x="103" y="1144"/>
                    <a:pt x="99" y="1141"/>
                    <a:pt x="93" y="1139"/>
                  </a:cubicBezTo>
                  <a:cubicBezTo>
                    <a:pt x="105" y="1171"/>
                    <a:pt x="118" y="1202"/>
                    <a:pt x="130" y="1233"/>
                  </a:cubicBezTo>
                  <a:cubicBezTo>
                    <a:pt x="152" y="1291"/>
                    <a:pt x="158" y="1352"/>
                    <a:pt x="153" y="1414"/>
                  </a:cubicBezTo>
                  <a:cubicBezTo>
                    <a:pt x="152" y="1424"/>
                    <a:pt x="146" y="1435"/>
                    <a:pt x="143" y="1442"/>
                  </a:cubicBezTo>
                  <a:cubicBezTo>
                    <a:pt x="176" y="1453"/>
                    <a:pt x="209" y="1465"/>
                    <a:pt x="243" y="1476"/>
                  </a:cubicBezTo>
                  <a:cubicBezTo>
                    <a:pt x="284" y="1490"/>
                    <a:pt x="327" y="1496"/>
                    <a:pt x="370" y="1497"/>
                  </a:cubicBezTo>
                  <a:cubicBezTo>
                    <a:pt x="385" y="1498"/>
                    <a:pt x="399" y="1495"/>
                    <a:pt x="413" y="1491"/>
                  </a:cubicBezTo>
                  <a:cubicBezTo>
                    <a:pt x="432" y="1486"/>
                    <a:pt x="436" y="1471"/>
                    <a:pt x="424" y="1459"/>
                  </a:cubicBezTo>
                  <a:cubicBezTo>
                    <a:pt x="423" y="1459"/>
                    <a:pt x="422" y="1459"/>
                    <a:pt x="422" y="1460"/>
                  </a:cubicBezTo>
                  <a:cubicBezTo>
                    <a:pt x="417" y="1463"/>
                    <a:pt x="412" y="1467"/>
                    <a:pt x="407" y="1471"/>
                  </a:cubicBezTo>
                  <a:cubicBezTo>
                    <a:pt x="404" y="1467"/>
                    <a:pt x="399" y="1462"/>
                    <a:pt x="400" y="1459"/>
                  </a:cubicBezTo>
                  <a:cubicBezTo>
                    <a:pt x="402" y="1452"/>
                    <a:pt x="406" y="1443"/>
                    <a:pt x="412" y="1441"/>
                  </a:cubicBezTo>
                  <a:cubicBezTo>
                    <a:pt x="428" y="1435"/>
                    <a:pt x="446" y="1450"/>
                    <a:pt x="447" y="1468"/>
                  </a:cubicBezTo>
                  <a:cubicBezTo>
                    <a:pt x="447" y="1473"/>
                    <a:pt x="446" y="1479"/>
                    <a:pt x="445" y="1487"/>
                  </a:cubicBezTo>
                  <a:cubicBezTo>
                    <a:pt x="476" y="1474"/>
                    <a:pt x="506" y="1462"/>
                    <a:pt x="535" y="1450"/>
                  </a:cubicBezTo>
                  <a:cubicBezTo>
                    <a:pt x="576" y="1434"/>
                    <a:pt x="616" y="1416"/>
                    <a:pt x="660" y="1410"/>
                  </a:cubicBezTo>
                  <a:cubicBezTo>
                    <a:pt x="701" y="1404"/>
                    <a:pt x="738" y="1414"/>
                    <a:pt x="772" y="1433"/>
                  </a:cubicBezTo>
                  <a:cubicBezTo>
                    <a:pt x="819" y="1459"/>
                    <a:pt x="869" y="1478"/>
                    <a:pt x="921" y="1491"/>
                  </a:cubicBezTo>
                  <a:cubicBezTo>
                    <a:pt x="973" y="1504"/>
                    <a:pt x="1027" y="1515"/>
                    <a:pt x="1080" y="1523"/>
                  </a:cubicBezTo>
                  <a:cubicBezTo>
                    <a:pt x="1119" y="1529"/>
                    <a:pt x="1158" y="1521"/>
                    <a:pt x="1194" y="1504"/>
                  </a:cubicBezTo>
                  <a:cubicBezTo>
                    <a:pt x="1216" y="1495"/>
                    <a:pt x="1225" y="1473"/>
                    <a:pt x="1221" y="1450"/>
                  </a:cubicBezTo>
                  <a:cubicBezTo>
                    <a:pt x="1218" y="1432"/>
                    <a:pt x="1205" y="1426"/>
                    <a:pt x="1190" y="1421"/>
                  </a:cubicBezTo>
                  <a:cubicBezTo>
                    <a:pt x="1176" y="1417"/>
                    <a:pt x="1163" y="1420"/>
                    <a:pt x="1153" y="1430"/>
                  </a:cubicBezTo>
                  <a:cubicBezTo>
                    <a:pt x="1150" y="1432"/>
                    <a:pt x="1149" y="1439"/>
                    <a:pt x="1150" y="1441"/>
                  </a:cubicBezTo>
                  <a:cubicBezTo>
                    <a:pt x="1152" y="1444"/>
                    <a:pt x="1159" y="1446"/>
                    <a:pt x="1162" y="1445"/>
                  </a:cubicBezTo>
                  <a:cubicBezTo>
                    <a:pt x="1173" y="1440"/>
                    <a:pt x="1182" y="1442"/>
                    <a:pt x="1183" y="1454"/>
                  </a:cubicBezTo>
                  <a:cubicBezTo>
                    <a:pt x="1184" y="1465"/>
                    <a:pt x="1175" y="1470"/>
                    <a:pt x="1164" y="1471"/>
                  </a:cubicBezTo>
                  <a:cubicBezTo>
                    <a:pt x="1149" y="1472"/>
                    <a:pt x="1131" y="1460"/>
                    <a:pt x="1127" y="1448"/>
                  </a:cubicBezTo>
                  <a:cubicBezTo>
                    <a:pt x="1124" y="1434"/>
                    <a:pt x="1133" y="1418"/>
                    <a:pt x="1148" y="1410"/>
                  </a:cubicBezTo>
                  <a:cubicBezTo>
                    <a:pt x="1175" y="1396"/>
                    <a:pt x="1200" y="1402"/>
                    <a:pt x="1222" y="1418"/>
                  </a:cubicBezTo>
                  <a:cubicBezTo>
                    <a:pt x="1241" y="1432"/>
                    <a:pt x="1241" y="1453"/>
                    <a:pt x="1238" y="1473"/>
                  </a:cubicBezTo>
                  <a:cubicBezTo>
                    <a:pt x="1237" y="1477"/>
                    <a:pt x="1236" y="1482"/>
                    <a:pt x="1234" y="1489"/>
                  </a:cubicBezTo>
                  <a:cubicBezTo>
                    <a:pt x="1253" y="1479"/>
                    <a:pt x="1270" y="1470"/>
                    <a:pt x="1288" y="1463"/>
                  </a:cubicBezTo>
                  <a:cubicBezTo>
                    <a:pt x="1343" y="1442"/>
                    <a:pt x="1398" y="1416"/>
                    <a:pt x="1459" y="1412"/>
                  </a:cubicBezTo>
                  <a:cubicBezTo>
                    <a:pt x="1506" y="1409"/>
                    <a:pt x="1552" y="1409"/>
                    <a:pt x="1594" y="1438"/>
                  </a:cubicBezTo>
                  <a:cubicBezTo>
                    <a:pt x="1613" y="1452"/>
                    <a:pt x="1639" y="1456"/>
                    <a:pt x="1663" y="1463"/>
                  </a:cubicBezTo>
                  <a:cubicBezTo>
                    <a:pt x="1705" y="1475"/>
                    <a:pt x="1748" y="1487"/>
                    <a:pt x="1791" y="1496"/>
                  </a:cubicBezTo>
                  <a:cubicBezTo>
                    <a:pt x="1832" y="1504"/>
                    <a:pt x="1874" y="1505"/>
                    <a:pt x="1913" y="1486"/>
                  </a:cubicBezTo>
                  <a:cubicBezTo>
                    <a:pt x="1920" y="1483"/>
                    <a:pt x="1927" y="1479"/>
                    <a:pt x="1931" y="1473"/>
                  </a:cubicBezTo>
                  <a:cubicBezTo>
                    <a:pt x="1934" y="1468"/>
                    <a:pt x="1938" y="1458"/>
                    <a:pt x="1935" y="1453"/>
                  </a:cubicBezTo>
                  <a:cubicBezTo>
                    <a:pt x="1932" y="1447"/>
                    <a:pt x="1923" y="1444"/>
                    <a:pt x="1916" y="1439"/>
                  </a:cubicBezTo>
                  <a:cubicBezTo>
                    <a:pt x="1913" y="1443"/>
                    <a:pt x="1908" y="1448"/>
                    <a:pt x="1909" y="1451"/>
                  </a:cubicBezTo>
                  <a:cubicBezTo>
                    <a:pt x="1911" y="1460"/>
                    <a:pt x="1908" y="1466"/>
                    <a:pt x="1901" y="1466"/>
                  </a:cubicBezTo>
                  <a:cubicBezTo>
                    <a:pt x="1896" y="1466"/>
                    <a:pt x="1888" y="1459"/>
                    <a:pt x="1887" y="1454"/>
                  </a:cubicBezTo>
                  <a:cubicBezTo>
                    <a:pt x="1881" y="1430"/>
                    <a:pt x="1900" y="1414"/>
                    <a:pt x="1923" y="1420"/>
                  </a:cubicBezTo>
                  <a:cubicBezTo>
                    <a:pt x="1950" y="1427"/>
                    <a:pt x="1960" y="1444"/>
                    <a:pt x="1956" y="1477"/>
                  </a:cubicBezTo>
                  <a:cubicBezTo>
                    <a:pt x="1969" y="1468"/>
                    <a:pt x="1981" y="1459"/>
                    <a:pt x="1993" y="1450"/>
                  </a:cubicBezTo>
                  <a:cubicBezTo>
                    <a:pt x="2016" y="1433"/>
                    <a:pt x="2042" y="1423"/>
                    <a:pt x="2072" y="1423"/>
                  </a:cubicBezTo>
                  <a:cubicBezTo>
                    <a:pt x="2097" y="1423"/>
                    <a:pt x="2120" y="1438"/>
                    <a:pt x="2130" y="1461"/>
                  </a:cubicBezTo>
                  <a:cubicBezTo>
                    <a:pt x="2138" y="1482"/>
                    <a:pt x="2122" y="1510"/>
                    <a:pt x="2100" y="1512"/>
                  </a:cubicBezTo>
                  <a:cubicBezTo>
                    <a:pt x="2094" y="1513"/>
                    <a:pt x="2087" y="1512"/>
                    <a:pt x="2084" y="1509"/>
                  </a:cubicBezTo>
                  <a:cubicBezTo>
                    <a:pt x="2079" y="1503"/>
                    <a:pt x="2076" y="1496"/>
                    <a:pt x="2075" y="1489"/>
                  </a:cubicBezTo>
                  <a:cubicBezTo>
                    <a:pt x="2074" y="1486"/>
                    <a:pt x="2083" y="1479"/>
                    <a:pt x="2085" y="1480"/>
                  </a:cubicBezTo>
                  <a:cubicBezTo>
                    <a:pt x="2091" y="1482"/>
                    <a:pt x="2095" y="1487"/>
                    <a:pt x="2102" y="1492"/>
                  </a:cubicBezTo>
                  <a:cubicBezTo>
                    <a:pt x="2114" y="1486"/>
                    <a:pt x="2117" y="1476"/>
                    <a:pt x="2108" y="1462"/>
                  </a:cubicBezTo>
                  <a:cubicBezTo>
                    <a:pt x="2092" y="1438"/>
                    <a:pt x="2067" y="1436"/>
                    <a:pt x="2034" y="1448"/>
                  </a:cubicBezTo>
                  <a:cubicBezTo>
                    <a:pt x="2013" y="1456"/>
                    <a:pt x="1994" y="1470"/>
                    <a:pt x="1974" y="1482"/>
                  </a:cubicBezTo>
                  <a:cubicBezTo>
                    <a:pt x="1922" y="1515"/>
                    <a:pt x="1866" y="1528"/>
                    <a:pt x="1806" y="1514"/>
                  </a:cubicBezTo>
                  <a:cubicBezTo>
                    <a:pt x="1761" y="1503"/>
                    <a:pt x="1717" y="1489"/>
                    <a:pt x="1673" y="1475"/>
                  </a:cubicBezTo>
                  <a:cubicBezTo>
                    <a:pt x="1653" y="1469"/>
                    <a:pt x="1633" y="1462"/>
                    <a:pt x="1612" y="1455"/>
                  </a:cubicBezTo>
                  <a:cubicBezTo>
                    <a:pt x="1617" y="1468"/>
                    <a:pt x="1623" y="1479"/>
                    <a:pt x="1627" y="1491"/>
                  </a:cubicBezTo>
                  <a:cubicBezTo>
                    <a:pt x="1635" y="1515"/>
                    <a:pt x="1624" y="1532"/>
                    <a:pt x="1593" y="1544"/>
                  </a:cubicBezTo>
                  <a:cubicBezTo>
                    <a:pt x="1577" y="1551"/>
                    <a:pt x="1553" y="1541"/>
                    <a:pt x="1545" y="1524"/>
                  </a:cubicBezTo>
                  <a:cubicBezTo>
                    <a:pt x="1542" y="1517"/>
                    <a:pt x="1544" y="1505"/>
                    <a:pt x="1548" y="1500"/>
                  </a:cubicBezTo>
                  <a:cubicBezTo>
                    <a:pt x="1552" y="1495"/>
                    <a:pt x="1566" y="1494"/>
                    <a:pt x="1570" y="1497"/>
                  </a:cubicBezTo>
                  <a:cubicBezTo>
                    <a:pt x="1576" y="1502"/>
                    <a:pt x="1577" y="1512"/>
                    <a:pt x="1578" y="1521"/>
                  </a:cubicBezTo>
                  <a:cubicBezTo>
                    <a:pt x="1586" y="1530"/>
                    <a:pt x="1595" y="1525"/>
                    <a:pt x="1604" y="1520"/>
                  </a:cubicBezTo>
                  <a:cubicBezTo>
                    <a:pt x="1613" y="1514"/>
                    <a:pt x="1615" y="1505"/>
                    <a:pt x="1612" y="1495"/>
                  </a:cubicBezTo>
                  <a:cubicBezTo>
                    <a:pt x="1605" y="1464"/>
                    <a:pt x="1573" y="1432"/>
                    <a:pt x="1537" y="1429"/>
                  </a:cubicBezTo>
                  <a:cubicBezTo>
                    <a:pt x="1502" y="1427"/>
                    <a:pt x="1465" y="1425"/>
                    <a:pt x="1430" y="1431"/>
                  </a:cubicBezTo>
                  <a:cubicBezTo>
                    <a:pt x="1365" y="1441"/>
                    <a:pt x="1305" y="1466"/>
                    <a:pt x="1246" y="1495"/>
                  </a:cubicBezTo>
                  <a:cubicBezTo>
                    <a:pt x="1225" y="1506"/>
                    <a:pt x="1205" y="1518"/>
                    <a:pt x="1183" y="1526"/>
                  </a:cubicBezTo>
                  <a:cubicBezTo>
                    <a:pt x="1133" y="1545"/>
                    <a:pt x="1081" y="1541"/>
                    <a:pt x="1030" y="1529"/>
                  </a:cubicBezTo>
                  <a:cubicBezTo>
                    <a:pt x="950" y="1511"/>
                    <a:pt x="872" y="1488"/>
                    <a:pt x="796" y="1452"/>
                  </a:cubicBezTo>
                  <a:cubicBezTo>
                    <a:pt x="800" y="1461"/>
                    <a:pt x="803" y="1468"/>
                    <a:pt x="805" y="1475"/>
                  </a:cubicBezTo>
                  <a:cubicBezTo>
                    <a:pt x="812" y="1501"/>
                    <a:pt x="804" y="1521"/>
                    <a:pt x="779" y="1529"/>
                  </a:cubicBezTo>
                  <a:cubicBezTo>
                    <a:pt x="765" y="1534"/>
                    <a:pt x="748" y="1534"/>
                    <a:pt x="734" y="1531"/>
                  </a:cubicBezTo>
                  <a:cubicBezTo>
                    <a:pt x="716" y="1527"/>
                    <a:pt x="709" y="1509"/>
                    <a:pt x="716" y="1493"/>
                  </a:cubicBezTo>
                  <a:cubicBezTo>
                    <a:pt x="720" y="1483"/>
                    <a:pt x="733" y="1476"/>
                    <a:pt x="742" y="1481"/>
                  </a:cubicBezTo>
                  <a:cubicBezTo>
                    <a:pt x="746" y="1483"/>
                    <a:pt x="750" y="1489"/>
                    <a:pt x="751" y="1494"/>
                  </a:cubicBezTo>
                  <a:cubicBezTo>
                    <a:pt x="751" y="1496"/>
                    <a:pt x="744" y="1500"/>
                    <a:pt x="740" y="1503"/>
                  </a:cubicBezTo>
                  <a:cubicBezTo>
                    <a:pt x="737" y="1504"/>
                    <a:pt x="735" y="1505"/>
                    <a:pt x="732" y="1506"/>
                  </a:cubicBezTo>
                  <a:cubicBezTo>
                    <a:pt x="734" y="1509"/>
                    <a:pt x="735" y="1513"/>
                    <a:pt x="737" y="1515"/>
                  </a:cubicBezTo>
                  <a:cubicBezTo>
                    <a:pt x="748" y="1522"/>
                    <a:pt x="768" y="1518"/>
                    <a:pt x="780" y="1509"/>
                  </a:cubicBezTo>
                  <a:cubicBezTo>
                    <a:pt x="790" y="1501"/>
                    <a:pt x="793" y="1486"/>
                    <a:pt x="786" y="1472"/>
                  </a:cubicBezTo>
                  <a:cubicBezTo>
                    <a:pt x="773" y="1442"/>
                    <a:pt x="747" y="1432"/>
                    <a:pt x="719" y="1425"/>
                  </a:cubicBezTo>
                  <a:cubicBezTo>
                    <a:pt x="679" y="1416"/>
                    <a:pt x="642" y="1429"/>
                    <a:pt x="606" y="1442"/>
                  </a:cubicBezTo>
                  <a:cubicBezTo>
                    <a:pt x="570" y="1454"/>
                    <a:pt x="535" y="1470"/>
                    <a:pt x="499" y="1484"/>
                  </a:cubicBezTo>
                  <a:cubicBezTo>
                    <a:pt x="438" y="1510"/>
                    <a:pt x="375" y="1515"/>
                    <a:pt x="310" y="1502"/>
                  </a:cubicBezTo>
                  <a:cubicBezTo>
                    <a:pt x="265" y="1492"/>
                    <a:pt x="221" y="1479"/>
                    <a:pt x="177" y="1469"/>
                  </a:cubicBezTo>
                  <a:cubicBezTo>
                    <a:pt x="166" y="1467"/>
                    <a:pt x="154" y="1466"/>
                    <a:pt x="143" y="1468"/>
                  </a:cubicBezTo>
                  <a:cubicBezTo>
                    <a:pt x="133" y="1471"/>
                    <a:pt x="130" y="1481"/>
                    <a:pt x="132" y="1491"/>
                  </a:cubicBezTo>
                  <a:cubicBezTo>
                    <a:pt x="133" y="1496"/>
                    <a:pt x="138" y="1499"/>
                    <a:pt x="142" y="1503"/>
                  </a:cubicBezTo>
                  <a:cubicBezTo>
                    <a:pt x="143" y="1494"/>
                    <a:pt x="143" y="1488"/>
                    <a:pt x="145" y="1483"/>
                  </a:cubicBezTo>
                  <a:cubicBezTo>
                    <a:pt x="145" y="1482"/>
                    <a:pt x="155" y="1482"/>
                    <a:pt x="156" y="1485"/>
                  </a:cubicBezTo>
                  <a:cubicBezTo>
                    <a:pt x="160" y="1491"/>
                    <a:pt x="165" y="1499"/>
                    <a:pt x="163" y="1505"/>
                  </a:cubicBezTo>
                  <a:cubicBezTo>
                    <a:pt x="159" y="1517"/>
                    <a:pt x="149" y="1523"/>
                    <a:pt x="136" y="1522"/>
                  </a:cubicBezTo>
                  <a:cubicBezTo>
                    <a:pt x="121" y="1522"/>
                    <a:pt x="113" y="1512"/>
                    <a:pt x="108" y="1499"/>
                  </a:cubicBezTo>
                  <a:cubicBezTo>
                    <a:pt x="107" y="1496"/>
                    <a:pt x="107" y="1492"/>
                    <a:pt x="107" y="1489"/>
                  </a:cubicBezTo>
                  <a:cubicBezTo>
                    <a:pt x="95" y="1493"/>
                    <a:pt x="84" y="1499"/>
                    <a:pt x="72" y="1502"/>
                  </a:cubicBezTo>
                  <a:cubicBezTo>
                    <a:pt x="40" y="1510"/>
                    <a:pt x="8" y="1484"/>
                    <a:pt x="12" y="1453"/>
                  </a:cubicBezTo>
                  <a:cubicBezTo>
                    <a:pt x="14" y="1435"/>
                    <a:pt x="32" y="1422"/>
                    <a:pt x="49" y="1426"/>
                  </a:cubicBezTo>
                  <a:cubicBezTo>
                    <a:pt x="54" y="1428"/>
                    <a:pt x="60" y="1432"/>
                    <a:pt x="64" y="1437"/>
                  </a:cubicBezTo>
                  <a:cubicBezTo>
                    <a:pt x="69" y="1446"/>
                    <a:pt x="70" y="1457"/>
                    <a:pt x="60" y="1462"/>
                  </a:cubicBezTo>
                  <a:cubicBezTo>
                    <a:pt x="56" y="1465"/>
                    <a:pt x="47" y="1459"/>
                    <a:pt x="38" y="1457"/>
                  </a:cubicBezTo>
                  <a:cubicBezTo>
                    <a:pt x="39" y="1459"/>
                    <a:pt x="38" y="1466"/>
                    <a:pt x="42" y="1469"/>
                  </a:cubicBezTo>
                  <a:cubicBezTo>
                    <a:pt x="49" y="1473"/>
                    <a:pt x="59" y="1480"/>
                    <a:pt x="65" y="1478"/>
                  </a:cubicBezTo>
                  <a:cubicBezTo>
                    <a:pt x="78" y="1473"/>
                    <a:pt x="92" y="1466"/>
                    <a:pt x="102" y="1456"/>
                  </a:cubicBezTo>
                  <a:cubicBezTo>
                    <a:pt x="123" y="1434"/>
                    <a:pt x="134" y="1409"/>
                    <a:pt x="135" y="1377"/>
                  </a:cubicBezTo>
                  <a:cubicBezTo>
                    <a:pt x="138" y="1298"/>
                    <a:pt x="117" y="1224"/>
                    <a:pt x="90" y="1152"/>
                  </a:cubicBezTo>
                  <a:cubicBezTo>
                    <a:pt x="81" y="1128"/>
                    <a:pt x="70" y="1106"/>
                    <a:pt x="63" y="1082"/>
                  </a:cubicBezTo>
                  <a:cubicBezTo>
                    <a:pt x="48" y="1028"/>
                    <a:pt x="50" y="975"/>
                    <a:pt x="68" y="922"/>
                  </a:cubicBezTo>
                  <a:cubicBezTo>
                    <a:pt x="78" y="893"/>
                    <a:pt x="87" y="864"/>
                    <a:pt x="96" y="836"/>
                  </a:cubicBezTo>
                  <a:cubicBezTo>
                    <a:pt x="46" y="853"/>
                    <a:pt x="28" y="847"/>
                    <a:pt x="0" y="803"/>
                  </a:cubicBezTo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0" name="Picture 7" descr="ãæç»åå¼å·ãçåçæå°çµæ">
            <a:extLst>
              <a:ext uri="{FF2B5EF4-FFF2-40B4-BE49-F238E27FC236}">
                <a16:creationId xmlns:a16="http://schemas.microsoft.com/office/drawing/2014/main" id="{B1379C83-FB2A-493E-A822-4083FF2797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3210" b="49770" l="7692" r="56308">
                        <a14:foregroundMark x1="32923" y1="26267" x2="34000" y2="27803"/>
                        <a14:foregroundMark x1="41077" y1="27496" x2="41385" y2="285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80" t="12242" r="42147" b="49024"/>
          <a:stretch/>
        </p:blipFill>
        <p:spPr bwMode="auto">
          <a:xfrm>
            <a:off x="3774316" y="2921901"/>
            <a:ext cx="637428" cy="480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7" descr="ãæç»åå¼å·ãçåçæå°çµæ">
            <a:extLst>
              <a:ext uri="{FF2B5EF4-FFF2-40B4-BE49-F238E27FC236}">
                <a16:creationId xmlns:a16="http://schemas.microsoft.com/office/drawing/2014/main" id="{099066B2-36A7-4C37-BC0A-5631DFC6ED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3210" b="49770" l="7692" r="56308">
                        <a14:foregroundMark x1="32923" y1="26267" x2="34000" y2="27803"/>
                        <a14:foregroundMark x1="41077" y1="27496" x2="41385" y2="285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80" t="12242" r="42147" b="49024"/>
          <a:stretch/>
        </p:blipFill>
        <p:spPr bwMode="auto">
          <a:xfrm rot="12432111">
            <a:off x="11177754" y="3558679"/>
            <a:ext cx="637428" cy="480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Freeform 15">
            <a:extLst>
              <a:ext uri="{FF2B5EF4-FFF2-40B4-BE49-F238E27FC236}">
                <a16:creationId xmlns:a16="http://schemas.microsoft.com/office/drawing/2014/main" id="{1EA7C914-1F32-444A-9AF7-A0D1A075AEA6}"/>
              </a:ext>
            </a:extLst>
          </p:cNvPr>
          <p:cNvSpPr>
            <a:spLocks noEditPoints="1"/>
          </p:cNvSpPr>
          <p:nvPr/>
        </p:nvSpPr>
        <p:spPr bwMode="auto">
          <a:xfrm rot="1225018">
            <a:off x="3809539" y="5363514"/>
            <a:ext cx="909632" cy="1120328"/>
          </a:xfrm>
          <a:custGeom>
            <a:avLst/>
            <a:gdLst>
              <a:gd name="T0" fmla="*/ 493 w 1101"/>
              <a:gd name="T1" fmla="*/ 965 h 1358"/>
              <a:gd name="T2" fmla="*/ 621 w 1101"/>
              <a:gd name="T3" fmla="*/ 1132 h 1358"/>
              <a:gd name="T4" fmla="*/ 791 w 1101"/>
              <a:gd name="T5" fmla="*/ 1014 h 1358"/>
              <a:gd name="T6" fmla="*/ 823 w 1101"/>
              <a:gd name="T7" fmla="*/ 1044 h 1358"/>
              <a:gd name="T8" fmla="*/ 853 w 1101"/>
              <a:gd name="T9" fmla="*/ 1216 h 1358"/>
              <a:gd name="T10" fmla="*/ 873 w 1101"/>
              <a:gd name="T11" fmla="*/ 1357 h 1358"/>
              <a:gd name="T12" fmla="*/ 799 w 1101"/>
              <a:gd name="T13" fmla="*/ 1249 h 1358"/>
              <a:gd name="T14" fmla="*/ 723 w 1101"/>
              <a:gd name="T15" fmla="*/ 1139 h 1358"/>
              <a:gd name="T16" fmla="*/ 452 w 1101"/>
              <a:gd name="T17" fmla="*/ 1163 h 1358"/>
              <a:gd name="T18" fmla="*/ 265 w 1101"/>
              <a:gd name="T19" fmla="*/ 1162 h 1358"/>
              <a:gd name="T20" fmla="*/ 149 w 1101"/>
              <a:gd name="T21" fmla="*/ 975 h 1358"/>
              <a:gd name="T22" fmla="*/ 86 w 1101"/>
              <a:gd name="T23" fmla="*/ 837 h 1358"/>
              <a:gd name="T24" fmla="*/ 33 w 1101"/>
              <a:gd name="T25" fmla="*/ 655 h 1358"/>
              <a:gd name="T26" fmla="*/ 218 w 1101"/>
              <a:gd name="T27" fmla="*/ 504 h 1358"/>
              <a:gd name="T28" fmla="*/ 556 w 1101"/>
              <a:gd name="T29" fmla="*/ 424 h 1358"/>
              <a:gd name="T30" fmla="*/ 569 w 1101"/>
              <a:gd name="T31" fmla="*/ 348 h 1358"/>
              <a:gd name="T32" fmla="*/ 818 w 1101"/>
              <a:gd name="T33" fmla="*/ 14 h 1358"/>
              <a:gd name="T34" fmla="*/ 1086 w 1101"/>
              <a:gd name="T35" fmla="*/ 197 h 1358"/>
              <a:gd name="T36" fmla="*/ 957 w 1101"/>
              <a:gd name="T37" fmla="*/ 359 h 1358"/>
              <a:gd name="T38" fmla="*/ 857 w 1101"/>
              <a:gd name="T39" fmla="*/ 499 h 1358"/>
              <a:gd name="T40" fmla="*/ 884 w 1101"/>
              <a:gd name="T41" fmla="*/ 721 h 1358"/>
              <a:gd name="T42" fmla="*/ 1049 w 1101"/>
              <a:gd name="T43" fmla="*/ 1142 h 1358"/>
              <a:gd name="T44" fmla="*/ 1076 w 1101"/>
              <a:gd name="T45" fmla="*/ 1251 h 1358"/>
              <a:gd name="T46" fmla="*/ 930 w 1101"/>
              <a:gd name="T47" fmla="*/ 1027 h 1358"/>
              <a:gd name="T48" fmla="*/ 813 w 1101"/>
              <a:gd name="T49" fmla="*/ 641 h 1358"/>
              <a:gd name="T50" fmla="*/ 903 w 1101"/>
              <a:gd name="T51" fmla="*/ 338 h 1358"/>
              <a:gd name="T52" fmla="*/ 1021 w 1101"/>
              <a:gd name="T53" fmla="*/ 188 h 1358"/>
              <a:gd name="T54" fmla="*/ 666 w 1101"/>
              <a:gd name="T55" fmla="*/ 163 h 1358"/>
              <a:gd name="T56" fmla="*/ 677 w 1101"/>
              <a:gd name="T57" fmla="*/ 453 h 1358"/>
              <a:gd name="T58" fmla="*/ 633 w 1101"/>
              <a:gd name="T59" fmla="*/ 498 h 1358"/>
              <a:gd name="T60" fmla="*/ 249 w 1101"/>
              <a:gd name="T61" fmla="*/ 544 h 1358"/>
              <a:gd name="T62" fmla="*/ 79 w 1101"/>
              <a:gd name="T63" fmla="*/ 661 h 1358"/>
              <a:gd name="T64" fmla="*/ 199 w 1101"/>
              <a:gd name="T65" fmla="*/ 788 h 1358"/>
              <a:gd name="T66" fmla="*/ 461 w 1101"/>
              <a:gd name="T67" fmla="*/ 808 h 1358"/>
              <a:gd name="T68" fmla="*/ 577 w 1101"/>
              <a:gd name="T69" fmla="*/ 774 h 1358"/>
              <a:gd name="T70" fmla="*/ 544 w 1101"/>
              <a:gd name="T71" fmla="*/ 668 h 1358"/>
              <a:gd name="T72" fmla="*/ 324 w 1101"/>
              <a:gd name="T73" fmla="*/ 637 h 1358"/>
              <a:gd name="T74" fmla="*/ 347 w 1101"/>
              <a:gd name="T75" fmla="*/ 586 h 1358"/>
              <a:gd name="T76" fmla="*/ 586 w 1101"/>
              <a:gd name="T77" fmla="*/ 827 h 1358"/>
              <a:gd name="T78" fmla="*/ 142 w 1101"/>
              <a:gd name="T79" fmla="*/ 840 h 1358"/>
              <a:gd name="T80" fmla="*/ 141 w 1101"/>
              <a:gd name="T81" fmla="*/ 849 h 1358"/>
              <a:gd name="T82" fmla="*/ 393 w 1101"/>
              <a:gd name="T83" fmla="*/ 961 h 1358"/>
              <a:gd name="T84" fmla="*/ 475 w 1101"/>
              <a:gd name="T85" fmla="*/ 895 h 1358"/>
              <a:gd name="T86" fmla="*/ 242 w 1101"/>
              <a:gd name="T87" fmla="*/ 857 h 1358"/>
              <a:gd name="T88" fmla="*/ 195 w 1101"/>
              <a:gd name="T89" fmla="*/ 1004 h 1358"/>
              <a:gd name="T90" fmla="*/ 392 w 1101"/>
              <a:gd name="T91" fmla="*/ 1124 h 1358"/>
              <a:gd name="T92" fmla="*/ 448 w 1101"/>
              <a:gd name="T93" fmla="*/ 994 h 1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01" h="1358">
                <a:moveTo>
                  <a:pt x="528" y="859"/>
                </a:moveTo>
                <a:cubicBezTo>
                  <a:pt x="545" y="904"/>
                  <a:pt x="524" y="937"/>
                  <a:pt x="493" y="965"/>
                </a:cubicBezTo>
                <a:cubicBezTo>
                  <a:pt x="519" y="1015"/>
                  <a:pt x="512" y="1063"/>
                  <a:pt x="492" y="1112"/>
                </a:cubicBezTo>
                <a:cubicBezTo>
                  <a:pt x="532" y="1139"/>
                  <a:pt x="575" y="1145"/>
                  <a:pt x="621" y="1132"/>
                </a:cubicBezTo>
                <a:cubicBezTo>
                  <a:pt x="677" y="1116"/>
                  <a:pt x="721" y="1082"/>
                  <a:pt x="763" y="1042"/>
                </a:cubicBezTo>
                <a:cubicBezTo>
                  <a:pt x="772" y="1033"/>
                  <a:pt x="781" y="1023"/>
                  <a:pt x="791" y="1014"/>
                </a:cubicBezTo>
                <a:cubicBezTo>
                  <a:pt x="803" y="1003"/>
                  <a:pt x="816" y="1001"/>
                  <a:pt x="825" y="1009"/>
                </a:cubicBezTo>
                <a:cubicBezTo>
                  <a:pt x="834" y="1017"/>
                  <a:pt x="835" y="1031"/>
                  <a:pt x="823" y="1044"/>
                </a:cubicBezTo>
                <a:cubicBezTo>
                  <a:pt x="806" y="1061"/>
                  <a:pt x="788" y="1077"/>
                  <a:pt x="771" y="1093"/>
                </a:cubicBezTo>
                <a:cubicBezTo>
                  <a:pt x="800" y="1136"/>
                  <a:pt x="827" y="1176"/>
                  <a:pt x="853" y="1216"/>
                </a:cubicBezTo>
                <a:cubicBezTo>
                  <a:pt x="871" y="1244"/>
                  <a:pt x="886" y="1274"/>
                  <a:pt x="904" y="1302"/>
                </a:cubicBezTo>
                <a:cubicBezTo>
                  <a:pt x="918" y="1324"/>
                  <a:pt x="898" y="1352"/>
                  <a:pt x="873" y="1357"/>
                </a:cubicBezTo>
                <a:cubicBezTo>
                  <a:pt x="869" y="1358"/>
                  <a:pt x="860" y="1350"/>
                  <a:pt x="856" y="1344"/>
                </a:cubicBezTo>
                <a:cubicBezTo>
                  <a:pt x="837" y="1312"/>
                  <a:pt x="819" y="1280"/>
                  <a:pt x="799" y="1249"/>
                </a:cubicBezTo>
                <a:cubicBezTo>
                  <a:pt x="777" y="1214"/>
                  <a:pt x="753" y="1181"/>
                  <a:pt x="730" y="1147"/>
                </a:cubicBezTo>
                <a:cubicBezTo>
                  <a:pt x="728" y="1143"/>
                  <a:pt x="724" y="1140"/>
                  <a:pt x="723" y="1139"/>
                </a:cubicBezTo>
                <a:cubicBezTo>
                  <a:pt x="690" y="1154"/>
                  <a:pt x="659" y="1171"/>
                  <a:pt x="627" y="1183"/>
                </a:cubicBezTo>
                <a:cubicBezTo>
                  <a:pt x="566" y="1204"/>
                  <a:pt x="507" y="1199"/>
                  <a:pt x="452" y="1163"/>
                </a:cubicBezTo>
                <a:cubicBezTo>
                  <a:pt x="448" y="1160"/>
                  <a:pt x="439" y="1160"/>
                  <a:pt x="434" y="1162"/>
                </a:cubicBezTo>
                <a:cubicBezTo>
                  <a:pt x="377" y="1187"/>
                  <a:pt x="321" y="1188"/>
                  <a:pt x="265" y="1162"/>
                </a:cubicBezTo>
                <a:cubicBezTo>
                  <a:pt x="202" y="1133"/>
                  <a:pt x="159" y="1086"/>
                  <a:pt x="135" y="1022"/>
                </a:cubicBezTo>
                <a:cubicBezTo>
                  <a:pt x="127" y="1003"/>
                  <a:pt x="133" y="989"/>
                  <a:pt x="149" y="975"/>
                </a:cubicBezTo>
                <a:cubicBezTo>
                  <a:pt x="139" y="966"/>
                  <a:pt x="129" y="959"/>
                  <a:pt x="121" y="950"/>
                </a:cubicBezTo>
                <a:cubicBezTo>
                  <a:pt x="94" y="917"/>
                  <a:pt x="83" y="879"/>
                  <a:pt x="86" y="837"/>
                </a:cubicBezTo>
                <a:cubicBezTo>
                  <a:pt x="88" y="821"/>
                  <a:pt x="83" y="812"/>
                  <a:pt x="68" y="803"/>
                </a:cubicBezTo>
                <a:cubicBezTo>
                  <a:pt x="12" y="767"/>
                  <a:pt x="0" y="713"/>
                  <a:pt x="33" y="655"/>
                </a:cubicBezTo>
                <a:cubicBezTo>
                  <a:pt x="41" y="641"/>
                  <a:pt x="51" y="628"/>
                  <a:pt x="61" y="616"/>
                </a:cubicBezTo>
                <a:cubicBezTo>
                  <a:pt x="103" y="565"/>
                  <a:pt x="159" y="532"/>
                  <a:pt x="218" y="504"/>
                </a:cubicBezTo>
                <a:cubicBezTo>
                  <a:pt x="300" y="464"/>
                  <a:pt x="385" y="435"/>
                  <a:pt x="477" y="427"/>
                </a:cubicBezTo>
                <a:cubicBezTo>
                  <a:pt x="503" y="424"/>
                  <a:pt x="529" y="425"/>
                  <a:pt x="556" y="424"/>
                </a:cubicBezTo>
                <a:cubicBezTo>
                  <a:pt x="567" y="424"/>
                  <a:pt x="578" y="424"/>
                  <a:pt x="587" y="424"/>
                </a:cubicBezTo>
                <a:cubicBezTo>
                  <a:pt x="581" y="399"/>
                  <a:pt x="573" y="374"/>
                  <a:pt x="569" y="348"/>
                </a:cubicBezTo>
                <a:cubicBezTo>
                  <a:pt x="558" y="268"/>
                  <a:pt x="579" y="197"/>
                  <a:pt x="630" y="135"/>
                </a:cubicBezTo>
                <a:cubicBezTo>
                  <a:pt x="679" y="75"/>
                  <a:pt x="741" y="32"/>
                  <a:pt x="818" y="14"/>
                </a:cubicBezTo>
                <a:cubicBezTo>
                  <a:pt x="880" y="0"/>
                  <a:pt x="937" y="10"/>
                  <a:pt x="987" y="50"/>
                </a:cubicBezTo>
                <a:cubicBezTo>
                  <a:pt x="1036" y="88"/>
                  <a:pt x="1074" y="134"/>
                  <a:pt x="1086" y="197"/>
                </a:cubicBezTo>
                <a:cubicBezTo>
                  <a:pt x="1093" y="237"/>
                  <a:pt x="1083" y="273"/>
                  <a:pt x="1052" y="298"/>
                </a:cubicBezTo>
                <a:cubicBezTo>
                  <a:pt x="1023" y="322"/>
                  <a:pt x="989" y="339"/>
                  <a:pt x="957" y="359"/>
                </a:cubicBezTo>
                <a:cubicBezTo>
                  <a:pt x="939" y="371"/>
                  <a:pt x="919" y="381"/>
                  <a:pt x="903" y="395"/>
                </a:cubicBezTo>
                <a:cubicBezTo>
                  <a:pt x="872" y="422"/>
                  <a:pt x="857" y="456"/>
                  <a:pt x="857" y="499"/>
                </a:cubicBezTo>
                <a:cubicBezTo>
                  <a:pt x="857" y="565"/>
                  <a:pt x="868" y="630"/>
                  <a:pt x="876" y="695"/>
                </a:cubicBezTo>
                <a:cubicBezTo>
                  <a:pt x="877" y="704"/>
                  <a:pt x="881" y="712"/>
                  <a:pt x="884" y="721"/>
                </a:cubicBezTo>
                <a:cubicBezTo>
                  <a:pt x="918" y="816"/>
                  <a:pt x="951" y="911"/>
                  <a:pt x="987" y="1005"/>
                </a:cubicBezTo>
                <a:cubicBezTo>
                  <a:pt x="1004" y="1052"/>
                  <a:pt x="1026" y="1097"/>
                  <a:pt x="1049" y="1142"/>
                </a:cubicBezTo>
                <a:cubicBezTo>
                  <a:pt x="1060" y="1165"/>
                  <a:pt x="1077" y="1185"/>
                  <a:pt x="1091" y="1207"/>
                </a:cubicBezTo>
                <a:cubicBezTo>
                  <a:pt x="1101" y="1221"/>
                  <a:pt x="1094" y="1239"/>
                  <a:pt x="1076" y="1251"/>
                </a:cubicBezTo>
                <a:cubicBezTo>
                  <a:pt x="1062" y="1261"/>
                  <a:pt x="1051" y="1259"/>
                  <a:pt x="1040" y="1243"/>
                </a:cubicBezTo>
                <a:cubicBezTo>
                  <a:pt x="993" y="1176"/>
                  <a:pt x="958" y="1103"/>
                  <a:pt x="930" y="1027"/>
                </a:cubicBezTo>
                <a:cubicBezTo>
                  <a:pt x="893" y="931"/>
                  <a:pt x="859" y="834"/>
                  <a:pt x="827" y="736"/>
                </a:cubicBezTo>
                <a:cubicBezTo>
                  <a:pt x="817" y="706"/>
                  <a:pt x="817" y="673"/>
                  <a:pt x="813" y="641"/>
                </a:cubicBezTo>
                <a:cubicBezTo>
                  <a:pt x="805" y="579"/>
                  <a:pt x="801" y="517"/>
                  <a:pt x="817" y="455"/>
                </a:cubicBezTo>
                <a:cubicBezTo>
                  <a:pt x="830" y="404"/>
                  <a:pt x="858" y="365"/>
                  <a:pt x="903" y="338"/>
                </a:cubicBezTo>
                <a:cubicBezTo>
                  <a:pt x="933" y="321"/>
                  <a:pt x="963" y="304"/>
                  <a:pt x="993" y="286"/>
                </a:cubicBezTo>
                <a:cubicBezTo>
                  <a:pt x="1033" y="261"/>
                  <a:pt x="1042" y="231"/>
                  <a:pt x="1021" y="188"/>
                </a:cubicBezTo>
                <a:cubicBezTo>
                  <a:pt x="984" y="112"/>
                  <a:pt x="907" y="64"/>
                  <a:pt x="827" y="69"/>
                </a:cubicBezTo>
                <a:cubicBezTo>
                  <a:pt x="758" y="73"/>
                  <a:pt x="706" y="109"/>
                  <a:pt x="666" y="163"/>
                </a:cubicBezTo>
                <a:cubicBezTo>
                  <a:pt x="608" y="240"/>
                  <a:pt x="605" y="330"/>
                  <a:pt x="655" y="412"/>
                </a:cubicBezTo>
                <a:cubicBezTo>
                  <a:pt x="663" y="425"/>
                  <a:pt x="673" y="438"/>
                  <a:pt x="677" y="453"/>
                </a:cubicBezTo>
                <a:cubicBezTo>
                  <a:pt x="679" y="462"/>
                  <a:pt x="674" y="475"/>
                  <a:pt x="668" y="484"/>
                </a:cubicBezTo>
                <a:cubicBezTo>
                  <a:pt x="661" y="495"/>
                  <a:pt x="649" y="501"/>
                  <a:pt x="633" y="498"/>
                </a:cubicBezTo>
                <a:cubicBezTo>
                  <a:pt x="598" y="491"/>
                  <a:pt x="562" y="484"/>
                  <a:pt x="526" y="482"/>
                </a:cubicBezTo>
                <a:cubicBezTo>
                  <a:pt x="428" y="478"/>
                  <a:pt x="337" y="505"/>
                  <a:pt x="249" y="544"/>
                </a:cubicBezTo>
                <a:cubicBezTo>
                  <a:pt x="199" y="566"/>
                  <a:pt x="152" y="591"/>
                  <a:pt x="111" y="627"/>
                </a:cubicBezTo>
                <a:cubicBezTo>
                  <a:pt x="99" y="637"/>
                  <a:pt x="88" y="649"/>
                  <a:pt x="79" y="661"/>
                </a:cubicBezTo>
                <a:cubicBezTo>
                  <a:pt x="58" y="692"/>
                  <a:pt x="63" y="721"/>
                  <a:pt x="93" y="743"/>
                </a:cubicBezTo>
                <a:cubicBezTo>
                  <a:pt x="125" y="767"/>
                  <a:pt x="161" y="780"/>
                  <a:pt x="199" y="788"/>
                </a:cubicBezTo>
                <a:cubicBezTo>
                  <a:pt x="277" y="804"/>
                  <a:pt x="357" y="813"/>
                  <a:pt x="437" y="813"/>
                </a:cubicBezTo>
                <a:cubicBezTo>
                  <a:pt x="445" y="813"/>
                  <a:pt x="453" y="809"/>
                  <a:pt x="461" y="808"/>
                </a:cubicBezTo>
                <a:cubicBezTo>
                  <a:pt x="467" y="806"/>
                  <a:pt x="473" y="804"/>
                  <a:pt x="478" y="805"/>
                </a:cubicBezTo>
                <a:cubicBezTo>
                  <a:pt x="517" y="812"/>
                  <a:pt x="549" y="799"/>
                  <a:pt x="577" y="774"/>
                </a:cubicBezTo>
                <a:cubicBezTo>
                  <a:pt x="599" y="755"/>
                  <a:pt x="602" y="724"/>
                  <a:pt x="584" y="701"/>
                </a:cubicBezTo>
                <a:cubicBezTo>
                  <a:pt x="573" y="688"/>
                  <a:pt x="559" y="675"/>
                  <a:pt x="544" y="668"/>
                </a:cubicBezTo>
                <a:cubicBezTo>
                  <a:pt x="481" y="637"/>
                  <a:pt x="415" y="628"/>
                  <a:pt x="346" y="640"/>
                </a:cubicBezTo>
                <a:cubicBezTo>
                  <a:pt x="339" y="641"/>
                  <a:pt x="327" y="641"/>
                  <a:pt x="324" y="637"/>
                </a:cubicBezTo>
                <a:cubicBezTo>
                  <a:pt x="320" y="630"/>
                  <a:pt x="320" y="620"/>
                  <a:pt x="322" y="612"/>
                </a:cubicBezTo>
                <a:cubicBezTo>
                  <a:pt x="325" y="599"/>
                  <a:pt x="333" y="589"/>
                  <a:pt x="347" y="586"/>
                </a:cubicBezTo>
                <a:cubicBezTo>
                  <a:pt x="426" y="571"/>
                  <a:pt x="503" y="575"/>
                  <a:pt x="577" y="611"/>
                </a:cubicBezTo>
                <a:cubicBezTo>
                  <a:pt x="673" y="660"/>
                  <a:pt x="666" y="773"/>
                  <a:pt x="586" y="827"/>
                </a:cubicBezTo>
                <a:cubicBezTo>
                  <a:pt x="568" y="839"/>
                  <a:pt x="548" y="848"/>
                  <a:pt x="528" y="859"/>
                </a:cubicBezTo>
                <a:close/>
                <a:moveTo>
                  <a:pt x="142" y="840"/>
                </a:moveTo>
                <a:cubicBezTo>
                  <a:pt x="141" y="841"/>
                  <a:pt x="141" y="842"/>
                  <a:pt x="141" y="843"/>
                </a:cubicBezTo>
                <a:cubicBezTo>
                  <a:pt x="141" y="845"/>
                  <a:pt x="141" y="847"/>
                  <a:pt x="141" y="849"/>
                </a:cubicBezTo>
                <a:cubicBezTo>
                  <a:pt x="152" y="903"/>
                  <a:pt x="187" y="935"/>
                  <a:pt x="236" y="953"/>
                </a:cubicBezTo>
                <a:cubicBezTo>
                  <a:pt x="287" y="972"/>
                  <a:pt x="340" y="971"/>
                  <a:pt x="393" y="961"/>
                </a:cubicBezTo>
                <a:cubicBezTo>
                  <a:pt x="418" y="956"/>
                  <a:pt x="443" y="949"/>
                  <a:pt x="464" y="932"/>
                </a:cubicBezTo>
                <a:cubicBezTo>
                  <a:pt x="476" y="922"/>
                  <a:pt x="480" y="909"/>
                  <a:pt x="475" y="895"/>
                </a:cubicBezTo>
                <a:cubicBezTo>
                  <a:pt x="468" y="876"/>
                  <a:pt x="458" y="871"/>
                  <a:pt x="441" y="870"/>
                </a:cubicBezTo>
                <a:cubicBezTo>
                  <a:pt x="375" y="866"/>
                  <a:pt x="308" y="863"/>
                  <a:pt x="242" y="857"/>
                </a:cubicBezTo>
                <a:cubicBezTo>
                  <a:pt x="209" y="855"/>
                  <a:pt x="176" y="846"/>
                  <a:pt x="142" y="840"/>
                </a:cubicBezTo>
                <a:close/>
                <a:moveTo>
                  <a:pt x="195" y="1004"/>
                </a:moveTo>
                <a:cubicBezTo>
                  <a:pt x="195" y="1007"/>
                  <a:pt x="194" y="1008"/>
                  <a:pt x="195" y="1009"/>
                </a:cubicBezTo>
                <a:cubicBezTo>
                  <a:pt x="225" y="1081"/>
                  <a:pt x="315" y="1134"/>
                  <a:pt x="392" y="1124"/>
                </a:cubicBezTo>
                <a:cubicBezTo>
                  <a:pt x="435" y="1119"/>
                  <a:pt x="457" y="1094"/>
                  <a:pt x="455" y="1051"/>
                </a:cubicBezTo>
                <a:cubicBezTo>
                  <a:pt x="455" y="1033"/>
                  <a:pt x="451" y="1014"/>
                  <a:pt x="448" y="994"/>
                </a:cubicBezTo>
                <a:cubicBezTo>
                  <a:pt x="365" y="1034"/>
                  <a:pt x="281" y="1033"/>
                  <a:pt x="195" y="1004"/>
                </a:cubicBezTo>
                <a:close/>
              </a:path>
            </a:pathLst>
          </a:custGeom>
          <a:solidFill>
            <a:srgbClr val="1840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5">
            <a:extLst>
              <a:ext uri="{FF2B5EF4-FFF2-40B4-BE49-F238E27FC236}">
                <a16:creationId xmlns:a16="http://schemas.microsoft.com/office/drawing/2014/main" id="{B83692E8-EA35-49FC-B0CF-9EE0579BC44C}"/>
              </a:ext>
            </a:extLst>
          </p:cNvPr>
          <p:cNvSpPr>
            <a:spLocks noEditPoints="1"/>
          </p:cNvSpPr>
          <p:nvPr/>
        </p:nvSpPr>
        <p:spPr bwMode="auto">
          <a:xfrm rot="10800000">
            <a:off x="10994952" y="5622824"/>
            <a:ext cx="909632" cy="1120328"/>
          </a:xfrm>
          <a:custGeom>
            <a:avLst/>
            <a:gdLst>
              <a:gd name="T0" fmla="*/ 493 w 1101"/>
              <a:gd name="T1" fmla="*/ 965 h 1358"/>
              <a:gd name="T2" fmla="*/ 621 w 1101"/>
              <a:gd name="T3" fmla="*/ 1132 h 1358"/>
              <a:gd name="T4" fmla="*/ 791 w 1101"/>
              <a:gd name="T5" fmla="*/ 1014 h 1358"/>
              <a:gd name="T6" fmla="*/ 823 w 1101"/>
              <a:gd name="T7" fmla="*/ 1044 h 1358"/>
              <a:gd name="T8" fmla="*/ 853 w 1101"/>
              <a:gd name="T9" fmla="*/ 1216 h 1358"/>
              <a:gd name="T10" fmla="*/ 873 w 1101"/>
              <a:gd name="T11" fmla="*/ 1357 h 1358"/>
              <a:gd name="T12" fmla="*/ 799 w 1101"/>
              <a:gd name="T13" fmla="*/ 1249 h 1358"/>
              <a:gd name="T14" fmla="*/ 723 w 1101"/>
              <a:gd name="T15" fmla="*/ 1139 h 1358"/>
              <a:gd name="T16" fmla="*/ 452 w 1101"/>
              <a:gd name="T17" fmla="*/ 1163 h 1358"/>
              <a:gd name="T18" fmla="*/ 265 w 1101"/>
              <a:gd name="T19" fmla="*/ 1162 h 1358"/>
              <a:gd name="T20" fmla="*/ 149 w 1101"/>
              <a:gd name="T21" fmla="*/ 975 h 1358"/>
              <a:gd name="T22" fmla="*/ 86 w 1101"/>
              <a:gd name="T23" fmla="*/ 837 h 1358"/>
              <a:gd name="T24" fmla="*/ 33 w 1101"/>
              <a:gd name="T25" fmla="*/ 655 h 1358"/>
              <a:gd name="T26" fmla="*/ 218 w 1101"/>
              <a:gd name="T27" fmla="*/ 504 h 1358"/>
              <a:gd name="T28" fmla="*/ 556 w 1101"/>
              <a:gd name="T29" fmla="*/ 424 h 1358"/>
              <a:gd name="T30" fmla="*/ 569 w 1101"/>
              <a:gd name="T31" fmla="*/ 348 h 1358"/>
              <a:gd name="T32" fmla="*/ 818 w 1101"/>
              <a:gd name="T33" fmla="*/ 14 h 1358"/>
              <a:gd name="T34" fmla="*/ 1086 w 1101"/>
              <a:gd name="T35" fmla="*/ 197 h 1358"/>
              <a:gd name="T36" fmla="*/ 957 w 1101"/>
              <a:gd name="T37" fmla="*/ 359 h 1358"/>
              <a:gd name="T38" fmla="*/ 857 w 1101"/>
              <a:gd name="T39" fmla="*/ 499 h 1358"/>
              <a:gd name="T40" fmla="*/ 884 w 1101"/>
              <a:gd name="T41" fmla="*/ 721 h 1358"/>
              <a:gd name="T42" fmla="*/ 1049 w 1101"/>
              <a:gd name="T43" fmla="*/ 1142 h 1358"/>
              <a:gd name="T44" fmla="*/ 1076 w 1101"/>
              <a:gd name="T45" fmla="*/ 1251 h 1358"/>
              <a:gd name="T46" fmla="*/ 930 w 1101"/>
              <a:gd name="T47" fmla="*/ 1027 h 1358"/>
              <a:gd name="T48" fmla="*/ 813 w 1101"/>
              <a:gd name="T49" fmla="*/ 641 h 1358"/>
              <a:gd name="T50" fmla="*/ 903 w 1101"/>
              <a:gd name="T51" fmla="*/ 338 h 1358"/>
              <a:gd name="T52" fmla="*/ 1021 w 1101"/>
              <a:gd name="T53" fmla="*/ 188 h 1358"/>
              <a:gd name="T54" fmla="*/ 666 w 1101"/>
              <a:gd name="T55" fmla="*/ 163 h 1358"/>
              <a:gd name="T56" fmla="*/ 677 w 1101"/>
              <a:gd name="T57" fmla="*/ 453 h 1358"/>
              <a:gd name="T58" fmla="*/ 633 w 1101"/>
              <a:gd name="T59" fmla="*/ 498 h 1358"/>
              <a:gd name="T60" fmla="*/ 249 w 1101"/>
              <a:gd name="T61" fmla="*/ 544 h 1358"/>
              <a:gd name="T62" fmla="*/ 79 w 1101"/>
              <a:gd name="T63" fmla="*/ 661 h 1358"/>
              <a:gd name="T64" fmla="*/ 199 w 1101"/>
              <a:gd name="T65" fmla="*/ 788 h 1358"/>
              <a:gd name="T66" fmla="*/ 461 w 1101"/>
              <a:gd name="T67" fmla="*/ 808 h 1358"/>
              <a:gd name="T68" fmla="*/ 577 w 1101"/>
              <a:gd name="T69" fmla="*/ 774 h 1358"/>
              <a:gd name="T70" fmla="*/ 544 w 1101"/>
              <a:gd name="T71" fmla="*/ 668 h 1358"/>
              <a:gd name="T72" fmla="*/ 324 w 1101"/>
              <a:gd name="T73" fmla="*/ 637 h 1358"/>
              <a:gd name="T74" fmla="*/ 347 w 1101"/>
              <a:gd name="T75" fmla="*/ 586 h 1358"/>
              <a:gd name="T76" fmla="*/ 586 w 1101"/>
              <a:gd name="T77" fmla="*/ 827 h 1358"/>
              <a:gd name="T78" fmla="*/ 142 w 1101"/>
              <a:gd name="T79" fmla="*/ 840 h 1358"/>
              <a:gd name="T80" fmla="*/ 141 w 1101"/>
              <a:gd name="T81" fmla="*/ 849 h 1358"/>
              <a:gd name="T82" fmla="*/ 393 w 1101"/>
              <a:gd name="T83" fmla="*/ 961 h 1358"/>
              <a:gd name="T84" fmla="*/ 475 w 1101"/>
              <a:gd name="T85" fmla="*/ 895 h 1358"/>
              <a:gd name="T86" fmla="*/ 242 w 1101"/>
              <a:gd name="T87" fmla="*/ 857 h 1358"/>
              <a:gd name="T88" fmla="*/ 195 w 1101"/>
              <a:gd name="T89" fmla="*/ 1004 h 1358"/>
              <a:gd name="T90" fmla="*/ 392 w 1101"/>
              <a:gd name="T91" fmla="*/ 1124 h 1358"/>
              <a:gd name="T92" fmla="*/ 448 w 1101"/>
              <a:gd name="T93" fmla="*/ 994 h 1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01" h="1358">
                <a:moveTo>
                  <a:pt x="528" y="859"/>
                </a:moveTo>
                <a:cubicBezTo>
                  <a:pt x="545" y="904"/>
                  <a:pt x="524" y="937"/>
                  <a:pt x="493" y="965"/>
                </a:cubicBezTo>
                <a:cubicBezTo>
                  <a:pt x="519" y="1015"/>
                  <a:pt x="512" y="1063"/>
                  <a:pt x="492" y="1112"/>
                </a:cubicBezTo>
                <a:cubicBezTo>
                  <a:pt x="532" y="1139"/>
                  <a:pt x="575" y="1145"/>
                  <a:pt x="621" y="1132"/>
                </a:cubicBezTo>
                <a:cubicBezTo>
                  <a:pt x="677" y="1116"/>
                  <a:pt x="721" y="1082"/>
                  <a:pt x="763" y="1042"/>
                </a:cubicBezTo>
                <a:cubicBezTo>
                  <a:pt x="772" y="1033"/>
                  <a:pt x="781" y="1023"/>
                  <a:pt x="791" y="1014"/>
                </a:cubicBezTo>
                <a:cubicBezTo>
                  <a:pt x="803" y="1003"/>
                  <a:pt x="816" y="1001"/>
                  <a:pt x="825" y="1009"/>
                </a:cubicBezTo>
                <a:cubicBezTo>
                  <a:pt x="834" y="1017"/>
                  <a:pt x="835" y="1031"/>
                  <a:pt x="823" y="1044"/>
                </a:cubicBezTo>
                <a:cubicBezTo>
                  <a:pt x="806" y="1061"/>
                  <a:pt x="788" y="1077"/>
                  <a:pt x="771" y="1093"/>
                </a:cubicBezTo>
                <a:cubicBezTo>
                  <a:pt x="800" y="1136"/>
                  <a:pt x="827" y="1176"/>
                  <a:pt x="853" y="1216"/>
                </a:cubicBezTo>
                <a:cubicBezTo>
                  <a:pt x="871" y="1244"/>
                  <a:pt x="886" y="1274"/>
                  <a:pt x="904" y="1302"/>
                </a:cubicBezTo>
                <a:cubicBezTo>
                  <a:pt x="918" y="1324"/>
                  <a:pt x="898" y="1352"/>
                  <a:pt x="873" y="1357"/>
                </a:cubicBezTo>
                <a:cubicBezTo>
                  <a:pt x="869" y="1358"/>
                  <a:pt x="860" y="1350"/>
                  <a:pt x="856" y="1344"/>
                </a:cubicBezTo>
                <a:cubicBezTo>
                  <a:pt x="837" y="1312"/>
                  <a:pt x="819" y="1280"/>
                  <a:pt x="799" y="1249"/>
                </a:cubicBezTo>
                <a:cubicBezTo>
                  <a:pt x="777" y="1214"/>
                  <a:pt x="753" y="1181"/>
                  <a:pt x="730" y="1147"/>
                </a:cubicBezTo>
                <a:cubicBezTo>
                  <a:pt x="728" y="1143"/>
                  <a:pt x="724" y="1140"/>
                  <a:pt x="723" y="1139"/>
                </a:cubicBezTo>
                <a:cubicBezTo>
                  <a:pt x="690" y="1154"/>
                  <a:pt x="659" y="1171"/>
                  <a:pt x="627" y="1183"/>
                </a:cubicBezTo>
                <a:cubicBezTo>
                  <a:pt x="566" y="1204"/>
                  <a:pt x="507" y="1199"/>
                  <a:pt x="452" y="1163"/>
                </a:cubicBezTo>
                <a:cubicBezTo>
                  <a:pt x="448" y="1160"/>
                  <a:pt x="439" y="1160"/>
                  <a:pt x="434" y="1162"/>
                </a:cubicBezTo>
                <a:cubicBezTo>
                  <a:pt x="377" y="1187"/>
                  <a:pt x="321" y="1188"/>
                  <a:pt x="265" y="1162"/>
                </a:cubicBezTo>
                <a:cubicBezTo>
                  <a:pt x="202" y="1133"/>
                  <a:pt x="159" y="1086"/>
                  <a:pt x="135" y="1022"/>
                </a:cubicBezTo>
                <a:cubicBezTo>
                  <a:pt x="127" y="1003"/>
                  <a:pt x="133" y="989"/>
                  <a:pt x="149" y="975"/>
                </a:cubicBezTo>
                <a:cubicBezTo>
                  <a:pt x="139" y="966"/>
                  <a:pt x="129" y="959"/>
                  <a:pt x="121" y="950"/>
                </a:cubicBezTo>
                <a:cubicBezTo>
                  <a:pt x="94" y="917"/>
                  <a:pt x="83" y="879"/>
                  <a:pt x="86" y="837"/>
                </a:cubicBezTo>
                <a:cubicBezTo>
                  <a:pt x="88" y="821"/>
                  <a:pt x="83" y="812"/>
                  <a:pt x="68" y="803"/>
                </a:cubicBezTo>
                <a:cubicBezTo>
                  <a:pt x="12" y="767"/>
                  <a:pt x="0" y="713"/>
                  <a:pt x="33" y="655"/>
                </a:cubicBezTo>
                <a:cubicBezTo>
                  <a:pt x="41" y="641"/>
                  <a:pt x="51" y="628"/>
                  <a:pt x="61" y="616"/>
                </a:cubicBezTo>
                <a:cubicBezTo>
                  <a:pt x="103" y="565"/>
                  <a:pt x="159" y="532"/>
                  <a:pt x="218" y="504"/>
                </a:cubicBezTo>
                <a:cubicBezTo>
                  <a:pt x="300" y="464"/>
                  <a:pt x="385" y="435"/>
                  <a:pt x="477" y="427"/>
                </a:cubicBezTo>
                <a:cubicBezTo>
                  <a:pt x="503" y="424"/>
                  <a:pt x="529" y="425"/>
                  <a:pt x="556" y="424"/>
                </a:cubicBezTo>
                <a:cubicBezTo>
                  <a:pt x="567" y="424"/>
                  <a:pt x="578" y="424"/>
                  <a:pt x="587" y="424"/>
                </a:cubicBezTo>
                <a:cubicBezTo>
                  <a:pt x="581" y="399"/>
                  <a:pt x="573" y="374"/>
                  <a:pt x="569" y="348"/>
                </a:cubicBezTo>
                <a:cubicBezTo>
                  <a:pt x="558" y="268"/>
                  <a:pt x="579" y="197"/>
                  <a:pt x="630" y="135"/>
                </a:cubicBezTo>
                <a:cubicBezTo>
                  <a:pt x="679" y="75"/>
                  <a:pt x="741" y="32"/>
                  <a:pt x="818" y="14"/>
                </a:cubicBezTo>
                <a:cubicBezTo>
                  <a:pt x="880" y="0"/>
                  <a:pt x="937" y="10"/>
                  <a:pt x="987" y="50"/>
                </a:cubicBezTo>
                <a:cubicBezTo>
                  <a:pt x="1036" y="88"/>
                  <a:pt x="1074" y="134"/>
                  <a:pt x="1086" y="197"/>
                </a:cubicBezTo>
                <a:cubicBezTo>
                  <a:pt x="1093" y="237"/>
                  <a:pt x="1083" y="273"/>
                  <a:pt x="1052" y="298"/>
                </a:cubicBezTo>
                <a:cubicBezTo>
                  <a:pt x="1023" y="322"/>
                  <a:pt x="989" y="339"/>
                  <a:pt x="957" y="359"/>
                </a:cubicBezTo>
                <a:cubicBezTo>
                  <a:pt x="939" y="371"/>
                  <a:pt x="919" y="381"/>
                  <a:pt x="903" y="395"/>
                </a:cubicBezTo>
                <a:cubicBezTo>
                  <a:pt x="872" y="422"/>
                  <a:pt x="857" y="456"/>
                  <a:pt x="857" y="499"/>
                </a:cubicBezTo>
                <a:cubicBezTo>
                  <a:pt x="857" y="565"/>
                  <a:pt x="868" y="630"/>
                  <a:pt x="876" y="695"/>
                </a:cubicBezTo>
                <a:cubicBezTo>
                  <a:pt x="877" y="704"/>
                  <a:pt x="881" y="712"/>
                  <a:pt x="884" y="721"/>
                </a:cubicBezTo>
                <a:cubicBezTo>
                  <a:pt x="918" y="816"/>
                  <a:pt x="951" y="911"/>
                  <a:pt x="987" y="1005"/>
                </a:cubicBezTo>
                <a:cubicBezTo>
                  <a:pt x="1004" y="1052"/>
                  <a:pt x="1026" y="1097"/>
                  <a:pt x="1049" y="1142"/>
                </a:cubicBezTo>
                <a:cubicBezTo>
                  <a:pt x="1060" y="1165"/>
                  <a:pt x="1077" y="1185"/>
                  <a:pt x="1091" y="1207"/>
                </a:cubicBezTo>
                <a:cubicBezTo>
                  <a:pt x="1101" y="1221"/>
                  <a:pt x="1094" y="1239"/>
                  <a:pt x="1076" y="1251"/>
                </a:cubicBezTo>
                <a:cubicBezTo>
                  <a:pt x="1062" y="1261"/>
                  <a:pt x="1051" y="1259"/>
                  <a:pt x="1040" y="1243"/>
                </a:cubicBezTo>
                <a:cubicBezTo>
                  <a:pt x="993" y="1176"/>
                  <a:pt x="958" y="1103"/>
                  <a:pt x="930" y="1027"/>
                </a:cubicBezTo>
                <a:cubicBezTo>
                  <a:pt x="893" y="931"/>
                  <a:pt x="859" y="834"/>
                  <a:pt x="827" y="736"/>
                </a:cubicBezTo>
                <a:cubicBezTo>
                  <a:pt x="817" y="706"/>
                  <a:pt x="817" y="673"/>
                  <a:pt x="813" y="641"/>
                </a:cubicBezTo>
                <a:cubicBezTo>
                  <a:pt x="805" y="579"/>
                  <a:pt x="801" y="517"/>
                  <a:pt x="817" y="455"/>
                </a:cubicBezTo>
                <a:cubicBezTo>
                  <a:pt x="830" y="404"/>
                  <a:pt x="858" y="365"/>
                  <a:pt x="903" y="338"/>
                </a:cubicBezTo>
                <a:cubicBezTo>
                  <a:pt x="933" y="321"/>
                  <a:pt x="963" y="304"/>
                  <a:pt x="993" y="286"/>
                </a:cubicBezTo>
                <a:cubicBezTo>
                  <a:pt x="1033" y="261"/>
                  <a:pt x="1042" y="231"/>
                  <a:pt x="1021" y="188"/>
                </a:cubicBezTo>
                <a:cubicBezTo>
                  <a:pt x="984" y="112"/>
                  <a:pt x="907" y="64"/>
                  <a:pt x="827" y="69"/>
                </a:cubicBezTo>
                <a:cubicBezTo>
                  <a:pt x="758" y="73"/>
                  <a:pt x="706" y="109"/>
                  <a:pt x="666" y="163"/>
                </a:cubicBezTo>
                <a:cubicBezTo>
                  <a:pt x="608" y="240"/>
                  <a:pt x="605" y="330"/>
                  <a:pt x="655" y="412"/>
                </a:cubicBezTo>
                <a:cubicBezTo>
                  <a:pt x="663" y="425"/>
                  <a:pt x="673" y="438"/>
                  <a:pt x="677" y="453"/>
                </a:cubicBezTo>
                <a:cubicBezTo>
                  <a:pt x="679" y="462"/>
                  <a:pt x="674" y="475"/>
                  <a:pt x="668" y="484"/>
                </a:cubicBezTo>
                <a:cubicBezTo>
                  <a:pt x="661" y="495"/>
                  <a:pt x="649" y="501"/>
                  <a:pt x="633" y="498"/>
                </a:cubicBezTo>
                <a:cubicBezTo>
                  <a:pt x="598" y="491"/>
                  <a:pt x="562" y="484"/>
                  <a:pt x="526" y="482"/>
                </a:cubicBezTo>
                <a:cubicBezTo>
                  <a:pt x="428" y="478"/>
                  <a:pt x="337" y="505"/>
                  <a:pt x="249" y="544"/>
                </a:cubicBezTo>
                <a:cubicBezTo>
                  <a:pt x="199" y="566"/>
                  <a:pt x="152" y="591"/>
                  <a:pt x="111" y="627"/>
                </a:cubicBezTo>
                <a:cubicBezTo>
                  <a:pt x="99" y="637"/>
                  <a:pt x="88" y="649"/>
                  <a:pt x="79" y="661"/>
                </a:cubicBezTo>
                <a:cubicBezTo>
                  <a:pt x="58" y="692"/>
                  <a:pt x="63" y="721"/>
                  <a:pt x="93" y="743"/>
                </a:cubicBezTo>
                <a:cubicBezTo>
                  <a:pt x="125" y="767"/>
                  <a:pt x="161" y="780"/>
                  <a:pt x="199" y="788"/>
                </a:cubicBezTo>
                <a:cubicBezTo>
                  <a:pt x="277" y="804"/>
                  <a:pt x="357" y="813"/>
                  <a:pt x="437" y="813"/>
                </a:cubicBezTo>
                <a:cubicBezTo>
                  <a:pt x="445" y="813"/>
                  <a:pt x="453" y="809"/>
                  <a:pt x="461" y="808"/>
                </a:cubicBezTo>
                <a:cubicBezTo>
                  <a:pt x="467" y="806"/>
                  <a:pt x="473" y="804"/>
                  <a:pt x="478" y="805"/>
                </a:cubicBezTo>
                <a:cubicBezTo>
                  <a:pt x="517" y="812"/>
                  <a:pt x="549" y="799"/>
                  <a:pt x="577" y="774"/>
                </a:cubicBezTo>
                <a:cubicBezTo>
                  <a:pt x="599" y="755"/>
                  <a:pt x="602" y="724"/>
                  <a:pt x="584" y="701"/>
                </a:cubicBezTo>
                <a:cubicBezTo>
                  <a:pt x="573" y="688"/>
                  <a:pt x="559" y="675"/>
                  <a:pt x="544" y="668"/>
                </a:cubicBezTo>
                <a:cubicBezTo>
                  <a:pt x="481" y="637"/>
                  <a:pt x="415" y="628"/>
                  <a:pt x="346" y="640"/>
                </a:cubicBezTo>
                <a:cubicBezTo>
                  <a:pt x="339" y="641"/>
                  <a:pt x="327" y="641"/>
                  <a:pt x="324" y="637"/>
                </a:cubicBezTo>
                <a:cubicBezTo>
                  <a:pt x="320" y="630"/>
                  <a:pt x="320" y="620"/>
                  <a:pt x="322" y="612"/>
                </a:cubicBezTo>
                <a:cubicBezTo>
                  <a:pt x="325" y="599"/>
                  <a:pt x="333" y="589"/>
                  <a:pt x="347" y="586"/>
                </a:cubicBezTo>
                <a:cubicBezTo>
                  <a:pt x="426" y="571"/>
                  <a:pt x="503" y="575"/>
                  <a:pt x="577" y="611"/>
                </a:cubicBezTo>
                <a:cubicBezTo>
                  <a:pt x="673" y="660"/>
                  <a:pt x="666" y="773"/>
                  <a:pt x="586" y="827"/>
                </a:cubicBezTo>
                <a:cubicBezTo>
                  <a:pt x="568" y="839"/>
                  <a:pt x="548" y="848"/>
                  <a:pt x="528" y="859"/>
                </a:cubicBezTo>
                <a:close/>
                <a:moveTo>
                  <a:pt x="142" y="840"/>
                </a:moveTo>
                <a:cubicBezTo>
                  <a:pt x="141" y="841"/>
                  <a:pt x="141" y="842"/>
                  <a:pt x="141" y="843"/>
                </a:cubicBezTo>
                <a:cubicBezTo>
                  <a:pt x="141" y="845"/>
                  <a:pt x="141" y="847"/>
                  <a:pt x="141" y="849"/>
                </a:cubicBezTo>
                <a:cubicBezTo>
                  <a:pt x="152" y="903"/>
                  <a:pt x="187" y="935"/>
                  <a:pt x="236" y="953"/>
                </a:cubicBezTo>
                <a:cubicBezTo>
                  <a:pt x="287" y="972"/>
                  <a:pt x="340" y="971"/>
                  <a:pt x="393" y="961"/>
                </a:cubicBezTo>
                <a:cubicBezTo>
                  <a:pt x="418" y="956"/>
                  <a:pt x="443" y="949"/>
                  <a:pt x="464" y="932"/>
                </a:cubicBezTo>
                <a:cubicBezTo>
                  <a:pt x="476" y="922"/>
                  <a:pt x="480" y="909"/>
                  <a:pt x="475" y="895"/>
                </a:cubicBezTo>
                <a:cubicBezTo>
                  <a:pt x="468" y="876"/>
                  <a:pt x="458" y="871"/>
                  <a:pt x="441" y="870"/>
                </a:cubicBezTo>
                <a:cubicBezTo>
                  <a:pt x="375" y="866"/>
                  <a:pt x="308" y="863"/>
                  <a:pt x="242" y="857"/>
                </a:cubicBezTo>
                <a:cubicBezTo>
                  <a:pt x="209" y="855"/>
                  <a:pt x="176" y="846"/>
                  <a:pt x="142" y="840"/>
                </a:cubicBezTo>
                <a:close/>
                <a:moveTo>
                  <a:pt x="195" y="1004"/>
                </a:moveTo>
                <a:cubicBezTo>
                  <a:pt x="195" y="1007"/>
                  <a:pt x="194" y="1008"/>
                  <a:pt x="195" y="1009"/>
                </a:cubicBezTo>
                <a:cubicBezTo>
                  <a:pt x="225" y="1081"/>
                  <a:pt x="315" y="1134"/>
                  <a:pt x="392" y="1124"/>
                </a:cubicBezTo>
                <a:cubicBezTo>
                  <a:pt x="435" y="1119"/>
                  <a:pt x="457" y="1094"/>
                  <a:pt x="455" y="1051"/>
                </a:cubicBezTo>
                <a:cubicBezTo>
                  <a:pt x="455" y="1033"/>
                  <a:pt x="451" y="1014"/>
                  <a:pt x="448" y="994"/>
                </a:cubicBezTo>
                <a:cubicBezTo>
                  <a:pt x="365" y="1034"/>
                  <a:pt x="281" y="1033"/>
                  <a:pt x="195" y="1004"/>
                </a:cubicBezTo>
                <a:close/>
              </a:path>
            </a:pathLst>
          </a:custGeom>
          <a:solidFill>
            <a:srgbClr val="1840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067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3" presetClass="entr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000"/>
                            </p:stCondLst>
                            <p:childTnLst>
                              <p:par>
                                <p:cTn id="8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1"/>
      <p:bldP spid="16" grpId="2"/>
      <p:bldP spid="17" grpId="0" animBg="1" autoUpdateAnimBg="0"/>
      <p:bldP spid="18" grpId="0"/>
      <p:bldP spid="21" grpId="0"/>
      <p:bldP spid="21" grpId="1"/>
      <p:bldP spid="23" grpId="0" animBg="1" autoUpdateAnimBg="0"/>
      <p:bldP spid="24" grpId="0"/>
      <p:bldP spid="26" grpId="0"/>
      <p:bldP spid="27" grpId="0" animBg="1"/>
      <p:bldP spid="33" grpId="0" animBg="1"/>
      <p:bldP spid="3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5">
            <a:extLst>
              <a:ext uri="{FF2B5EF4-FFF2-40B4-BE49-F238E27FC236}">
                <a16:creationId xmlns:a16="http://schemas.microsoft.com/office/drawing/2014/main" id="{D30BE155-DFDD-4B03-8749-F716C592563E}"/>
              </a:ext>
            </a:extLst>
          </p:cNvPr>
          <p:cNvSpPr>
            <a:spLocks noEditPoints="1"/>
          </p:cNvSpPr>
          <p:nvPr/>
        </p:nvSpPr>
        <p:spPr bwMode="auto">
          <a:xfrm>
            <a:off x="327231" y="1655763"/>
            <a:ext cx="5786438" cy="5243513"/>
          </a:xfrm>
          <a:custGeom>
            <a:avLst/>
            <a:gdLst>
              <a:gd name="T0" fmla="*/ 120 w 1239"/>
              <a:gd name="T1" fmla="*/ 1124 h 1124"/>
              <a:gd name="T2" fmla="*/ 94 w 1239"/>
              <a:gd name="T3" fmla="*/ 1083 h 1124"/>
              <a:gd name="T4" fmla="*/ 42 w 1239"/>
              <a:gd name="T5" fmla="*/ 1062 h 1124"/>
              <a:gd name="T6" fmla="*/ 84 w 1239"/>
              <a:gd name="T7" fmla="*/ 987 h 1124"/>
              <a:gd name="T8" fmla="*/ 91 w 1239"/>
              <a:gd name="T9" fmla="*/ 917 h 1124"/>
              <a:gd name="T10" fmla="*/ 50 w 1239"/>
              <a:gd name="T11" fmla="*/ 839 h 1124"/>
              <a:gd name="T12" fmla="*/ 89 w 1239"/>
              <a:gd name="T13" fmla="*/ 777 h 1124"/>
              <a:gd name="T14" fmla="*/ 144 w 1239"/>
              <a:gd name="T15" fmla="*/ 796 h 1124"/>
              <a:gd name="T16" fmla="*/ 188 w 1239"/>
              <a:gd name="T17" fmla="*/ 606 h 1124"/>
              <a:gd name="T18" fmla="*/ 231 w 1239"/>
              <a:gd name="T19" fmla="*/ 483 h 1124"/>
              <a:gd name="T20" fmla="*/ 262 w 1239"/>
              <a:gd name="T21" fmla="*/ 386 h 1124"/>
              <a:gd name="T22" fmla="*/ 340 w 1239"/>
              <a:gd name="T23" fmla="*/ 395 h 1124"/>
              <a:gd name="T24" fmla="*/ 268 w 1239"/>
              <a:gd name="T25" fmla="*/ 266 h 1124"/>
              <a:gd name="T26" fmla="*/ 235 w 1239"/>
              <a:gd name="T27" fmla="*/ 191 h 1124"/>
              <a:gd name="T28" fmla="*/ 211 w 1239"/>
              <a:gd name="T29" fmla="*/ 343 h 1124"/>
              <a:gd name="T30" fmla="*/ 138 w 1239"/>
              <a:gd name="T31" fmla="*/ 363 h 1124"/>
              <a:gd name="T32" fmla="*/ 101 w 1239"/>
              <a:gd name="T33" fmla="*/ 337 h 1124"/>
              <a:gd name="T34" fmla="*/ 33 w 1239"/>
              <a:gd name="T35" fmla="*/ 318 h 1124"/>
              <a:gd name="T36" fmla="*/ 132 w 1239"/>
              <a:gd name="T37" fmla="*/ 219 h 1124"/>
              <a:gd name="T38" fmla="*/ 67 w 1239"/>
              <a:gd name="T39" fmla="*/ 232 h 1124"/>
              <a:gd name="T40" fmla="*/ 15 w 1239"/>
              <a:gd name="T41" fmla="*/ 239 h 1124"/>
              <a:gd name="T42" fmla="*/ 99 w 1239"/>
              <a:gd name="T43" fmla="*/ 202 h 1124"/>
              <a:gd name="T44" fmla="*/ 76 w 1239"/>
              <a:gd name="T45" fmla="*/ 173 h 1124"/>
              <a:gd name="T46" fmla="*/ 109 w 1239"/>
              <a:gd name="T47" fmla="*/ 158 h 1124"/>
              <a:gd name="T48" fmla="*/ 150 w 1239"/>
              <a:gd name="T49" fmla="*/ 163 h 1124"/>
              <a:gd name="T50" fmla="*/ 174 w 1239"/>
              <a:gd name="T51" fmla="*/ 167 h 1124"/>
              <a:gd name="T52" fmla="*/ 212 w 1239"/>
              <a:gd name="T53" fmla="*/ 163 h 1124"/>
              <a:gd name="T54" fmla="*/ 310 w 1239"/>
              <a:gd name="T55" fmla="*/ 94 h 1124"/>
              <a:gd name="T56" fmla="*/ 569 w 1239"/>
              <a:gd name="T57" fmla="*/ 19 h 1124"/>
              <a:gd name="T58" fmla="*/ 689 w 1239"/>
              <a:gd name="T59" fmla="*/ 93 h 1124"/>
              <a:gd name="T60" fmla="*/ 705 w 1239"/>
              <a:gd name="T61" fmla="*/ 329 h 1124"/>
              <a:gd name="T62" fmla="*/ 674 w 1239"/>
              <a:gd name="T63" fmla="*/ 367 h 1124"/>
              <a:gd name="T64" fmla="*/ 683 w 1239"/>
              <a:gd name="T65" fmla="*/ 424 h 1124"/>
              <a:gd name="T66" fmla="*/ 661 w 1239"/>
              <a:gd name="T67" fmla="*/ 460 h 1124"/>
              <a:gd name="T68" fmla="*/ 630 w 1239"/>
              <a:gd name="T69" fmla="*/ 477 h 1124"/>
              <a:gd name="T70" fmla="*/ 602 w 1239"/>
              <a:gd name="T71" fmla="*/ 510 h 1124"/>
              <a:gd name="T72" fmla="*/ 500 w 1239"/>
              <a:gd name="T73" fmla="*/ 499 h 1124"/>
              <a:gd name="T74" fmla="*/ 462 w 1239"/>
              <a:gd name="T75" fmla="*/ 553 h 1124"/>
              <a:gd name="T76" fmla="*/ 492 w 1239"/>
              <a:gd name="T77" fmla="*/ 608 h 1124"/>
              <a:gd name="T78" fmla="*/ 480 w 1239"/>
              <a:gd name="T79" fmla="*/ 707 h 1124"/>
              <a:gd name="T80" fmla="*/ 606 w 1239"/>
              <a:gd name="T81" fmla="*/ 713 h 1124"/>
              <a:gd name="T82" fmla="*/ 711 w 1239"/>
              <a:gd name="T83" fmla="*/ 683 h 1124"/>
              <a:gd name="T84" fmla="*/ 842 w 1239"/>
              <a:gd name="T85" fmla="*/ 467 h 1124"/>
              <a:gd name="T86" fmla="*/ 953 w 1239"/>
              <a:gd name="T87" fmla="*/ 518 h 1124"/>
              <a:gd name="T88" fmla="*/ 1063 w 1239"/>
              <a:gd name="T89" fmla="*/ 557 h 1124"/>
              <a:gd name="T90" fmla="*/ 1130 w 1239"/>
              <a:gd name="T91" fmla="*/ 573 h 1124"/>
              <a:gd name="T92" fmla="*/ 1228 w 1239"/>
              <a:gd name="T93" fmla="*/ 730 h 1124"/>
              <a:gd name="T94" fmla="*/ 950 w 1239"/>
              <a:gd name="T95" fmla="*/ 1111 h 1124"/>
              <a:gd name="T96" fmla="*/ 553 w 1239"/>
              <a:gd name="T97" fmla="*/ 926 h 1124"/>
              <a:gd name="T98" fmla="*/ 548 w 1239"/>
              <a:gd name="T99" fmla="*/ 831 h 1124"/>
              <a:gd name="T100" fmla="*/ 500 w 1239"/>
              <a:gd name="T101" fmla="*/ 875 h 1124"/>
              <a:gd name="T102" fmla="*/ 145 w 1239"/>
              <a:gd name="T103" fmla="*/ 204 h 1124"/>
              <a:gd name="T104" fmla="*/ 96 w 1239"/>
              <a:gd name="T105" fmla="*/ 177 h 1124"/>
              <a:gd name="T106" fmla="*/ 145 w 1239"/>
              <a:gd name="T107" fmla="*/ 204 h 1124"/>
              <a:gd name="T108" fmla="*/ 153 w 1239"/>
              <a:gd name="T109" fmla="*/ 207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39" h="1124">
                <a:moveTo>
                  <a:pt x="963" y="1124"/>
                </a:moveTo>
                <a:cubicBezTo>
                  <a:pt x="682" y="1124"/>
                  <a:pt x="401" y="1124"/>
                  <a:pt x="120" y="1124"/>
                </a:cubicBezTo>
                <a:cubicBezTo>
                  <a:pt x="117" y="1103"/>
                  <a:pt x="115" y="1082"/>
                  <a:pt x="111" y="1058"/>
                </a:cubicBezTo>
                <a:cubicBezTo>
                  <a:pt x="104" y="1068"/>
                  <a:pt x="99" y="1075"/>
                  <a:pt x="94" y="1083"/>
                </a:cubicBezTo>
                <a:cubicBezTo>
                  <a:pt x="88" y="1091"/>
                  <a:pt x="81" y="1096"/>
                  <a:pt x="70" y="1093"/>
                </a:cubicBezTo>
                <a:cubicBezTo>
                  <a:pt x="55" y="1088"/>
                  <a:pt x="47" y="1076"/>
                  <a:pt x="42" y="1062"/>
                </a:cubicBezTo>
                <a:cubicBezTo>
                  <a:pt x="41" y="1059"/>
                  <a:pt x="44" y="1053"/>
                  <a:pt x="46" y="1052"/>
                </a:cubicBezTo>
                <a:cubicBezTo>
                  <a:pt x="76" y="1040"/>
                  <a:pt x="80" y="1014"/>
                  <a:pt x="84" y="987"/>
                </a:cubicBezTo>
                <a:cubicBezTo>
                  <a:pt x="88" y="963"/>
                  <a:pt x="92" y="939"/>
                  <a:pt x="96" y="916"/>
                </a:cubicBezTo>
                <a:cubicBezTo>
                  <a:pt x="97" y="915"/>
                  <a:pt x="94" y="916"/>
                  <a:pt x="91" y="917"/>
                </a:cubicBezTo>
                <a:cubicBezTo>
                  <a:pt x="60" y="927"/>
                  <a:pt x="40" y="912"/>
                  <a:pt x="42" y="879"/>
                </a:cubicBezTo>
                <a:cubicBezTo>
                  <a:pt x="42" y="865"/>
                  <a:pt x="49" y="853"/>
                  <a:pt x="50" y="839"/>
                </a:cubicBezTo>
                <a:cubicBezTo>
                  <a:pt x="52" y="821"/>
                  <a:pt x="59" y="808"/>
                  <a:pt x="72" y="805"/>
                </a:cubicBezTo>
                <a:cubicBezTo>
                  <a:pt x="79" y="793"/>
                  <a:pt x="82" y="782"/>
                  <a:pt x="89" y="777"/>
                </a:cubicBezTo>
                <a:cubicBezTo>
                  <a:pt x="100" y="768"/>
                  <a:pt x="112" y="774"/>
                  <a:pt x="123" y="780"/>
                </a:cubicBezTo>
                <a:cubicBezTo>
                  <a:pt x="129" y="784"/>
                  <a:pt x="136" y="789"/>
                  <a:pt x="144" y="796"/>
                </a:cubicBezTo>
                <a:cubicBezTo>
                  <a:pt x="147" y="781"/>
                  <a:pt x="152" y="768"/>
                  <a:pt x="152" y="755"/>
                </a:cubicBezTo>
                <a:cubicBezTo>
                  <a:pt x="155" y="703"/>
                  <a:pt x="167" y="653"/>
                  <a:pt x="188" y="606"/>
                </a:cubicBezTo>
                <a:cubicBezTo>
                  <a:pt x="203" y="573"/>
                  <a:pt x="218" y="541"/>
                  <a:pt x="233" y="508"/>
                </a:cubicBezTo>
                <a:cubicBezTo>
                  <a:pt x="237" y="499"/>
                  <a:pt x="236" y="491"/>
                  <a:pt x="231" y="483"/>
                </a:cubicBezTo>
                <a:cubicBezTo>
                  <a:pt x="225" y="471"/>
                  <a:pt x="219" y="459"/>
                  <a:pt x="215" y="446"/>
                </a:cubicBezTo>
                <a:cubicBezTo>
                  <a:pt x="205" y="412"/>
                  <a:pt x="221" y="380"/>
                  <a:pt x="262" y="386"/>
                </a:cubicBezTo>
                <a:cubicBezTo>
                  <a:pt x="290" y="390"/>
                  <a:pt x="318" y="395"/>
                  <a:pt x="340" y="416"/>
                </a:cubicBezTo>
                <a:cubicBezTo>
                  <a:pt x="341" y="408"/>
                  <a:pt x="343" y="400"/>
                  <a:pt x="340" y="395"/>
                </a:cubicBezTo>
                <a:cubicBezTo>
                  <a:pt x="334" y="383"/>
                  <a:pt x="327" y="370"/>
                  <a:pt x="317" y="361"/>
                </a:cubicBezTo>
                <a:cubicBezTo>
                  <a:pt x="290" y="334"/>
                  <a:pt x="272" y="303"/>
                  <a:pt x="268" y="266"/>
                </a:cubicBezTo>
                <a:cubicBezTo>
                  <a:pt x="265" y="240"/>
                  <a:pt x="267" y="214"/>
                  <a:pt x="267" y="188"/>
                </a:cubicBezTo>
                <a:cubicBezTo>
                  <a:pt x="258" y="201"/>
                  <a:pt x="247" y="193"/>
                  <a:pt x="235" y="191"/>
                </a:cubicBezTo>
                <a:cubicBezTo>
                  <a:pt x="241" y="231"/>
                  <a:pt x="221" y="250"/>
                  <a:pt x="183" y="254"/>
                </a:cubicBezTo>
                <a:cubicBezTo>
                  <a:pt x="208" y="278"/>
                  <a:pt x="218" y="309"/>
                  <a:pt x="211" y="343"/>
                </a:cubicBezTo>
                <a:cubicBezTo>
                  <a:pt x="208" y="363"/>
                  <a:pt x="206" y="363"/>
                  <a:pt x="187" y="361"/>
                </a:cubicBezTo>
                <a:cubicBezTo>
                  <a:pt x="171" y="360"/>
                  <a:pt x="153" y="359"/>
                  <a:pt x="138" y="363"/>
                </a:cubicBezTo>
                <a:cubicBezTo>
                  <a:pt x="125" y="367"/>
                  <a:pt x="117" y="367"/>
                  <a:pt x="110" y="354"/>
                </a:cubicBezTo>
                <a:cubicBezTo>
                  <a:pt x="107" y="349"/>
                  <a:pt x="104" y="343"/>
                  <a:pt x="101" y="337"/>
                </a:cubicBezTo>
                <a:cubicBezTo>
                  <a:pt x="95" y="324"/>
                  <a:pt x="86" y="317"/>
                  <a:pt x="71" y="318"/>
                </a:cubicBezTo>
                <a:cubicBezTo>
                  <a:pt x="59" y="318"/>
                  <a:pt x="48" y="318"/>
                  <a:pt x="33" y="318"/>
                </a:cubicBezTo>
                <a:cubicBezTo>
                  <a:pt x="50" y="261"/>
                  <a:pt x="96" y="246"/>
                  <a:pt x="140" y="229"/>
                </a:cubicBezTo>
                <a:cubicBezTo>
                  <a:pt x="137" y="225"/>
                  <a:pt x="134" y="222"/>
                  <a:pt x="132" y="219"/>
                </a:cubicBezTo>
                <a:cubicBezTo>
                  <a:pt x="117" y="203"/>
                  <a:pt x="108" y="202"/>
                  <a:pt x="90" y="213"/>
                </a:cubicBezTo>
                <a:cubicBezTo>
                  <a:pt x="81" y="218"/>
                  <a:pt x="74" y="225"/>
                  <a:pt x="67" y="232"/>
                </a:cubicBezTo>
                <a:cubicBezTo>
                  <a:pt x="48" y="249"/>
                  <a:pt x="25" y="252"/>
                  <a:pt x="0" y="252"/>
                </a:cubicBezTo>
                <a:cubicBezTo>
                  <a:pt x="0" y="239"/>
                  <a:pt x="7" y="240"/>
                  <a:pt x="15" y="239"/>
                </a:cubicBezTo>
                <a:cubicBezTo>
                  <a:pt x="27" y="238"/>
                  <a:pt x="41" y="238"/>
                  <a:pt x="51" y="233"/>
                </a:cubicBezTo>
                <a:cubicBezTo>
                  <a:pt x="68" y="224"/>
                  <a:pt x="83" y="212"/>
                  <a:pt x="99" y="202"/>
                </a:cubicBezTo>
                <a:cubicBezTo>
                  <a:pt x="94" y="198"/>
                  <a:pt x="88" y="196"/>
                  <a:pt x="84" y="192"/>
                </a:cubicBezTo>
                <a:cubicBezTo>
                  <a:pt x="80" y="186"/>
                  <a:pt x="75" y="178"/>
                  <a:pt x="76" y="173"/>
                </a:cubicBezTo>
                <a:cubicBezTo>
                  <a:pt x="78" y="167"/>
                  <a:pt x="86" y="161"/>
                  <a:pt x="93" y="158"/>
                </a:cubicBezTo>
                <a:cubicBezTo>
                  <a:pt x="97" y="156"/>
                  <a:pt x="104" y="156"/>
                  <a:pt x="109" y="158"/>
                </a:cubicBezTo>
                <a:cubicBezTo>
                  <a:pt x="122" y="164"/>
                  <a:pt x="134" y="172"/>
                  <a:pt x="146" y="179"/>
                </a:cubicBezTo>
                <a:cubicBezTo>
                  <a:pt x="147" y="175"/>
                  <a:pt x="147" y="168"/>
                  <a:pt x="150" y="163"/>
                </a:cubicBezTo>
                <a:cubicBezTo>
                  <a:pt x="154" y="157"/>
                  <a:pt x="161" y="147"/>
                  <a:pt x="166" y="148"/>
                </a:cubicBezTo>
                <a:cubicBezTo>
                  <a:pt x="177" y="148"/>
                  <a:pt x="174" y="159"/>
                  <a:pt x="174" y="167"/>
                </a:cubicBezTo>
                <a:cubicBezTo>
                  <a:pt x="174" y="167"/>
                  <a:pt x="175" y="168"/>
                  <a:pt x="174" y="166"/>
                </a:cubicBezTo>
                <a:cubicBezTo>
                  <a:pt x="188" y="165"/>
                  <a:pt x="200" y="164"/>
                  <a:pt x="212" y="163"/>
                </a:cubicBezTo>
                <a:cubicBezTo>
                  <a:pt x="205" y="132"/>
                  <a:pt x="217" y="107"/>
                  <a:pt x="243" y="89"/>
                </a:cubicBezTo>
                <a:cubicBezTo>
                  <a:pt x="266" y="72"/>
                  <a:pt x="290" y="73"/>
                  <a:pt x="310" y="94"/>
                </a:cubicBezTo>
                <a:cubicBezTo>
                  <a:pt x="324" y="82"/>
                  <a:pt x="335" y="69"/>
                  <a:pt x="348" y="60"/>
                </a:cubicBezTo>
                <a:cubicBezTo>
                  <a:pt x="415" y="14"/>
                  <a:pt x="489" y="0"/>
                  <a:pt x="569" y="19"/>
                </a:cubicBezTo>
                <a:cubicBezTo>
                  <a:pt x="613" y="30"/>
                  <a:pt x="655" y="43"/>
                  <a:pt x="680" y="85"/>
                </a:cubicBezTo>
                <a:cubicBezTo>
                  <a:pt x="682" y="88"/>
                  <a:pt x="686" y="90"/>
                  <a:pt x="689" y="93"/>
                </a:cubicBezTo>
                <a:cubicBezTo>
                  <a:pt x="751" y="149"/>
                  <a:pt x="768" y="219"/>
                  <a:pt x="740" y="298"/>
                </a:cubicBezTo>
                <a:cubicBezTo>
                  <a:pt x="733" y="316"/>
                  <a:pt x="723" y="325"/>
                  <a:pt x="705" y="329"/>
                </a:cubicBezTo>
                <a:cubicBezTo>
                  <a:pt x="685" y="334"/>
                  <a:pt x="683" y="341"/>
                  <a:pt x="694" y="359"/>
                </a:cubicBezTo>
                <a:cubicBezTo>
                  <a:pt x="688" y="362"/>
                  <a:pt x="682" y="364"/>
                  <a:pt x="674" y="367"/>
                </a:cubicBezTo>
                <a:cubicBezTo>
                  <a:pt x="680" y="376"/>
                  <a:pt x="685" y="384"/>
                  <a:pt x="690" y="391"/>
                </a:cubicBezTo>
                <a:cubicBezTo>
                  <a:pt x="699" y="405"/>
                  <a:pt x="697" y="416"/>
                  <a:pt x="683" y="424"/>
                </a:cubicBezTo>
                <a:cubicBezTo>
                  <a:pt x="678" y="426"/>
                  <a:pt x="674" y="428"/>
                  <a:pt x="673" y="428"/>
                </a:cubicBezTo>
                <a:cubicBezTo>
                  <a:pt x="669" y="441"/>
                  <a:pt x="668" y="454"/>
                  <a:pt x="661" y="460"/>
                </a:cubicBezTo>
                <a:cubicBezTo>
                  <a:pt x="654" y="467"/>
                  <a:pt x="641" y="467"/>
                  <a:pt x="630" y="470"/>
                </a:cubicBezTo>
                <a:cubicBezTo>
                  <a:pt x="630" y="472"/>
                  <a:pt x="630" y="475"/>
                  <a:pt x="630" y="477"/>
                </a:cubicBezTo>
                <a:cubicBezTo>
                  <a:pt x="634" y="498"/>
                  <a:pt x="634" y="497"/>
                  <a:pt x="614" y="501"/>
                </a:cubicBezTo>
                <a:cubicBezTo>
                  <a:pt x="609" y="501"/>
                  <a:pt x="604" y="506"/>
                  <a:pt x="602" y="510"/>
                </a:cubicBezTo>
                <a:cubicBezTo>
                  <a:pt x="594" y="528"/>
                  <a:pt x="585" y="534"/>
                  <a:pt x="567" y="528"/>
                </a:cubicBezTo>
                <a:cubicBezTo>
                  <a:pt x="544" y="520"/>
                  <a:pt x="522" y="508"/>
                  <a:pt x="500" y="499"/>
                </a:cubicBezTo>
                <a:cubicBezTo>
                  <a:pt x="496" y="498"/>
                  <a:pt x="489" y="497"/>
                  <a:pt x="487" y="499"/>
                </a:cubicBezTo>
                <a:cubicBezTo>
                  <a:pt x="470" y="513"/>
                  <a:pt x="467" y="533"/>
                  <a:pt x="462" y="553"/>
                </a:cubicBezTo>
                <a:cubicBezTo>
                  <a:pt x="458" y="566"/>
                  <a:pt x="467" y="572"/>
                  <a:pt x="473" y="580"/>
                </a:cubicBezTo>
                <a:cubicBezTo>
                  <a:pt x="480" y="589"/>
                  <a:pt x="487" y="598"/>
                  <a:pt x="492" y="608"/>
                </a:cubicBezTo>
                <a:cubicBezTo>
                  <a:pt x="503" y="628"/>
                  <a:pt x="506" y="650"/>
                  <a:pt x="490" y="669"/>
                </a:cubicBezTo>
                <a:cubicBezTo>
                  <a:pt x="480" y="681"/>
                  <a:pt x="479" y="693"/>
                  <a:pt x="480" y="707"/>
                </a:cubicBezTo>
                <a:cubicBezTo>
                  <a:pt x="481" y="725"/>
                  <a:pt x="479" y="744"/>
                  <a:pt x="478" y="762"/>
                </a:cubicBezTo>
                <a:cubicBezTo>
                  <a:pt x="521" y="746"/>
                  <a:pt x="563" y="728"/>
                  <a:pt x="606" y="713"/>
                </a:cubicBezTo>
                <a:cubicBezTo>
                  <a:pt x="634" y="704"/>
                  <a:pt x="662" y="688"/>
                  <a:pt x="693" y="707"/>
                </a:cubicBezTo>
                <a:cubicBezTo>
                  <a:pt x="699" y="698"/>
                  <a:pt x="706" y="691"/>
                  <a:pt x="711" y="683"/>
                </a:cubicBezTo>
                <a:cubicBezTo>
                  <a:pt x="730" y="651"/>
                  <a:pt x="748" y="618"/>
                  <a:pt x="768" y="585"/>
                </a:cubicBezTo>
                <a:cubicBezTo>
                  <a:pt x="792" y="546"/>
                  <a:pt x="817" y="506"/>
                  <a:pt x="842" y="467"/>
                </a:cubicBezTo>
                <a:cubicBezTo>
                  <a:pt x="847" y="459"/>
                  <a:pt x="855" y="452"/>
                  <a:pt x="862" y="446"/>
                </a:cubicBezTo>
                <a:cubicBezTo>
                  <a:pt x="894" y="472"/>
                  <a:pt x="925" y="495"/>
                  <a:pt x="953" y="518"/>
                </a:cubicBezTo>
                <a:cubicBezTo>
                  <a:pt x="965" y="507"/>
                  <a:pt x="976" y="499"/>
                  <a:pt x="988" y="488"/>
                </a:cubicBezTo>
                <a:cubicBezTo>
                  <a:pt x="997" y="532"/>
                  <a:pt x="1029" y="545"/>
                  <a:pt x="1063" y="557"/>
                </a:cubicBezTo>
                <a:cubicBezTo>
                  <a:pt x="1070" y="548"/>
                  <a:pt x="1078" y="538"/>
                  <a:pt x="1088" y="525"/>
                </a:cubicBezTo>
                <a:cubicBezTo>
                  <a:pt x="1102" y="542"/>
                  <a:pt x="1119" y="556"/>
                  <a:pt x="1130" y="573"/>
                </a:cubicBezTo>
                <a:cubicBezTo>
                  <a:pt x="1158" y="616"/>
                  <a:pt x="1188" y="658"/>
                  <a:pt x="1226" y="693"/>
                </a:cubicBezTo>
                <a:cubicBezTo>
                  <a:pt x="1239" y="706"/>
                  <a:pt x="1239" y="715"/>
                  <a:pt x="1228" y="730"/>
                </a:cubicBezTo>
                <a:cubicBezTo>
                  <a:pt x="1156" y="827"/>
                  <a:pt x="1084" y="924"/>
                  <a:pt x="1013" y="1021"/>
                </a:cubicBezTo>
                <a:cubicBezTo>
                  <a:pt x="991" y="1051"/>
                  <a:pt x="971" y="1082"/>
                  <a:pt x="950" y="1111"/>
                </a:cubicBezTo>
                <a:cubicBezTo>
                  <a:pt x="955" y="1117"/>
                  <a:pt x="959" y="1121"/>
                  <a:pt x="963" y="1124"/>
                </a:cubicBezTo>
                <a:close/>
                <a:moveTo>
                  <a:pt x="553" y="926"/>
                </a:moveTo>
                <a:cubicBezTo>
                  <a:pt x="572" y="893"/>
                  <a:pt x="594" y="858"/>
                  <a:pt x="615" y="823"/>
                </a:cubicBezTo>
                <a:cubicBezTo>
                  <a:pt x="590" y="818"/>
                  <a:pt x="569" y="821"/>
                  <a:pt x="548" y="831"/>
                </a:cubicBezTo>
                <a:cubicBezTo>
                  <a:pt x="535" y="837"/>
                  <a:pt x="520" y="841"/>
                  <a:pt x="507" y="848"/>
                </a:cubicBezTo>
                <a:cubicBezTo>
                  <a:pt x="497" y="853"/>
                  <a:pt x="494" y="869"/>
                  <a:pt x="500" y="875"/>
                </a:cubicBezTo>
                <a:cubicBezTo>
                  <a:pt x="518" y="892"/>
                  <a:pt x="535" y="909"/>
                  <a:pt x="553" y="926"/>
                </a:cubicBezTo>
                <a:close/>
                <a:moveTo>
                  <a:pt x="145" y="204"/>
                </a:moveTo>
                <a:cubicBezTo>
                  <a:pt x="142" y="182"/>
                  <a:pt x="125" y="165"/>
                  <a:pt x="107" y="168"/>
                </a:cubicBezTo>
                <a:cubicBezTo>
                  <a:pt x="103" y="168"/>
                  <a:pt x="100" y="174"/>
                  <a:pt x="96" y="177"/>
                </a:cubicBezTo>
                <a:cubicBezTo>
                  <a:pt x="104" y="185"/>
                  <a:pt x="110" y="194"/>
                  <a:pt x="119" y="199"/>
                </a:cubicBezTo>
                <a:cubicBezTo>
                  <a:pt x="126" y="203"/>
                  <a:pt x="135" y="202"/>
                  <a:pt x="145" y="204"/>
                </a:cubicBezTo>
                <a:close/>
                <a:moveTo>
                  <a:pt x="168" y="170"/>
                </a:moveTo>
                <a:cubicBezTo>
                  <a:pt x="152" y="176"/>
                  <a:pt x="148" y="186"/>
                  <a:pt x="153" y="207"/>
                </a:cubicBezTo>
                <a:cubicBezTo>
                  <a:pt x="159" y="193"/>
                  <a:pt x="163" y="182"/>
                  <a:pt x="168" y="170"/>
                </a:cubicBezTo>
                <a:close/>
              </a:path>
            </a:pathLst>
          </a:custGeom>
          <a:solidFill>
            <a:srgbClr val="184077">
              <a:alpha val="14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64B7FDAC-5456-4EEB-9C4A-126A87659887}"/>
              </a:ext>
            </a:extLst>
          </p:cNvPr>
          <p:cNvGrpSpPr/>
          <p:nvPr/>
        </p:nvGrpSpPr>
        <p:grpSpPr>
          <a:xfrm>
            <a:off x="740488" y="2132977"/>
            <a:ext cx="10711024" cy="1114812"/>
            <a:chOff x="718976" y="2015219"/>
            <a:chExt cx="10711024" cy="1114812"/>
          </a:xfrm>
        </p:grpSpPr>
        <p:sp>
          <p:nvSpPr>
            <p:cNvPr id="5" name="PA-矩形 38">
              <a:extLst>
                <a:ext uri="{FF2B5EF4-FFF2-40B4-BE49-F238E27FC236}">
                  <a16:creationId xmlns:a16="http://schemas.microsoft.com/office/drawing/2014/main" id="{92E655CF-6268-4552-97D3-6F0AC1169553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1252081" y="2095570"/>
              <a:ext cx="964481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It is reasonable to analyze that a change in women’s work is not equal to a change in women’s status.</a:t>
              </a: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A6FA1C33-20B2-4A8F-BD16-3D61C0E1B14A}"/>
                </a:ext>
              </a:extLst>
            </p:cNvPr>
            <p:cNvSpPr/>
            <p:nvPr/>
          </p:nvSpPr>
          <p:spPr>
            <a:xfrm>
              <a:off x="718976" y="2015219"/>
              <a:ext cx="10711024" cy="1114812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56A57838-0501-461D-9E69-10E03C3B9FB5}"/>
              </a:ext>
            </a:extLst>
          </p:cNvPr>
          <p:cNvGrpSpPr/>
          <p:nvPr/>
        </p:nvGrpSpPr>
        <p:grpSpPr>
          <a:xfrm>
            <a:off x="747257" y="4916764"/>
            <a:ext cx="10711024" cy="1114812"/>
            <a:chOff x="718976" y="4799006"/>
            <a:chExt cx="10711024" cy="1114812"/>
          </a:xfrm>
        </p:grpSpPr>
        <p:sp>
          <p:nvSpPr>
            <p:cNvPr id="7" name="PA-矩形 38">
              <a:extLst>
                <a:ext uri="{FF2B5EF4-FFF2-40B4-BE49-F238E27FC236}">
                  <a16:creationId xmlns:a16="http://schemas.microsoft.com/office/drawing/2014/main" id="{22C336DB-E070-487A-83A6-C02A51A7FD73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1245312" y="4879357"/>
              <a:ext cx="964481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 assume that those limits are political. Contradictorily, Bennett shows a shut of economic life.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DAA77A88-9EEF-45BD-83D3-4D4C79055CFF}"/>
                </a:ext>
              </a:extLst>
            </p:cNvPr>
            <p:cNvSpPr/>
            <p:nvPr/>
          </p:nvSpPr>
          <p:spPr>
            <a:xfrm>
              <a:off x="718976" y="4799006"/>
              <a:ext cx="10711024" cy="1114812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PA-右箭头 1">
            <a:extLst>
              <a:ext uri="{FF2B5EF4-FFF2-40B4-BE49-F238E27FC236}">
                <a16:creationId xmlns:a16="http://schemas.microsoft.com/office/drawing/2014/main" id="{2610B475-5C21-444A-B734-7527DA0CCF8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rot="5400000" flipH="1" flipV="1">
            <a:off x="4099108" y="3576099"/>
            <a:ext cx="529406" cy="360000"/>
          </a:xfrm>
          <a:prstGeom prst="rightArrow">
            <a:avLst/>
          </a:prstGeom>
          <a:solidFill>
            <a:srgbClr val="FEC918"/>
          </a:solidFill>
          <a:ln>
            <a:noFill/>
          </a:ln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0BC0534F-28C0-4110-A6BA-FFCB47264CB5}"/>
              </a:ext>
            </a:extLst>
          </p:cNvPr>
          <p:cNvSpPr/>
          <p:nvPr/>
        </p:nvSpPr>
        <p:spPr>
          <a:xfrm>
            <a:off x="2588882" y="4020802"/>
            <a:ext cx="35071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Approval</a:t>
            </a:r>
          </a:p>
        </p:txBody>
      </p:sp>
      <p:sp>
        <p:nvSpPr>
          <p:cNvPr id="12" name="PA-右箭头 1">
            <a:extLst>
              <a:ext uri="{FF2B5EF4-FFF2-40B4-BE49-F238E27FC236}">
                <a16:creationId xmlns:a16="http://schemas.microsoft.com/office/drawing/2014/main" id="{7C285FB0-0642-49E9-9E09-13E4D44186B4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rot="16200000" flipH="1">
            <a:off x="7558126" y="4269682"/>
            <a:ext cx="529406" cy="360000"/>
          </a:xfrm>
          <a:prstGeom prst="rightArrow">
            <a:avLst/>
          </a:prstGeom>
          <a:solidFill>
            <a:srgbClr val="FEC918"/>
          </a:solidFill>
          <a:ln>
            <a:noFill/>
          </a:ln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84034D40-9B08-45CE-AC7A-22D642810512}"/>
              </a:ext>
            </a:extLst>
          </p:cNvPr>
          <p:cNvSpPr/>
          <p:nvPr/>
        </p:nvSpPr>
        <p:spPr>
          <a:xfrm>
            <a:off x="5953852" y="3373312"/>
            <a:ext cx="38439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Disapproval</a:t>
            </a:r>
          </a:p>
        </p:txBody>
      </p:sp>
      <p:sp>
        <p:nvSpPr>
          <p:cNvPr id="14" name="PA-矩形 38">
            <a:extLst>
              <a:ext uri="{FF2B5EF4-FFF2-40B4-BE49-F238E27FC236}">
                <a16:creationId xmlns:a16="http://schemas.microsoft.com/office/drawing/2014/main" id="{EB5EC1C7-3997-4E0D-BA5C-C96E6D82907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299671" y="2213328"/>
            <a:ext cx="2064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reasonable</a:t>
            </a:r>
          </a:p>
        </p:txBody>
      </p:sp>
      <p:sp>
        <p:nvSpPr>
          <p:cNvPr id="15" name="PA-矩形 38">
            <a:extLst>
              <a:ext uri="{FF2B5EF4-FFF2-40B4-BE49-F238E27FC236}">
                <a16:creationId xmlns:a16="http://schemas.microsoft.com/office/drawing/2014/main" id="{06384B95-892A-4C5A-8238-3E5B50148415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002830" y="4997115"/>
            <a:ext cx="2732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Contradictorily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6AAD9E04-051A-474C-95ED-8785C450AFFB}"/>
              </a:ext>
            </a:extLst>
          </p:cNvPr>
          <p:cNvSpPr/>
          <p:nvPr/>
        </p:nvSpPr>
        <p:spPr>
          <a:xfrm>
            <a:off x="5570464" y="665129"/>
            <a:ext cx="18790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3</a:t>
            </a:r>
          </a:p>
        </p:txBody>
      </p:sp>
      <p:sp>
        <p:nvSpPr>
          <p:cNvPr id="18" name="矩形: 圆角 17">
            <a:extLst>
              <a:ext uri="{FF2B5EF4-FFF2-40B4-BE49-F238E27FC236}">
                <a16:creationId xmlns:a16="http://schemas.microsoft.com/office/drawing/2014/main" id="{AE11536E-07EB-46FE-88F7-CFD3FFF0DDAB}"/>
              </a:ext>
            </a:extLst>
          </p:cNvPr>
          <p:cNvSpPr/>
          <p:nvPr/>
        </p:nvSpPr>
        <p:spPr>
          <a:xfrm>
            <a:off x="4784537" y="1558454"/>
            <a:ext cx="2664000" cy="36000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ootsteps-silhouette-variant_32523">
            <a:extLst>
              <a:ext uri="{FF2B5EF4-FFF2-40B4-BE49-F238E27FC236}">
                <a16:creationId xmlns:a16="http://schemas.microsoft.com/office/drawing/2014/main" id="{B43189F2-E611-455D-B99C-D09542DE6050}"/>
              </a:ext>
            </a:extLst>
          </p:cNvPr>
          <p:cNvSpPr>
            <a:spLocks noChangeAspect="1"/>
          </p:cNvSpPr>
          <p:nvPr/>
        </p:nvSpPr>
        <p:spPr bwMode="auto">
          <a:xfrm>
            <a:off x="4803856" y="838938"/>
            <a:ext cx="390040" cy="609685"/>
          </a:xfrm>
          <a:custGeom>
            <a:avLst/>
            <a:gdLst>
              <a:gd name="T0" fmla="*/ 455839 w 606244"/>
              <a:gd name="T1" fmla="*/ 455839 w 606244"/>
              <a:gd name="T2" fmla="*/ 600116 w 606244"/>
              <a:gd name="T3" fmla="*/ 600116 w 606244"/>
              <a:gd name="T4" fmla="*/ 600116 w 606244"/>
              <a:gd name="T5" fmla="*/ 600116 w 606244"/>
              <a:gd name="T6" fmla="*/ 455839 w 606244"/>
              <a:gd name="T7" fmla="*/ 455839 w 606244"/>
              <a:gd name="T8" fmla="*/ 600116 w 606244"/>
              <a:gd name="T9" fmla="*/ 600116 w 606244"/>
              <a:gd name="T10" fmla="*/ 600116 w 606244"/>
              <a:gd name="T11" fmla="*/ 600116 w 606244"/>
              <a:gd name="T12" fmla="*/ 600116 w 606244"/>
              <a:gd name="T13" fmla="*/ 600116 w 606244"/>
              <a:gd name="T14" fmla="*/ 600116 w 606244"/>
              <a:gd name="T15" fmla="*/ 600116 w 606244"/>
              <a:gd name="T16" fmla="*/ 600116 w 606244"/>
              <a:gd name="T17" fmla="*/ 600116 w 606244"/>
              <a:gd name="T18" fmla="*/ 600116 w 606244"/>
              <a:gd name="T19" fmla="*/ 600116 w 606244"/>
              <a:gd name="T20" fmla="*/ 455839 w 606244"/>
              <a:gd name="T21" fmla="*/ 455839 w 606244"/>
              <a:gd name="T22" fmla="*/ 600116 w 606244"/>
              <a:gd name="T23" fmla="*/ 600116 w 606244"/>
              <a:gd name="T24" fmla="*/ 600116 w 606244"/>
              <a:gd name="T25" fmla="*/ 600116 w 606244"/>
              <a:gd name="T26" fmla="*/ 600116 w 606244"/>
              <a:gd name="T27" fmla="*/ 600116 w 606244"/>
              <a:gd name="T28" fmla="*/ 600116 w 606244"/>
              <a:gd name="T29" fmla="*/ 600116 w 606244"/>
              <a:gd name="T30" fmla="*/ 600116 w 606244"/>
              <a:gd name="T31" fmla="*/ 600116 w 606244"/>
              <a:gd name="T32" fmla="*/ 600116 w 606244"/>
              <a:gd name="T33" fmla="*/ 600116 w 606244"/>
              <a:gd name="T34" fmla="*/ 455839 w 606244"/>
              <a:gd name="T35" fmla="*/ 455839 w 606244"/>
              <a:gd name="T36" fmla="*/ 600116 w 606244"/>
              <a:gd name="T37" fmla="*/ 600116 w 606244"/>
              <a:gd name="T38" fmla="*/ 600116 w 606244"/>
              <a:gd name="T39" fmla="*/ 600116 w 60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058" h="7918">
                <a:moveTo>
                  <a:pt x="3077" y="5282"/>
                </a:moveTo>
                <a:cubicBezTo>
                  <a:pt x="3448" y="5409"/>
                  <a:pt x="3775" y="5490"/>
                  <a:pt x="4245" y="5635"/>
                </a:cubicBezTo>
                <a:cubicBezTo>
                  <a:pt x="4065" y="7918"/>
                  <a:pt x="1906" y="7011"/>
                  <a:pt x="3077" y="5282"/>
                </a:cubicBezTo>
                <a:close/>
                <a:moveTo>
                  <a:pt x="5005" y="3185"/>
                </a:moveTo>
                <a:cubicBezTo>
                  <a:pt x="4980" y="2499"/>
                  <a:pt x="4859" y="1600"/>
                  <a:pt x="3898" y="1741"/>
                </a:cubicBezTo>
                <a:cubicBezTo>
                  <a:pt x="3447" y="1859"/>
                  <a:pt x="3114" y="2354"/>
                  <a:pt x="2957" y="3208"/>
                </a:cubicBezTo>
                <a:cubicBezTo>
                  <a:pt x="2871" y="3678"/>
                  <a:pt x="2921" y="4337"/>
                  <a:pt x="3022" y="4732"/>
                </a:cubicBezTo>
                <a:cubicBezTo>
                  <a:pt x="3115" y="5011"/>
                  <a:pt x="3084" y="4994"/>
                  <a:pt x="3183" y="5047"/>
                </a:cubicBezTo>
                <a:cubicBezTo>
                  <a:pt x="3569" y="5133"/>
                  <a:pt x="3950" y="5230"/>
                  <a:pt x="4339" y="5328"/>
                </a:cubicBezTo>
                <a:cubicBezTo>
                  <a:pt x="4734" y="5049"/>
                  <a:pt x="5058" y="3568"/>
                  <a:pt x="5005" y="3185"/>
                </a:cubicBezTo>
                <a:close/>
                <a:moveTo>
                  <a:pt x="2036" y="3132"/>
                </a:moveTo>
                <a:cubicBezTo>
                  <a:pt x="2138" y="2737"/>
                  <a:pt x="2188" y="2078"/>
                  <a:pt x="2102" y="1608"/>
                </a:cubicBezTo>
                <a:cubicBezTo>
                  <a:pt x="1945" y="754"/>
                  <a:pt x="1612" y="258"/>
                  <a:pt x="1161" y="141"/>
                </a:cubicBezTo>
                <a:cubicBezTo>
                  <a:pt x="199" y="0"/>
                  <a:pt x="79" y="899"/>
                  <a:pt x="54" y="1585"/>
                </a:cubicBezTo>
                <a:cubicBezTo>
                  <a:pt x="0" y="1968"/>
                  <a:pt x="325" y="3449"/>
                  <a:pt x="720" y="3727"/>
                </a:cubicBezTo>
                <a:cubicBezTo>
                  <a:pt x="1108" y="3629"/>
                  <a:pt x="1490" y="3533"/>
                  <a:pt x="1876" y="3446"/>
                </a:cubicBezTo>
                <a:cubicBezTo>
                  <a:pt x="1975" y="3394"/>
                  <a:pt x="1944" y="3411"/>
                  <a:pt x="2036" y="3132"/>
                </a:cubicBezTo>
                <a:close/>
                <a:moveTo>
                  <a:pt x="813" y="4034"/>
                </a:moveTo>
                <a:cubicBezTo>
                  <a:pt x="994" y="6318"/>
                  <a:pt x="3153" y="5411"/>
                  <a:pt x="1982" y="3682"/>
                </a:cubicBezTo>
                <a:cubicBezTo>
                  <a:pt x="1611" y="3809"/>
                  <a:pt x="1284" y="3890"/>
                  <a:pt x="813" y="4034"/>
                </a:cubicBezTo>
                <a:close/>
              </a:path>
            </a:pathLst>
          </a:custGeom>
          <a:solidFill>
            <a:srgbClr val="184077"/>
          </a:solidFill>
          <a:ln>
            <a:noFill/>
          </a:ln>
        </p:spPr>
      </p:sp>
      <p:sp>
        <p:nvSpPr>
          <p:cNvPr id="24" name="Freeform 11">
            <a:extLst>
              <a:ext uri="{FF2B5EF4-FFF2-40B4-BE49-F238E27FC236}">
                <a16:creationId xmlns:a16="http://schemas.microsoft.com/office/drawing/2014/main" id="{069CF06C-D9DC-457C-BE02-A5B78AD31E6C}"/>
              </a:ext>
            </a:extLst>
          </p:cNvPr>
          <p:cNvSpPr>
            <a:spLocks noEditPoints="1"/>
          </p:cNvSpPr>
          <p:nvPr/>
        </p:nvSpPr>
        <p:spPr bwMode="auto">
          <a:xfrm rot="2545214">
            <a:off x="919242" y="1702754"/>
            <a:ext cx="575022" cy="977026"/>
          </a:xfrm>
          <a:custGeom>
            <a:avLst/>
            <a:gdLst>
              <a:gd name="T0" fmla="*/ 15 w 381"/>
              <a:gd name="T1" fmla="*/ 162 h 650"/>
              <a:gd name="T2" fmla="*/ 36 w 381"/>
              <a:gd name="T3" fmla="*/ 40 h 650"/>
              <a:gd name="T4" fmla="*/ 107 w 381"/>
              <a:gd name="T5" fmla="*/ 0 h 650"/>
              <a:gd name="T6" fmla="*/ 231 w 381"/>
              <a:gd name="T7" fmla="*/ 47 h 650"/>
              <a:gd name="T8" fmla="*/ 288 w 381"/>
              <a:gd name="T9" fmla="*/ 156 h 650"/>
              <a:gd name="T10" fmla="*/ 289 w 381"/>
              <a:gd name="T11" fmla="*/ 191 h 650"/>
              <a:gd name="T12" fmla="*/ 279 w 381"/>
              <a:gd name="T13" fmla="*/ 196 h 650"/>
              <a:gd name="T14" fmla="*/ 263 w 381"/>
              <a:gd name="T15" fmla="*/ 200 h 650"/>
              <a:gd name="T16" fmla="*/ 299 w 381"/>
              <a:gd name="T17" fmla="*/ 294 h 650"/>
              <a:gd name="T18" fmla="*/ 371 w 381"/>
              <a:gd name="T19" fmla="*/ 606 h 650"/>
              <a:gd name="T20" fmla="*/ 271 w 381"/>
              <a:gd name="T21" fmla="*/ 649 h 650"/>
              <a:gd name="T22" fmla="*/ 120 w 381"/>
              <a:gd name="T23" fmla="*/ 466 h 650"/>
              <a:gd name="T24" fmla="*/ 49 w 381"/>
              <a:gd name="T25" fmla="*/ 256 h 650"/>
              <a:gd name="T26" fmla="*/ 222 w 381"/>
              <a:gd name="T27" fmla="*/ 62 h 650"/>
              <a:gd name="T28" fmla="*/ 105 w 381"/>
              <a:gd name="T29" fmla="*/ 25 h 650"/>
              <a:gd name="T30" fmla="*/ 28 w 381"/>
              <a:gd name="T31" fmla="*/ 135 h 650"/>
              <a:gd name="T32" fmla="*/ 85 w 381"/>
              <a:gd name="T33" fmla="*/ 329 h 650"/>
              <a:gd name="T34" fmla="*/ 212 w 381"/>
              <a:gd name="T35" fmla="*/ 606 h 650"/>
              <a:gd name="T36" fmla="*/ 308 w 381"/>
              <a:gd name="T37" fmla="*/ 624 h 650"/>
              <a:gd name="T38" fmla="*/ 358 w 381"/>
              <a:gd name="T39" fmla="*/ 550 h 650"/>
              <a:gd name="T40" fmla="*/ 226 w 381"/>
              <a:gd name="T41" fmla="*/ 190 h 650"/>
              <a:gd name="T42" fmla="*/ 112 w 381"/>
              <a:gd name="T43" fmla="*/ 202 h 650"/>
              <a:gd name="T44" fmla="*/ 109 w 381"/>
              <a:gd name="T45" fmla="*/ 256 h 650"/>
              <a:gd name="T46" fmla="*/ 209 w 381"/>
              <a:gd name="T47" fmla="*/ 459 h 650"/>
              <a:gd name="T48" fmla="*/ 154 w 381"/>
              <a:gd name="T49" fmla="*/ 325 h 650"/>
              <a:gd name="T50" fmla="*/ 135 w 381"/>
              <a:gd name="T51" fmla="*/ 216 h 650"/>
              <a:gd name="T52" fmla="*/ 331 w 381"/>
              <a:gd name="T53" fmla="*/ 511 h 650"/>
              <a:gd name="T54" fmla="*/ 229 w 381"/>
              <a:gd name="T55" fmla="*/ 589 h 650"/>
              <a:gd name="T56" fmla="*/ 172 w 381"/>
              <a:gd name="T57" fmla="*/ 472 h 650"/>
              <a:gd name="T58" fmla="*/ 53 w 381"/>
              <a:gd name="T59" fmla="*/ 97 h 650"/>
              <a:gd name="T60" fmla="*/ 205 w 381"/>
              <a:gd name="T61" fmla="*/ 82 h 650"/>
              <a:gd name="T62" fmla="*/ 274 w 381"/>
              <a:gd name="T63" fmla="*/ 178 h 650"/>
              <a:gd name="T64" fmla="*/ 220 w 381"/>
              <a:gd name="T65" fmla="*/ 539 h 650"/>
              <a:gd name="T66" fmla="*/ 293 w 381"/>
              <a:gd name="T67" fmla="*/ 579 h 650"/>
              <a:gd name="T68" fmla="*/ 251 w 381"/>
              <a:gd name="T69" fmla="*/ 340 h 650"/>
              <a:gd name="T70" fmla="*/ 161 w 381"/>
              <a:gd name="T71" fmla="*/ 218 h 650"/>
              <a:gd name="T72" fmla="*/ 155 w 381"/>
              <a:gd name="T73" fmla="*/ 278 h 650"/>
              <a:gd name="T74" fmla="*/ 227 w 381"/>
              <a:gd name="T75" fmla="*/ 439 h 650"/>
              <a:gd name="T76" fmla="*/ 217 w 381"/>
              <a:gd name="T77" fmla="*/ 478 h 650"/>
              <a:gd name="T78" fmla="*/ 239 w 381"/>
              <a:gd name="T79" fmla="*/ 183 h 650"/>
              <a:gd name="T80" fmla="*/ 97 w 381"/>
              <a:gd name="T81" fmla="*/ 83 h 650"/>
              <a:gd name="T82" fmla="*/ 65 w 381"/>
              <a:gd name="T83" fmla="*/ 121 h 650"/>
              <a:gd name="T84" fmla="*/ 152 w 381"/>
              <a:gd name="T85" fmla="*/ 157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81" h="650">
                <a:moveTo>
                  <a:pt x="46" y="240"/>
                </a:moveTo>
                <a:cubicBezTo>
                  <a:pt x="35" y="212"/>
                  <a:pt x="25" y="187"/>
                  <a:pt x="15" y="162"/>
                </a:cubicBezTo>
                <a:cubicBezTo>
                  <a:pt x="0" y="126"/>
                  <a:pt x="3" y="92"/>
                  <a:pt x="24" y="60"/>
                </a:cubicBezTo>
                <a:cubicBezTo>
                  <a:pt x="28" y="53"/>
                  <a:pt x="33" y="47"/>
                  <a:pt x="36" y="40"/>
                </a:cubicBezTo>
                <a:cubicBezTo>
                  <a:pt x="42" y="29"/>
                  <a:pt x="50" y="23"/>
                  <a:pt x="62" y="20"/>
                </a:cubicBezTo>
                <a:cubicBezTo>
                  <a:pt x="78" y="15"/>
                  <a:pt x="92" y="7"/>
                  <a:pt x="107" y="0"/>
                </a:cubicBezTo>
                <a:cubicBezTo>
                  <a:pt x="124" y="0"/>
                  <a:pt x="141" y="0"/>
                  <a:pt x="158" y="0"/>
                </a:cubicBezTo>
                <a:cubicBezTo>
                  <a:pt x="187" y="9"/>
                  <a:pt x="214" y="21"/>
                  <a:pt x="231" y="47"/>
                </a:cubicBezTo>
                <a:cubicBezTo>
                  <a:pt x="242" y="63"/>
                  <a:pt x="254" y="79"/>
                  <a:pt x="263" y="97"/>
                </a:cubicBezTo>
                <a:cubicBezTo>
                  <a:pt x="273" y="116"/>
                  <a:pt x="280" y="136"/>
                  <a:pt x="288" y="156"/>
                </a:cubicBezTo>
                <a:cubicBezTo>
                  <a:pt x="292" y="165"/>
                  <a:pt x="297" y="171"/>
                  <a:pt x="293" y="180"/>
                </a:cubicBezTo>
                <a:cubicBezTo>
                  <a:pt x="290" y="191"/>
                  <a:pt x="292" y="189"/>
                  <a:pt x="289" y="191"/>
                </a:cubicBezTo>
                <a:cubicBezTo>
                  <a:pt x="276" y="197"/>
                  <a:pt x="283" y="194"/>
                  <a:pt x="279" y="196"/>
                </a:cubicBezTo>
                <a:cubicBezTo>
                  <a:pt x="270" y="198"/>
                  <a:pt x="282" y="195"/>
                  <a:pt x="279" y="196"/>
                </a:cubicBezTo>
                <a:cubicBezTo>
                  <a:pt x="271" y="198"/>
                  <a:pt x="272" y="198"/>
                  <a:pt x="279" y="196"/>
                </a:cubicBezTo>
                <a:cubicBezTo>
                  <a:pt x="286" y="193"/>
                  <a:pt x="281" y="195"/>
                  <a:pt x="263" y="200"/>
                </a:cubicBezTo>
                <a:cubicBezTo>
                  <a:pt x="247" y="205"/>
                  <a:pt x="272" y="197"/>
                  <a:pt x="255" y="203"/>
                </a:cubicBezTo>
                <a:cubicBezTo>
                  <a:pt x="270" y="233"/>
                  <a:pt x="285" y="264"/>
                  <a:pt x="299" y="294"/>
                </a:cubicBezTo>
                <a:cubicBezTo>
                  <a:pt x="329" y="363"/>
                  <a:pt x="350" y="435"/>
                  <a:pt x="369" y="507"/>
                </a:cubicBezTo>
                <a:cubicBezTo>
                  <a:pt x="378" y="540"/>
                  <a:pt x="381" y="573"/>
                  <a:pt x="371" y="606"/>
                </a:cubicBezTo>
                <a:cubicBezTo>
                  <a:pt x="369" y="612"/>
                  <a:pt x="365" y="621"/>
                  <a:pt x="360" y="623"/>
                </a:cubicBezTo>
                <a:cubicBezTo>
                  <a:pt x="331" y="633"/>
                  <a:pt x="300" y="650"/>
                  <a:pt x="271" y="649"/>
                </a:cubicBezTo>
                <a:cubicBezTo>
                  <a:pt x="240" y="648"/>
                  <a:pt x="205" y="638"/>
                  <a:pt x="188" y="606"/>
                </a:cubicBezTo>
                <a:cubicBezTo>
                  <a:pt x="164" y="560"/>
                  <a:pt x="138" y="514"/>
                  <a:pt x="120" y="466"/>
                </a:cubicBezTo>
                <a:cubicBezTo>
                  <a:pt x="95" y="401"/>
                  <a:pt x="75" y="333"/>
                  <a:pt x="53" y="266"/>
                </a:cubicBezTo>
                <a:cubicBezTo>
                  <a:pt x="52" y="264"/>
                  <a:pt x="51" y="261"/>
                  <a:pt x="49" y="256"/>
                </a:cubicBezTo>
                <a:moveTo>
                  <a:pt x="274" y="178"/>
                </a:moveTo>
                <a:cubicBezTo>
                  <a:pt x="268" y="134"/>
                  <a:pt x="245" y="98"/>
                  <a:pt x="222" y="62"/>
                </a:cubicBezTo>
                <a:cubicBezTo>
                  <a:pt x="214" y="51"/>
                  <a:pt x="202" y="41"/>
                  <a:pt x="190" y="34"/>
                </a:cubicBezTo>
                <a:cubicBezTo>
                  <a:pt x="163" y="19"/>
                  <a:pt x="135" y="13"/>
                  <a:pt x="105" y="25"/>
                </a:cubicBezTo>
                <a:cubicBezTo>
                  <a:pt x="94" y="29"/>
                  <a:pt x="83" y="32"/>
                  <a:pt x="73" y="36"/>
                </a:cubicBezTo>
                <a:cubicBezTo>
                  <a:pt x="35" y="50"/>
                  <a:pt x="15" y="97"/>
                  <a:pt x="28" y="135"/>
                </a:cubicBezTo>
                <a:cubicBezTo>
                  <a:pt x="42" y="176"/>
                  <a:pt x="54" y="218"/>
                  <a:pt x="66" y="260"/>
                </a:cubicBezTo>
                <a:cubicBezTo>
                  <a:pt x="73" y="283"/>
                  <a:pt x="77" y="307"/>
                  <a:pt x="85" y="329"/>
                </a:cubicBezTo>
                <a:cubicBezTo>
                  <a:pt x="101" y="379"/>
                  <a:pt x="118" y="429"/>
                  <a:pt x="137" y="478"/>
                </a:cubicBezTo>
                <a:cubicBezTo>
                  <a:pt x="155" y="524"/>
                  <a:pt x="178" y="569"/>
                  <a:pt x="212" y="606"/>
                </a:cubicBezTo>
                <a:cubicBezTo>
                  <a:pt x="219" y="613"/>
                  <a:pt x="229" y="618"/>
                  <a:pt x="238" y="623"/>
                </a:cubicBezTo>
                <a:cubicBezTo>
                  <a:pt x="261" y="635"/>
                  <a:pt x="285" y="630"/>
                  <a:pt x="308" y="624"/>
                </a:cubicBezTo>
                <a:cubicBezTo>
                  <a:pt x="324" y="620"/>
                  <a:pt x="343" y="612"/>
                  <a:pt x="350" y="593"/>
                </a:cubicBezTo>
                <a:cubicBezTo>
                  <a:pt x="355" y="580"/>
                  <a:pt x="359" y="564"/>
                  <a:pt x="358" y="550"/>
                </a:cubicBezTo>
                <a:cubicBezTo>
                  <a:pt x="353" y="513"/>
                  <a:pt x="349" y="475"/>
                  <a:pt x="337" y="440"/>
                </a:cubicBezTo>
                <a:cubicBezTo>
                  <a:pt x="308" y="353"/>
                  <a:pt x="273" y="269"/>
                  <a:pt x="226" y="190"/>
                </a:cubicBezTo>
                <a:cubicBezTo>
                  <a:pt x="222" y="183"/>
                  <a:pt x="215" y="176"/>
                  <a:pt x="208" y="172"/>
                </a:cubicBezTo>
                <a:cubicBezTo>
                  <a:pt x="182" y="157"/>
                  <a:pt x="126" y="174"/>
                  <a:pt x="112" y="202"/>
                </a:cubicBezTo>
                <a:cubicBezTo>
                  <a:pt x="111" y="203"/>
                  <a:pt x="110" y="204"/>
                  <a:pt x="110" y="206"/>
                </a:cubicBezTo>
                <a:cubicBezTo>
                  <a:pt x="110" y="223"/>
                  <a:pt x="107" y="240"/>
                  <a:pt x="109" y="256"/>
                </a:cubicBezTo>
                <a:cubicBezTo>
                  <a:pt x="119" y="326"/>
                  <a:pt x="153" y="386"/>
                  <a:pt x="188" y="446"/>
                </a:cubicBezTo>
                <a:cubicBezTo>
                  <a:pt x="191" y="452"/>
                  <a:pt x="201" y="455"/>
                  <a:pt x="209" y="459"/>
                </a:cubicBezTo>
                <a:cubicBezTo>
                  <a:pt x="208" y="451"/>
                  <a:pt x="209" y="442"/>
                  <a:pt x="206" y="436"/>
                </a:cubicBezTo>
                <a:cubicBezTo>
                  <a:pt x="189" y="399"/>
                  <a:pt x="170" y="362"/>
                  <a:pt x="154" y="325"/>
                </a:cubicBezTo>
                <a:cubicBezTo>
                  <a:pt x="140" y="295"/>
                  <a:pt x="133" y="265"/>
                  <a:pt x="132" y="232"/>
                </a:cubicBezTo>
                <a:cubicBezTo>
                  <a:pt x="131" y="227"/>
                  <a:pt x="132" y="221"/>
                  <a:pt x="135" y="216"/>
                </a:cubicBezTo>
                <a:cubicBezTo>
                  <a:pt x="149" y="192"/>
                  <a:pt x="194" y="191"/>
                  <a:pt x="208" y="215"/>
                </a:cubicBezTo>
                <a:cubicBezTo>
                  <a:pt x="264" y="307"/>
                  <a:pt x="301" y="408"/>
                  <a:pt x="331" y="511"/>
                </a:cubicBezTo>
                <a:cubicBezTo>
                  <a:pt x="344" y="554"/>
                  <a:pt x="332" y="578"/>
                  <a:pt x="298" y="599"/>
                </a:cubicBezTo>
                <a:cubicBezTo>
                  <a:pt x="280" y="610"/>
                  <a:pt x="240" y="605"/>
                  <a:pt x="229" y="589"/>
                </a:cubicBezTo>
                <a:cubicBezTo>
                  <a:pt x="222" y="577"/>
                  <a:pt x="215" y="565"/>
                  <a:pt x="209" y="553"/>
                </a:cubicBezTo>
                <a:cubicBezTo>
                  <a:pt x="196" y="526"/>
                  <a:pt x="184" y="499"/>
                  <a:pt x="172" y="472"/>
                </a:cubicBezTo>
                <a:cubicBezTo>
                  <a:pt x="117" y="357"/>
                  <a:pt x="69" y="239"/>
                  <a:pt x="52" y="112"/>
                </a:cubicBezTo>
                <a:cubicBezTo>
                  <a:pt x="52" y="107"/>
                  <a:pt x="51" y="101"/>
                  <a:pt x="53" y="97"/>
                </a:cubicBezTo>
                <a:cubicBezTo>
                  <a:pt x="67" y="70"/>
                  <a:pt x="113" y="45"/>
                  <a:pt x="142" y="52"/>
                </a:cubicBezTo>
                <a:cubicBezTo>
                  <a:pt x="165" y="57"/>
                  <a:pt x="189" y="60"/>
                  <a:pt x="205" y="82"/>
                </a:cubicBezTo>
                <a:cubicBezTo>
                  <a:pt x="224" y="109"/>
                  <a:pt x="246" y="134"/>
                  <a:pt x="255" y="167"/>
                </a:cubicBezTo>
                <a:cubicBezTo>
                  <a:pt x="257" y="174"/>
                  <a:pt x="261" y="184"/>
                  <a:pt x="274" y="178"/>
                </a:cubicBezTo>
                <a:close/>
                <a:moveTo>
                  <a:pt x="195" y="485"/>
                </a:moveTo>
                <a:cubicBezTo>
                  <a:pt x="204" y="504"/>
                  <a:pt x="211" y="522"/>
                  <a:pt x="220" y="539"/>
                </a:cubicBezTo>
                <a:cubicBezTo>
                  <a:pt x="226" y="552"/>
                  <a:pt x="234" y="565"/>
                  <a:pt x="243" y="576"/>
                </a:cubicBezTo>
                <a:cubicBezTo>
                  <a:pt x="257" y="592"/>
                  <a:pt x="277" y="593"/>
                  <a:pt x="293" y="579"/>
                </a:cubicBezTo>
                <a:cubicBezTo>
                  <a:pt x="313" y="563"/>
                  <a:pt x="322" y="529"/>
                  <a:pt x="313" y="505"/>
                </a:cubicBezTo>
                <a:cubicBezTo>
                  <a:pt x="293" y="450"/>
                  <a:pt x="274" y="395"/>
                  <a:pt x="251" y="340"/>
                </a:cubicBezTo>
                <a:cubicBezTo>
                  <a:pt x="235" y="302"/>
                  <a:pt x="214" y="265"/>
                  <a:pt x="195" y="228"/>
                </a:cubicBezTo>
                <a:cubicBezTo>
                  <a:pt x="188" y="214"/>
                  <a:pt x="173" y="216"/>
                  <a:pt x="161" y="218"/>
                </a:cubicBezTo>
                <a:cubicBezTo>
                  <a:pt x="149" y="220"/>
                  <a:pt x="149" y="232"/>
                  <a:pt x="149" y="241"/>
                </a:cubicBezTo>
                <a:cubicBezTo>
                  <a:pt x="150" y="253"/>
                  <a:pt x="151" y="266"/>
                  <a:pt x="155" y="278"/>
                </a:cubicBezTo>
                <a:cubicBezTo>
                  <a:pt x="163" y="302"/>
                  <a:pt x="174" y="325"/>
                  <a:pt x="183" y="349"/>
                </a:cubicBezTo>
                <a:cubicBezTo>
                  <a:pt x="195" y="380"/>
                  <a:pt x="203" y="413"/>
                  <a:pt x="227" y="439"/>
                </a:cubicBezTo>
                <a:cubicBezTo>
                  <a:pt x="230" y="442"/>
                  <a:pt x="231" y="446"/>
                  <a:pt x="233" y="450"/>
                </a:cubicBezTo>
                <a:cubicBezTo>
                  <a:pt x="238" y="464"/>
                  <a:pt x="232" y="474"/>
                  <a:pt x="217" y="478"/>
                </a:cubicBezTo>
                <a:cubicBezTo>
                  <a:pt x="210" y="480"/>
                  <a:pt x="202" y="482"/>
                  <a:pt x="195" y="485"/>
                </a:cubicBezTo>
                <a:close/>
                <a:moveTo>
                  <a:pt x="239" y="183"/>
                </a:moveTo>
                <a:cubicBezTo>
                  <a:pt x="232" y="145"/>
                  <a:pt x="212" y="108"/>
                  <a:pt x="188" y="87"/>
                </a:cubicBezTo>
                <a:cubicBezTo>
                  <a:pt x="162" y="64"/>
                  <a:pt x="125" y="62"/>
                  <a:pt x="97" y="83"/>
                </a:cubicBezTo>
                <a:cubicBezTo>
                  <a:pt x="94" y="86"/>
                  <a:pt x="89" y="89"/>
                  <a:pt x="84" y="91"/>
                </a:cubicBezTo>
                <a:cubicBezTo>
                  <a:pt x="71" y="96"/>
                  <a:pt x="65" y="106"/>
                  <a:pt x="65" y="121"/>
                </a:cubicBezTo>
                <a:cubicBezTo>
                  <a:pt x="66" y="157"/>
                  <a:pt x="80" y="189"/>
                  <a:pt x="94" y="226"/>
                </a:cubicBezTo>
                <a:cubicBezTo>
                  <a:pt x="99" y="187"/>
                  <a:pt x="120" y="167"/>
                  <a:pt x="152" y="157"/>
                </a:cubicBezTo>
                <a:cubicBezTo>
                  <a:pt x="185" y="145"/>
                  <a:pt x="212" y="157"/>
                  <a:pt x="239" y="183"/>
                </a:cubicBezTo>
                <a:close/>
              </a:path>
            </a:pathLst>
          </a:custGeom>
          <a:solidFill>
            <a:srgbClr val="1840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1">
            <a:extLst>
              <a:ext uri="{FF2B5EF4-FFF2-40B4-BE49-F238E27FC236}">
                <a16:creationId xmlns:a16="http://schemas.microsoft.com/office/drawing/2014/main" id="{427D4468-1CFF-44BB-A3E4-4B3EA1931449}"/>
              </a:ext>
            </a:extLst>
          </p:cNvPr>
          <p:cNvSpPr>
            <a:spLocks noEditPoints="1"/>
          </p:cNvSpPr>
          <p:nvPr/>
        </p:nvSpPr>
        <p:spPr bwMode="auto">
          <a:xfrm rot="2545214">
            <a:off x="10686907" y="4508602"/>
            <a:ext cx="575022" cy="977026"/>
          </a:xfrm>
          <a:custGeom>
            <a:avLst/>
            <a:gdLst>
              <a:gd name="T0" fmla="*/ 15 w 381"/>
              <a:gd name="T1" fmla="*/ 162 h 650"/>
              <a:gd name="T2" fmla="*/ 36 w 381"/>
              <a:gd name="T3" fmla="*/ 40 h 650"/>
              <a:gd name="T4" fmla="*/ 107 w 381"/>
              <a:gd name="T5" fmla="*/ 0 h 650"/>
              <a:gd name="T6" fmla="*/ 231 w 381"/>
              <a:gd name="T7" fmla="*/ 47 h 650"/>
              <a:gd name="T8" fmla="*/ 288 w 381"/>
              <a:gd name="T9" fmla="*/ 156 h 650"/>
              <a:gd name="T10" fmla="*/ 289 w 381"/>
              <a:gd name="T11" fmla="*/ 191 h 650"/>
              <a:gd name="T12" fmla="*/ 279 w 381"/>
              <a:gd name="T13" fmla="*/ 196 h 650"/>
              <a:gd name="T14" fmla="*/ 263 w 381"/>
              <a:gd name="T15" fmla="*/ 200 h 650"/>
              <a:gd name="T16" fmla="*/ 299 w 381"/>
              <a:gd name="T17" fmla="*/ 294 h 650"/>
              <a:gd name="T18" fmla="*/ 371 w 381"/>
              <a:gd name="T19" fmla="*/ 606 h 650"/>
              <a:gd name="T20" fmla="*/ 271 w 381"/>
              <a:gd name="T21" fmla="*/ 649 h 650"/>
              <a:gd name="T22" fmla="*/ 120 w 381"/>
              <a:gd name="T23" fmla="*/ 466 h 650"/>
              <a:gd name="T24" fmla="*/ 49 w 381"/>
              <a:gd name="T25" fmla="*/ 256 h 650"/>
              <a:gd name="T26" fmla="*/ 222 w 381"/>
              <a:gd name="T27" fmla="*/ 62 h 650"/>
              <a:gd name="T28" fmla="*/ 105 w 381"/>
              <a:gd name="T29" fmla="*/ 25 h 650"/>
              <a:gd name="T30" fmla="*/ 28 w 381"/>
              <a:gd name="T31" fmla="*/ 135 h 650"/>
              <a:gd name="T32" fmla="*/ 85 w 381"/>
              <a:gd name="T33" fmla="*/ 329 h 650"/>
              <a:gd name="T34" fmla="*/ 212 w 381"/>
              <a:gd name="T35" fmla="*/ 606 h 650"/>
              <a:gd name="T36" fmla="*/ 308 w 381"/>
              <a:gd name="T37" fmla="*/ 624 h 650"/>
              <a:gd name="T38" fmla="*/ 358 w 381"/>
              <a:gd name="T39" fmla="*/ 550 h 650"/>
              <a:gd name="T40" fmla="*/ 226 w 381"/>
              <a:gd name="T41" fmla="*/ 190 h 650"/>
              <a:gd name="T42" fmla="*/ 112 w 381"/>
              <a:gd name="T43" fmla="*/ 202 h 650"/>
              <a:gd name="T44" fmla="*/ 109 w 381"/>
              <a:gd name="T45" fmla="*/ 256 h 650"/>
              <a:gd name="T46" fmla="*/ 209 w 381"/>
              <a:gd name="T47" fmla="*/ 459 h 650"/>
              <a:gd name="T48" fmla="*/ 154 w 381"/>
              <a:gd name="T49" fmla="*/ 325 h 650"/>
              <a:gd name="T50" fmla="*/ 135 w 381"/>
              <a:gd name="T51" fmla="*/ 216 h 650"/>
              <a:gd name="T52" fmla="*/ 331 w 381"/>
              <a:gd name="T53" fmla="*/ 511 h 650"/>
              <a:gd name="T54" fmla="*/ 229 w 381"/>
              <a:gd name="T55" fmla="*/ 589 h 650"/>
              <a:gd name="T56" fmla="*/ 172 w 381"/>
              <a:gd name="T57" fmla="*/ 472 h 650"/>
              <a:gd name="T58" fmla="*/ 53 w 381"/>
              <a:gd name="T59" fmla="*/ 97 h 650"/>
              <a:gd name="T60" fmla="*/ 205 w 381"/>
              <a:gd name="T61" fmla="*/ 82 h 650"/>
              <a:gd name="T62" fmla="*/ 274 w 381"/>
              <a:gd name="T63" fmla="*/ 178 h 650"/>
              <a:gd name="T64" fmla="*/ 220 w 381"/>
              <a:gd name="T65" fmla="*/ 539 h 650"/>
              <a:gd name="T66" fmla="*/ 293 w 381"/>
              <a:gd name="T67" fmla="*/ 579 h 650"/>
              <a:gd name="T68" fmla="*/ 251 w 381"/>
              <a:gd name="T69" fmla="*/ 340 h 650"/>
              <a:gd name="T70" fmla="*/ 161 w 381"/>
              <a:gd name="T71" fmla="*/ 218 h 650"/>
              <a:gd name="T72" fmla="*/ 155 w 381"/>
              <a:gd name="T73" fmla="*/ 278 h 650"/>
              <a:gd name="T74" fmla="*/ 227 w 381"/>
              <a:gd name="T75" fmla="*/ 439 h 650"/>
              <a:gd name="T76" fmla="*/ 217 w 381"/>
              <a:gd name="T77" fmla="*/ 478 h 650"/>
              <a:gd name="T78" fmla="*/ 239 w 381"/>
              <a:gd name="T79" fmla="*/ 183 h 650"/>
              <a:gd name="T80" fmla="*/ 97 w 381"/>
              <a:gd name="T81" fmla="*/ 83 h 650"/>
              <a:gd name="T82" fmla="*/ 65 w 381"/>
              <a:gd name="T83" fmla="*/ 121 h 650"/>
              <a:gd name="T84" fmla="*/ 152 w 381"/>
              <a:gd name="T85" fmla="*/ 157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81" h="650">
                <a:moveTo>
                  <a:pt x="46" y="240"/>
                </a:moveTo>
                <a:cubicBezTo>
                  <a:pt x="35" y="212"/>
                  <a:pt x="25" y="187"/>
                  <a:pt x="15" y="162"/>
                </a:cubicBezTo>
                <a:cubicBezTo>
                  <a:pt x="0" y="126"/>
                  <a:pt x="3" y="92"/>
                  <a:pt x="24" y="60"/>
                </a:cubicBezTo>
                <a:cubicBezTo>
                  <a:pt x="28" y="53"/>
                  <a:pt x="33" y="47"/>
                  <a:pt x="36" y="40"/>
                </a:cubicBezTo>
                <a:cubicBezTo>
                  <a:pt x="42" y="29"/>
                  <a:pt x="50" y="23"/>
                  <a:pt x="62" y="20"/>
                </a:cubicBezTo>
                <a:cubicBezTo>
                  <a:pt x="78" y="15"/>
                  <a:pt x="92" y="7"/>
                  <a:pt x="107" y="0"/>
                </a:cubicBezTo>
                <a:cubicBezTo>
                  <a:pt x="124" y="0"/>
                  <a:pt x="141" y="0"/>
                  <a:pt x="158" y="0"/>
                </a:cubicBezTo>
                <a:cubicBezTo>
                  <a:pt x="187" y="9"/>
                  <a:pt x="214" y="21"/>
                  <a:pt x="231" y="47"/>
                </a:cubicBezTo>
                <a:cubicBezTo>
                  <a:pt x="242" y="63"/>
                  <a:pt x="254" y="79"/>
                  <a:pt x="263" y="97"/>
                </a:cubicBezTo>
                <a:cubicBezTo>
                  <a:pt x="273" y="116"/>
                  <a:pt x="280" y="136"/>
                  <a:pt x="288" y="156"/>
                </a:cubicBezTo>
                <a:cubicBezTo>
                  <a:pt x="292" y="165"/>
                  <a:pt x="297" y="171"/>
                  <a:pt x="293" y="180"/>
                </a:cubicBezTo>
                <a:cubicBezTo>
                  <a:pt x="290" y="191"/>
                  <a:pt x="292" y="189"/>
                  <a:pt x="289" y="191"/>
                </a:cubicBezTo>
                <a:cubicBezTo>
                  <a:pt x="276" y="197"/>
                  <a:pt x="283" y="194"/>
                  <a:pt x="279" y="196"/>
                </a:cubicBezTo>
                <a:cubicBezTo>
                  <a:pt x="270" y="198"/>
                  <a:pt x="282" y="195"/>
                  <a:pt x="279" y="196"/>
                </a:cubicBezTo>
                <a:cubicBezTo>
                  <a:pt x="271" y="198"/>
                  <a:pt x="272" y="198"/>
                  <a:pt x="279" y="196"/>
                </a:cubicBezTo>
                <a:cubicBezTo>
                  <a:pt x="286" y="193"/>
                  <a:pt x="281" y="195"/>
                  <a:pt x="263" y="200"/>
                </a:cubicBezTo>
                <a:cubicBezTo>
                  <a:pt x="247" y="205"/>
                  <a:pt x="272" y="197"/>
                  <a:pt x="255" y="203"/>
                </a:cubicBezTo>
                <a:cubicBezTo>
                  <a:pt x="270" y="233"/>
                  <a:pt x="285" y="264"/>
                  <a:pt x="299" y="294"/>
                </a:cubicBezTo>
                <a:cubicBezTo>
                  <a:pt x="329" y="363"/>
                  <a:pt x="350" y="435"/>
                  <a:pt x="369" y="507"/>
                </a:cubicBezTo>
                <a:cubicBezTo>
                  <a:pt x="378" y="540"/>
                  <a:pt x="381" y="573"/>
                  <a:pt x="371" y="606"/>
                </a:cubicBezTo>
                <a:cubicBezTo>
                  <a:pt x="369" y="612"/>
                  <a:pt x="365" y="621"/>
                  <a:pt x="360" y="623"/>
                </a:cubicBezTo>
                <a:cubicBezTo>
                  <a:pt x="331" y="633"/>
                  <a:pt x="300" y="650"/>
                  <a:pt x="271" y="649"/>
                </a:cubicBezTo>
                <a:cubicBezTo>
                  <a:pt x="240" y="648"/>
                  <a:pt x="205" y="638"/>
                  <a:pt x="188" y="606"/>
                </a:cubicBezTo>
                <a:cubicBezTo>
                  <a:pt x="164" y="560"/>
                  <a:pt x="138" y="514"/>
                  <a:pt x="120" y="466"/>
                </a:cubicBezTo>
                <a:cubicBezTo>
                  <a:pt x="95" y="401"/>
                  <a:pt x="75" y="333"/>
                  <a:pt x="53" y="266"/>
                </a:cubicBezTo>
                <a:cubicBezTo>
                  <a:pt x="52" y="264"/>
                  <a:pt x="51" y="261"/>
                  <a:pt x="49" y="256"/>
                </a:cubicBezTo>
                <a:moveTo>
                  <a:pt x="274" y="178"/>
                </a:moveTo>
                <a:cubicBezTo>
                  <a:pt x="268" y="134"/>
                  <a:pt x="245" y="98"/>
                  <a:pt x="222" y="62"/>
                </a:cubicBezTo>
                <a:cubicBezTo>
                  <a:pt x="214" y="51"/>
                  <a:pt x="202" y="41"/>
                  <a:pt x="190" y="34"/>
                </a:cubicBezTo>
                <a:cubicBezTo>
                  <a:pt x="163" y="19"/>
                  <a:pt x="135" y="13"/>
                  <a:pt x="105" y="25"/>
                </a:cubicBezTo>
                <a:cubicBezTo>
                  <a:pt x="94" y="29"/>
                  <a:pt x="83" y="32"/>
                  <a:pt x="73" y="36"/>
                </a:cubicBezTo>
                <a:cubicBezTo>
                  <a:pt x="35" y="50"/>
                  <a:pt x="15" y="97"/>
                  <a:pt x="28" y="135"/>
                </a:cubicBezTo>
                <a:cubicBezTo>
                  <a:pt x="42" y="176"/>
                  <a:pt x="54" y="218"/>
                  <a:pt x="66" y="260"/>
                </a:cubicBezTo>
                <a:cubicBezTo>
                  <a:pt x="73" y="283"/>
                  <a:pt x="77" y="307"/>
                  <a:pt x="85" y="329"/>
                </a:cubicBezTo>
                <a:cubicBezTo>
                  <a:pt x="101" y="379"/>
                  <a:pt x="118" y="429"/>
                  <a:pt x="137" y="478"/>
                </a:cubicBezTo>
                <a:cubicBezTo>
                  <a:pt x="155" y="524"/>
                  <a:pt x="178" y="569"/>
                  <a:pt x="212" y="606"/>
                </a:cubicBezTo>
                <a:cubicBezTo>
                  <a:pt x="219" y="613"/>
                  <a:pt x="229" y="618"/>
                  <a:pt x="238" y="623"/>
                </a:cubicBezTo>
                <a:cubicBezTo>
                  <a:pt x="261" y="635"/>
                  <a:pt x="285" y="630"/>
                  <a:pt x="308" y="624"/>
                </a:cubicBezTo>
                <a:cubicBezTo>
                  <a:pt x="324" y="620"/>
                  <a:pt x="343" y="612"/>
                  <a:pt x="350" y="593"/>
                </a:cubicBezTo>
                <a:cubicBezTo>
                  <a:pt x="355" y="580"/>
                  <a:pt x="359" y="564"/>
                  <a:pt x="358" y="550"/>
                </a:cubicBezTo>
                <a:cubicBezTo>
                  <a:pt x="353" y="513"/>
                  <a:pt x="349" y="475"/>
                  <a:pt x="337" y="440"/>
                </a:cubicBezTo>
                <a:cubicBezTo>
                  <a:pt x="308" y="353"/>
                  <a:pt x="273" y="269"/>
                  <a:pt x="226" y="190"/>
                </a:cubicBezTo>
                <a:cubicBezTo>
                  <a:pt x="222" y="183"/>
                  <a:pt x="215" y="176"/>
                  <a:pt x="208" y="172"/>
                </a:cubicBezTo>
                <a:cubicBezTo>
                  <a:pt x="182" y="157"/>
                  <a:pt x="126" y="174"/>
                  <a:pt x="112" y="202"/>
                </a:cubicBezTo>
                <a:cubicBezTo>
                  <a:pt x="111" y="203"/>
                  <a:pt x="110" y="204"/>
                  <a:pt x="110" y="206"/>
                </a:cubicBezTo>
                <a:cubicBezTo>
                  <a:pt x="110" y="223"/>
                  <a:pt x="107" y="240"/>
                  <a:pt x="109" y="256"/>
                </a:cubicBezTo>
                <a:cubicBezTo>
                  <a:pt x="119" y="326"/>
                  <a:pt x="153" y="386"/>
                  <a:pt x="188" y="446"/>
                </a:cubicBezTo>
                <a:cubicBezTo>
                  <a:pt x="191" y="452"/>
                  <a:pt x="201" y="455"/>
                  <a:pt x="209" y="459"/>
                </a:cubicBezTo>
                <a:cubicBezTo>
                  <a:pt x="208" y="451"/>
                  <a:pt x="209" y="442"/>
                  <a:pt x="206" y="436"/>
                </a:cubicBezTo>
                <a:cubicBezTo>
                  <a:pt x="189" y="399"/>
                  <a:pt x="170" y="362"/>
                  <a:pt x="154" y="325"/>
                </a:cubicBezTo>
                <a:cubicBezTo>
                  <a:pt x="140" y="295"/>
                  <a:pt x="133" y="265"/>
                  <a:pt x="132" y="232"/>
                </a:cubicBezTo>
                <a:cubicBezTo>
                  <a:pt x="131" y="227"/>
                  <a:pt x="132" y="221"/>
                  <a:pt x="135" y="216"/>
                </a:cubicBezTo>
                <a:cubicBezTo>
                  <a:pt x="149" y="192"/>
                  <a:pt x="194" y="191"/>
                  <a:pt x="208" y="215"/>
                </a:cubicBezTo>
                <a:cubicBezTo>
                  <a:pt x="264" y="307"/>
                  <a:pt x="301" y="408"/>
                  <a:pt x="331" y="511"/>
                </a:cubicBezTo>
                <a:cubicBezTo>
                  <a:pt x="344" y="554"/>
                  <a:pt x="332" y="578"/>
                  <a:pt x="298" y="599"/>
                </a:cubicBezTo>
                <a:cubicBezTo>
                  <a:pt x="280" y="610"/>
                  <a:pt x="240" y="605"/>
                  <a:pt x="229" y="589"/>
                </a:cubicBezTo>
                <a:cubicBezTo>
                  <a:pt x="222" y="577"/>
                  <a:pt x="215" y="565"/>
                  <a:pt x="209" y="553"/>
                </a:cubicBezTo>
                <a:cubicBezTo>
                  <a:pt x="196" y="526"/>
                  <a:pt x="184" y="499"/>
                  <a:pt x="172" y="472"/>
                </a:cubicBezTo>
                <a:cubicBezTo>
                  <a:pt x="117" y="357"/>
                  <a:pt x="69" y="239"/>
                  <a:pt x="52" y="112"/>
                </a:cubicBezTo>
                <a:cubicBezTo>
                  <a:pt x="52" y="107"/>
                  <a:pt x="51" y="101"/>
                  <a:pt x="53" y="97"/>
                </a:cubicBezTo>
                <a:cubicBezTo>
                  <a:pt x="67" y="70"/>
                  <a:pt x="113" y="45"/>
                  <a:pt x="142" y="52"/>
                </a:cubicBezTo>
                <a:cubicBezTo>
                  <a:pt x="165" y="57"/>
                  <a:pt x="189" y="60"/>
                  <a:pt x="205" y="82"/>
                </a:cubicBezTo>
                <a:cubicBezTo>
                  <a:pt x="224" y="109"/>
                  <a:pt x="246" y="134"/>
                  <a:pt x="255" y="167"/>
                </a:cubicBezTo>
                <a:cubicBezTo>
                  <a:pt x="257" y="174"/>
                  <a:pt x="261" y="184"/>
                  <a:pt x="274" y="178"/>
                </a:cubicBezTo>
                <a:close/>
                <a:moveTo>
                  <a:pt x="195" y="485"/>
                </a:moveTo>
                <a:cubicBezTo>
                  <a:pt x="204" y="504"/>
                  <a:pt x="211" y="522"/>
                  <a:pt x="220" y="539"/>
                </a:cubicBezTo>
                <a:cubicBezTo>
                  <a:pt x="226" y="552"/>
                  <a:pt x="234" y="565"/>
                  <a:pt x="243" y="576"/>
                </a:cubicBezTo>
                <a:cubicBezTo>
                  <a:pt x="257" y="592"/>
                  <a:pt x="277" y="593"/>
                  <a:pt x="293" y="579"/>
                </a:cubicBezTo>
                <a:cubicBezTo>
                  <a:pt x="313" y="563"/>
                  <a:pt x="322" y="529"/>
                  <a:pt x="313" y="505"/>
                </a:cubicBezTo>
                <a:cubicBezTo>
                  <a:pt x="293" y="450"/>
                  <a:pt x="274" y="395"/>
                  <a:pt x="251" y="340"/>
                </a:cubicBezTo>
                <a:cubicBezTo>
                  <a:pt x="235" y="302"/>
                  <a:pt x="214" y="265"/>
                  <a:pt x="195" y="228"/>
                </a:cubicBezTo>
                <a:cubicBezTo>
                  <a:pt x="188" y="214"/>
                  <a:pt x="173" y="216"/>
                  <a:pt x="161" y="218"/>
                </a:cubicBezTo>
                <a:cubicBezTo>
                  <a:pt x="149" y="220"/>
                  <a:pt x="149" y="232"/>
                  <a:pt x="149" y="241"/>
                </a:cubicBezTo>
                <a:cubicBezTo>
                  <a:pt x="150" y="253"/>
                  <a:pt x="151" y="266"/>
                  <a:pt x="155" y="278"/>
                </a:cubicBezTo>
                <a:cubicBezTo>
                  <a:pt x="163" y="302"/>
                  <a:pt x="174" y="325"/>
                  <a:pt x="183" y="349"/>
                </a:cubicBezTo>
                <a:cubicBezTo>
                  <a:pt x="195" y="380"/>
                  <a:pt x="203" y="413"/>
                  <a:pt x="227" y="439"/>
                </a:cubicBezTo>
                <a:cubicBezTo>
                  <a:pt x="230" y="442"/>
                  <a:pt x="231" y="446"/>
                  <a:pt x="233" y="450"/>
                </a:cubicBezTo>
                <a:cubicBezTo>
                  <a:pt x="238" y="464"/>
                  <a:pt x="232" y="474"/>
                  <a:pt x="217" y="478"/>
                </a:cubicBezTo>
                <a:cubicBezTo>
                  <a:pt x="210" y="480"/>
                  <a:pt x="202" y="482"/>
                  <a:pt x="195" y="485"/>
                </a:cubicBezTo>
                <a:close/>
                <a:moveTo>
                  <a:pt x="239" y="183"/>
                </a:moveTo>
                <a:cubicBezTo>
                  <a:pt x="232" y="145"/>
                  <a:pt x="212" y="108"/>
                  <a:pt x="188" y="87"/>
                </a:cubicBezTo>
                <a:cubicBezTo>
                  <a:pt x="162" y="64"/>
                  <a:pt x="125" y="62"/>
                  <a:pt x="97" y="83"/>
                </a:cubicBezTo>
                <a:cubicBezTo>
                  <a:pt x="94" y="86"/>
                  <a:pt x="89" y="89"/>
                  <a:pt x="84" y="91"/>
                </a:cubicBezTo>
                <a:cubicBezTo>
                  <a:pt x="71" y="96"/>
                  <a:pt x="65" y="106"/>
                  <a:pt x="65" y="121"/>
                </a:cubicBezTo>
                <a:cubicBezTo>
                  <a:pt x="66" y="157"/>
                  <a:pt x="80" y="189"/>
                  <a:pt x="94" y="226"/>
                </a:cubicBezTo>
                <a:cubicBezTo>
                  <a:pt x="99" y="187"/>
                  <a:pt x="120" y="167"/>
                  <a:pt x="152" y="157"/>
                </a:cubicBezTo>
                <a:cubicBezTo>
                  <a:pt x="185" y="145"/>
                  <a:pt x="212" y="157"/>
                  <a:pt x="239" y="183"/>
                </a:cubicBezTo>
                <a:close/>
              </a:path>
            </a:pathLst>
          </a:custGeom>
          <a:solidFill>
            <a:srgbClr val="1840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403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1" grpId="0"/>
      <p:bldP spid="12" grpId="0" animBg="1" autoUpdateAnimBg="0"/>
      <p:bldP spid="13" grpId="0"/>
      <p:bldP spid="17" grpId="0"/>
      <p:bldP spid="18" grpId="0" animBg="1"/>
      <p:bldP spid="24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>
            <a:extLst>
              <a:ext uri="{FF2B5EF4-FFF2-40B4-BE49-F238E27FC236}">
                <a16:creationId xmlns:a16="http://schemas.microsoft.com/office/drawing/2014/main" id="{F730B43A-1656-48EE-BD8E-AF1FC73485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96120" y="1027851"/>
            <a:ext cx="4913318" cy="5134672"/>
          </a:xfrm>
          <a:prstGeom prst="rect">
            <a:avLst/>
          </a:prstGeom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5ECAFDFF-0EC3-4FF0-9CCE-9C5E86911C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67770" y="1027851"/>
            <a:ext cx="4913318" cy="5134672"/>
          </a:xfrm>
          <a:prstGeom prst="rect">
            <a:avLst/>
          </a:prstGeom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B3D7CB04-FE70-44B8-BE58-A9DD857E6814}"/>
              </a:ext>
            </a:extLst>
          </p:cNvPr>
          <p:cNvSpPr/>
          <p:nvPr/>
        </p:nvSpPr>
        <p:spPr>
          <a:xfrm>
            <a:off x="1370242" y="2283367"/>
            <a:ext cx="39746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Allocation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A40295E0-EB53-44A1-AFD1-64E52702CCB5}"/>
              </a:ext>
            </a:extLst>
          </p:cNvPr>
          <p:cNvSpPr/>
          <p:nvPr/>
        </p:nvSpPr>
        <p:spPr>
          <a:xfrm>
            <a:off x="7133107" y="2283367"/>
            <a:ext cx="3373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Methodology</a:t>
            </a: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9D5742E1-0575-4075-B9B9-E0BB96231D6C}"/>
              </a:ext>
            </a:extLst>
          </p:cNvPr>
          <p:cNvSpPr/>
          <p:nvPr/>
        </p:nvSpPr>
        <p:spPr>
          <a:xfrm>
            <a:off x="1685854" y="2970456"/>
            <a:ext cx="3435791" cy="45719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2992C3AC-D43B-489B-9569-BE2D7D7AD802}"/>
              </a:ext>
            </a:extLst>
          </p:cNvPr>
          <p:cNvSpPr/>
          <p:nvPr/>
        </p:nvSpPr>
        <p:spPr>
          <a:xfrm>
            <a:off x="7272997" y="2970456"/>
            <a:ext cx="2996418" cy="45719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7F0DDFBC-3531-491C-A7E8-F1D6DEF06F92}"/>
              </a:ext>
            </a:extLst>
          </p:cNvPr>
          <p:cNvSpPr/>
          <p:nvPr/>
        </p:nvSpPr>
        <p:spPr>
          <a:xfrm>
            <a:off x="1758425" y="2980175"/>
            <a:ext cx="3198311" cy="29785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periods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Lead-in (1 period)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1 (6 periods)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2 (2 periods)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Assignment (1 period)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1B236B52-A911-4F69-8043-ED6B086452CD}"/>
              </a:ext>
            </a:extLst>
          </p:cNvPr>
          <p:cNvSpPr/>
          <p:nvPr/>
        </p:nvSpPr>
        <p:spPr>
          <a:xfrm>
            <a:off x="6208499" y="3339270"/>
            <a:ext cx="5222251" cy="1596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TBLT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Task-Based Language Teaching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466B0480-BBE4-4370-B3A7-9A89C0CDE84E}"/>
              </a:ext>
            </a:extLst>
          </p:cNvPr>
          <p:cNvGrpSpPr/>
          <p:nvPr/>
        </p:nvGrpSpPr>
        <p:grpSpPr>
          <a:xfrm>
            <a:off x="2963496" y="1408109"/>
            <a:ext cx="788171" cy="788171"/>
            <a:chOff x="3128867" y="1682544"/>
            <a:chExt cx="788171" cy="788171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id="{A8EB8C39-7535-440D-832E-2FAC1E731C82}"/>
                </a:ext>
              </a:extLst>
            </p:cNvPr>
            <p:cNvSpPr/>
            <p:nvPr/>
          </p:nvSpPr>
          <p:spPr>
            <a:xfrm>
              <a:off x="3128867" y="1682544"/>
              <a:ext cx="788171" cy="788171"/>
            </a:xfrm>
            <a:prstGeom prst="ellipse">
              <a:avLst/>
            </a:prstGeom>
            <a:noFill/>
            <a:ln w="38100">
              <a:solidFill>
                <a:srgbClr val="1840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6" name="light-clock-otline_14958">
              <a:extLst>
                <a:ext uri="{FF2B5EF4-FFF2-40B4-BE49-F238E27FC236}">
                  <a16:creationId xmlns:a16="http://schemas.microsoft.com/office/drawing/2014/main" id="{5164D968-FCF1-4EE9-B1D2-E7D66DE361D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326080" y="1880060"/>
              <a:ext cx="393742" cy="393137"/>
            </a:xfrm>
            <a:custGeom>
              <a:avLst/>
              <a:gdLst>
                <a:gd name="connsiteX0" fmla="*/ 145752 w 578320"/>
                <a:gd name="connsiteY0" fmla="*/ 142782 h 577432"/>
                <a:gd name="connsiteX1" fmla="*/ 163276 w 578320"/>
                <a:gd name="connsiteY1" fmla="*/ 142782 h 577432"/>
                <a:gd name="connsiteX2" fmla="*/ 297937 w 578320"/>
                <a:gd name="connsiteY2" fmla="*/ 279903 h 577432"/>
                <a:gd name="connsiteX3" fmla="*/ 297937 w 578320"/>
                <a:gd name="connsiteY3" fmla="*/ 297388 h 577432"/>
                <a:gd name="connsiteX4" fmla="*/ 288714 w 578320"/>
                <a:gd name="connsiteY4" fmla="*/ 301069 h 577432"/>
                <a:gd name="connsiteX5" fmla="*/ 280413 w 578320"/>
                <a:gd name="connsiteY5" fmla="*/ 297388 h 577432"/>
                <a:gd name="connsiteX6" fmla="*/ 145752 w 578320"/>
                <a:gd name="connsiteY6" fmla="*/ 160268 h 577432"/>
                <a:gd name="connsiteX7" fmla="*/ 145752 w 578320"/>
                <a:gd name="connsiteY7" fmla="*/ 142782 h 577432"/>
                <a:gd name="connsiteX8" fmla="*/ 288699 w 578320"/>
                <a:gd name="connsiteY8" fmla="*/ 0 h 577432"/>
                <a:gd name="connsiteX9" fmla="*/ 296078 w 578320"/>
                <a:gd name="connsiteY9" fmla="*/ 0 h 577432"/>
                <a:gd name="connsiteX10" fmla="*/ 578320 w 578320"/>
                <a:gd name="connsiteY10" fmla="*/ 288256 h 577432"/>
                <a:gd name="connsiteX11" fmla="*/ 288699 w 578320"/>
                <a:gd name="connsiteY11" fmla="*/ 577432 h 577432"/>
                <a:gd name="connsiteX12" fmla="*/ 0 w 578320"/>
                <a:gd name="connsiteY12" fmla="*/ 288256 h 577432"/>
                <a:gd name="connsiteX13" fmla="*/ 95925 w 578320"/>
                <a:gd name="connsiteY13" fmla="*/ 73676 h 577432"/>
                <a:gd name="connsiteX14" fmla="*/ 113450 w 578320"/>
                <a:gd name="connsiteY14" fmla="*/ 74596 h 577432"/>
                <a:gd name="connsiteX15" fmla="*/ 112528 w 578320"/>
                <a:gd name="connsiteY15" fmla="*/ 92094 h 577432"/>
                <a:gd name="connsiteX16" fmla="*/ 24904 w 578320"/>
                <a:gd name="connsiteY16" fmla="*/ 288256 h 577432"/>
                <a:gd name="connsiteX17" fmla="*/ 288699 w 578320"/>
                <a:gd name="connsiteY17" fmla="*/ 552567 h 577432"/>
                <a:gd name="connsiteX18" fmla="*/ 553416 w 578320"/>
                <a:gd name="connsiteY18" fmla="*/ 288256 h 577432"/>
                <a:gd name="connsiteX19" fmla="*/ 301612 w 578320"/>
                <a:gd name="connsiteY19" fmla="*/ 24865 h 577432"/>
                <a:gd name="connsiteX20" fmla="*/ 301612 w 578320"/>
                <a:gd name="connsiteY20" fmla="*/ 152877 h 577432"/>
                <a:gd name="connsiteX21" fmla="*/ 288699 w 578320"/>
                <a:gd name="connsiteY21" fmla="*/ 164849 h 577432"/>
                <a:gd name="connsiteX22" fmla="*/ 276708 w 578320"/>
                <a:gd name="connsiteY22" fmla="*/ 152877 h 577432"/>
                <a:gd name="connsiteX23" fmla="*/ 276708 w 578320"/>
                <a:gd name="connsiteY23" fmla="*/ 11972 h 577432"/>
                <a:gd name="connsiteX24" fmla="*/ 288699 w 578320"/>
                <a:gd name="connsiteY24" fmla="*/ 0 h 57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8320" h="577432">
                  <a:moveTo>
                    <a:pt x="145752" y="142782"/>
                  </a:moveTo>
                  <a:cubicBezTo>
                    <a:pt x="150363" y="138181"/>
                    <a:pt x="158664" y="138181"/>
                    <a:pt x="163276" y="142782"/>
                  </a:cubicBezTo>
                  <a:lnTo>
                    <a:pt x="297937" y="279903"/>
                  </a:lnTo>
                  <a:cubicBezTo>
                    <a:pt x="302549" y="284504"/>
                    <a:pt x="302549" y="292787"/>
                    <a:pt x="297937" y="297388"/>
                  </a:cubicBezTo>
                  <a:cubicBezTo>
                    <a:pt x="295170" y="299228"/>
                    <a:pt x="292403" y="301069"/>
                    <a:pt x="288714" y="301069"/>
                  </a:cubicBezTo>
                  <a:cubicBezTo>
                    <a:pt x="285947" y="301069"/>
                    <a:pt x="282258" y="299228"/>
                    <a:pt x="280413" y="297388"/>
                  </a:cubicBezTo>
                  <a:lnTo>
                    <a:pt x="145752" y="160268"/>
                  </a:lnTo>
                  <a:cubicBezTo>
                    <a:pt x="141140" y="155666"/>
                    <a:pt x="141140" y="147384"/>
                    <a:pt x="145752" y="142782"/>
                  </a:cubicBezTo>
                  <a:close/>
                  <a:moveTo>
                    <a:pt x="288699" y="0"/>
                  </a:moveTo>
                  <a:cubicBezTo>
                    <a:pt x="291466" y="0"/>
                    <a:pt x="293311" y="0"/>
                    <a:pt x="296078" y="0"/>
                  </a:cubicBezTo>
                  <a:cubicBezTo>
                    <a:pt x="451034" y="3684"/>
                    <a:pt x="578320" y="133537"/>
                    <a:pt x="578320" y="288256"/>
                  </a:cubicBezTo>
                  <a:cubicBezTo>
                    <a:pt x="578320" y="447579"/>
                    <a:pt x="448267" y="577432"/>
                    <a:pt x="288699" y="577432"/>
                  </a:cubicBezTo>
                  <a:cubicBezTo>
                    <a:pt x="130053" y="577432"/>
                    <a:pt x="0" y="447579"/>
                    <a:pt x="0" y="288256"/>
                  </a:cubicBezTo>
                  <a:cubicBezTo>
                    <a:pt x="0" y="206291"/>
                    <a:pt x="35050" y="128011"/>
                    <a:pt x="95925" y="73676"/>
                  </a:cubicBezTo>
                  <a:cubicBezTo>
                    <a:pt x="101460" y="69071"/>
                    <a:pt x="108839" y="69992"/>
                    <a:pt x="113450" y="74596"/>
                  </a:cubicBezTo>
                  <a:cubicBezTo>
                    <a:pt x="118062" y="80122"/>
                    <a:pt x="117140" y="87490"/>
                    <a:pt x="112528" y="92094"/>
                  </a:cubicBezTo>
                  <a:cubicBezTo>
                    <a:pt x="56264" y="141825"/>
                    <a:pt x="24904" y="213659"/>
                    <a:pt x="24904" y="288256"/>
                  </a:cubicBezTo>
                  <a:cubicBezTo>
                    <a:pt x="24904" y="433765"/>
                    <a:pt x="142966" y="552567"/>
                    <a:pt x="288699" y="552567"/>
                  </a:cubicBezTo>
                  <a:cubicBezTo>
                    <a:pt x="434432" y="552567"/>
                    <a:pt x="553416" y="433765"/>
                    <a:pt x="553416" y="288256"/>
                  </a:cubicBezTo>
                  <a:cubicBezTo>
                    <a:pt x="553416" y="148272"/>
                    <a:pt x="440888" y="31312"/>
                    <a:pt x="301612" y="24865"/>
                  </a:cubicBezTo>
                  <a:lnTo>
                    <a:pt x="301612" y="152877"/>
                  </a:lnTo>
                  <a:cubicBezTo>
                    <a:pt x="301612" y="159323"/>
                    <a:pt x="296078" y="164849"/>
                    <a:pt x="288699" y="164849"/>
                  </a:cubicBezTo>
                  <a:cubicBezTo>
                    <a:pt x="282242" y="164849"/>
                    <a:pt x="276708" y="159323"/>
                    <a:pt x="276708" y="152877"/>
                  </a:cubicBezTo>
                  <a:lnTo>
                    <a:pt x="276708" y="11972"/>
                  </a:lnTo>
                  <a:cubicBezTo>
                    <a:pt x="276708" y="5526"/>
                    <a:pt x="282242" y="0"/>
                    <a:pt x="288699" y="0"/>
                  </a:cubicBezTo>
                  <a:close/>
                </a:path>
              </a:pathLst>
            </a:custGeom>
            <a:solidFill>
              <a:srgbClr val="184077"/>
            </a:solidFill>
            <a:ln w="28575">
              <a:solidFill>
                <a:srgbClr val="184077"/>
              </a:solidFill>
            </a:ln>
          </p:spPr>
          <p:txBody>
            <a:bodyPr/>
            <a:lstStyle/>
            <a:p>
              <a:endParaRPr lang="zh-CN" altLang="en-US" sz="2400" dirty="0"/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7BCE6B51-500C-4427-8539-CAAE248F559B}"/>
              </a:ext>
            </a:extLst>
          </p:cNvPr>
          <p:cNvGrpSpPr/>
          <p:nvPr/>
        </p:nvGrpSpPr>
        <p:grpSpPr>
          <a:xfrm>
            <a:off x="8425541" y="1408109"/>
            <a:ext cx="788171" cy="788171"/>
            <a:chOff x="8260441" y="1682544"/>
            <a:chExt cx="788171" cy="788171"/>
          </a:xfrm>
        </p:grpSpPr>
        <p:sp>
          <p:nvSpPr>
            <p:cNvPr id="11" name="椭圆 10">
              <a:extLst>
                <a:ext uri="{FF2B5EF4-FFF2-40B4-BE49-F238E27FC236}">
                  <a16:creationId xmlns:a16="http://schemas.microsoft.com/office/drawing/2014/main" id="{EB51E34F-87AE-4AFE-A0DE-6EA468B800EE}"/>
                </a:ext>
              </a:extLst>
            </p:cNvPr>
            <p:cNvSpPr/>
            <p:nvPr/>
          </p:nvSpPr>
          <p:spPr>
            <a:xfrm>
              <a:off x="8260441" y="1682544"/>
              <a:ext cx="788171" cy="788171"/>
            </a:xfrm>
            <a:prstGeom prst="ellipse">
              <a:avLst/>
            </a:prstGeom>
            <a:noFill/>
            <a:ln w="38100">
              <a:solidFill>
                <a:srgbClr val="1840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8" name="light-clock-otline_14958">
              <a:extLst>
                <a:ext uri="{FF2B5EF4-FFF2-40B4-BE49-F238E27FC236}">
                  <a16:creationId xmlns:a16="http://schemas.microsoft.com/office/drawing/2014/main" id="{FC836102-1AE7-4AC4-8724-D4ADE185FD6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467499" y="1879757"/>
              <a:ext cx="374052" cy="393742"/>
            </a:xfrm>
            <a:custGeom>
              <a:avLst/>
              <a:gdLst>
                <a:gd name="T0" fmla="*/ 0 w 3654"/>
                <a:gd name="T1" fmla="*/ 0 h 3852"/>
                <a:gd name="T2" fmla="*/ 0 w 3654"/>
                <a:gd name="T3" fmla="*/ 3526 h 3852"/>
                <a:gd name="T4" fmla="*/ 1501 w 3654"/>
                <a:gd name="T5" fmla="*/ 3526 h 3852"/>
                <a:gd name="T6" fmla="*/ 1827 w 3654"/>
                <a:gd name="T7" fmla="*/ 3852 h 3852"/>
                <a:gd name="T8" fmla="*/ 2153 w 3654"/>
                <a:gd name="T9" fmla="*/ 3526 h 3852"/>
                <a:gd name="T10" fmla="*/ 3654 w 3654"/>
                <a:gd name="T11" fmla="*/ 3526 h 3852"/>
                <a:gd name="T12" fmla="*/ 3654 w 3654"/>
                <a:gd name="T13" fmla="*/ 0 h 3852"/>
                <a:gd name="T14" fmla="*/ 0 w 3654"/>
                <a:gd name="T15" fmla="*/ 0 h 3852"/>
                <a:gd name="T16" fmla="*/ 156 w 3654"/>
                <a:gd name="T17" fmla="*/ 3370 h 3852"/>
                <a:gd name="T18" fmla="*/ 156 w 3654"/>
                <a:gd name="T19" fmla="*/ 156 h 3852"/>
                <a:gd name="T20" fmla="*/ 1749 w 3654"/>
                <a:gd name="T21" fmla="*/ 156 h 3852"/>
                <a:gd name="T22" fmla="*/ 1749 w 3654"/>
                <a:gd name="T23" fmla="*/ 3553 h 3852"/>
                <a:gd name="T24" fmla="*/ 1566 w 3654"/>
                <a:gd name="T25" fmla="*/ 3370 h 3852"/>
                <a:gd name="T26" fmla="*/ 156 w 3654"/>
                <a:gd name="T27" fmla="*/ 3370 h 3852"/>
                <a:gd name="T28" fmla="*/ 3498 w 3654"/>
                <a:gd name="T29" fmla="*/ 3370 h 3852"/>
                <a:gd name="T30" fmla="*/ 2088 w 3654"/>
                <a:gd name="T31" fmla="*/ 3370 h 3852"/>
                <a:gd name="T32" fmla="*/ 1905 w 3654"/>
                <a:gd name="T33" fmla="*/ 3553 h 3852"/>
                <a:gd name="T34" fmla="*/ 1905 w 3654"/>
                <a:gd name="T35" fmla="*/ 156 h 3852"/>
                <a:gd name="T36" fmla="*/ 3498 w 3654"/>
                <a:gd name="T37" fmla="*/ 156 h 3852"/>
                <a:gd name="T38" fmla="*/ 3498 w 3654"/>
                <a:gd name="T39" fmla="*/ 3370 h 3852"/>
                <a:gd name="T40" fmla="*/ 3498 w 3654"/>
                <a:gd name="T41" fmla="*/ 3370 h 3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54" h="3852">
                  <a:moveTo>
                    <a:pt x="0" y="0"/>
                  </a:moveTo>
                  <a:lnTo>
                    <a:pt x="0" y="3526"/>
                  </a:lnTo>
                  <a:lnTo>
                    <a:pt x="1501" y="3526"/>
                  </a:lnTo>
                  <a:lnTo>
                    <a:pt x="1827" y="3852"/>
                  </a:lnTo>
                  <a:lnTo>
                    <a:pt x="2153" y="3526"/>
                  </a:lnTo>
                  <a:lnTo>
                    <a:pt x="3654" y="3526"/>
                  </a:lnTo>
                  <a:lnTo>
                    <a:pt x="3654" y="0"/>
                  </a:lnTo>
                  <a:lnTo>
                    <a:pt x="0" y="0"/>
                  </a:lnTo>
                  <a:close/>
                  <a:moveTo>
                    <a:pt x="156" y="3370"/>
                  </a:moveTo>
                  <a:lnTo>
                    <a:pt x="156" y="156"/>
                  </a:lnTo>
                  <a:lnTo>
                    <a:pt x="1749" y="156"/>
                  </a:lnTo>
                  <a:lnTo>
                    <a:pt x="1749" y="3553"/>
                  </a:lnTo>
                  <a:lnTo>
                    <a:pt x="1566" y="3370"/>
                  </a:lnTo>
                  <a:lnTo>
                    <a:pt x="156" y="3370"/>
                  </a:lnTo>
                  <a:close/>
                  <a:moveTo>
                    <a:pt x="3498" y="3370"/>
                  </a:moveTo>
                  <a:lnTo>
                    <a:pt x="2088" y="3370"/>
                  </a:lnTo>
                  <a:lnTo>
                    <a:pt x="1905" y="3553"/>
                  </a:lnTo>
                  <a:lnTo>
                    <a:pt x="1905" y="156"/>
                  </a:lnTo>
                  <a:lnTo>
                    <a:pt x="3498" y="156"/>
                  </a:lnTo>
                  <a:lnTo>
                    <a:pt x="3498" y="3370"/>
                  </a:lnTo>
                  <a:lnTo>
                    <a:pt x="3498" y="3370"/>
                  </a:lnTo>
                  <a:close/>
                </a:path>
              </a:pathLst>
            </a:custGeom>
            <a:solidFill>
              <a:srgbClr val="184077"/>
            </a:solidFill>
            <a:ln w="28575">
              <a:solidFill>
                <a:srgbClr val="184077"/>
              </a:solidFill>
            </a:ln>
          </p:spPr>
          <p:txBody>
            <a:bodyPr/>
            <a:lstStyle/>
            <a:p>
              <a:endParaRPr lang="zh-CN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11661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  <p:bldP spid="10" grpId="0" animBg="1"/>
      <p:bldP spid="13" grpId="0" animBg="1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-矩形 38">
            <a:extLst>
              <a:ext uri="{FF2B5EF4-FFF2-40B4-BE49-F238E27FC236}">
                <a16:creationId xmlns:a16="http://schemas.microsoft.com/office/drawing/2014/main" id="{CE3C82B4-A2AF-4E61-B962-103836DA0271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708735" y="3002435"/>
            <a:ext cx="87745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“I would humbly suggest you read Why I read first.”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5BEC363-37A0-47AA-B325-14DA4EB250A2}"/>
              </a:ext>
            </a:extLst>
          </p:cNvPr>
          <p:cNvSpPr/>
          <p:nvPr/>
        </p:nvSpPr>
        <p:spPr>
          <a:xfrm>
            <a:off x="1498600" y="2832101"/>
            <a:ext cx="9194800" cy="84132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PA-右箭头 1">
            <a:extLst>
              <a:ext uri="{FF2B5EF4-FFF2-40B4-BE49-F238E27FC236}">
                <a16:creationId xmlns:a16="http://schemas.microsoft.com/office/drawing/2014/main" id="{0F9F4A8C-94EE-42BA-B948-64C85C0A250F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rot="16200000" flipH="1">
            <a:off x="5840991" y="3946741"/>
            <a:ext cx="529406" cy="360000"/>
          </a:xfrm>
          <a:prstGeom prst="rightArrow">
            <a:avLst/>
          </a:prstGeom>
          <a:solidFill>
            <a:srgbClr val="FEC918"/>
          </a:solidFill>
          <a:ln>
            <a:noFill/>
          </a:ln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2F0D230B-30B8-4A81-A5C1-65E7957D23DB}"/>
              </a:ext>
            </a:extLst>
          </p:cNvPr>
          <p:cNvSpPr/>
          <p:nvPr/>
        </p:nvSpPr>
        <p:spPr>
          <a:xfrm>
            <a:off x="4788134" y="4446128"/>
            <a:ext cx="2622926" cy="530095"/>
          </a:xfrm>
          <a:prstGeom prst="roundRect">
            <a:avLst>
              <a:gd name="adj" fmla="val 50000"/>
            </a:avLst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PA-右箭头 1">
            <a:extLst>
              <a:ext uri="{FF2B5EF4-FFF2-40B4-BE49-F238E27FC236}">
                <a16:creationId xmlns:a16="http://schemas.microsoft.com/office/drawing/2014/main" id="{C49495C7-CC73-41D9-8D16-3B34BCD9BCC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rot="16200000" flipH="1">
            <a:off x="5840991" y="5159531"/>
            <a:ext cx="529406" cy="360000"/>
          </a:xfrm>
          <a:prstGeom prst="rightArrow">
            <a:avLst/>
          </a:prstGeom>
          <a:solidFill>
            <a:srgbClr val="FEC918"/>
          </a:solidFill>
          <a:ln>
            <a:noFill/>
          </a:ln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79CF4CF2-A0B5-4872-8792-CFAFF88B6791}"/>
              </a:ext>
            </a:extLst>
          </p:cNvPr>
          <p:cNvSpPr/>
          <p:nvPr/>
        </p:nvSpPr>
        <p:spPr>
          <a:xfrm>
            <a:off x="3417144" y="5582368"/>
            <a:ext cx="53649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Recommendation</a:t>
            </a:r>
          </a:p>
        </p:txBody>
      </p:sp>
      <p:grpSp>
        <p:nvGrpSpPr>
          <p:cNvPr id="12" name="PA-组合 3">
            <a:extLst>
              <a:ext uri="{FF2B5EF4-FFF2-40B4-BE49-F238E27FC236}">
                <a16:creationId xmlns:a16="http://schemas.microsoft.com/office/drawing/2014/main" id="{8DA5FED6-96A6-4725-A893-A986B508C655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94973" y="1944650"/>
            <a:ext cx="2622928" cy="715839"/>
            <a:chOff x="2372121" y="3169570"/>
            <a:chExt cx="2225584" cy="607397"/>
          </a:xfrm>
        </p:grpSpPr>
        <p:pic>
          <p:nvPicPr>
            <p:cNvPr id="13" name="PA-图片 41">
              <a:extLst>
                <a:ext uri="{FF2B5EF4-FFF2-40B4-BE49-F238E27FC236}">
                  <a16:creationId xmlns:a16="http://schemas.microsoft.com/office/drawing/2014/main" id="{7A1D16DD-26A5-4B7E-A2BE-6ABDD7304972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372121" y="3169570"/>
              <a:ext cx="2225584" cy="607397"/>
            </a:xfrm>
            <a:prstGeom prst="rect">
              <a:avLst/>
            </a:prstGeom>
            <a:effectLst>
              <a:outerShdw blurRad="1651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4" name="PA-矩形 43">
              <a:extLst>
                <a:ext uri="{FF2B5EF4-FFF2-40B4-BE49-F238E27FC236}">
                  <a16:creationId xmlns:a16="http://schemas.microsoft.com/office/drawing/2014/main" id="{2717FA14-4A8C-4DF4-BEF9-329ABA453306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2672077" y="3169570"/>
              <a:ext cx="1625670" cy="4961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(Para 10)</a:t>
              </a:r>
            </a:p>
          </p:txBody>
        </p:sp>
      </p:grpSp>
      <p:sp>
        <p:nvSpPr>
          <p:cNvPr id="15" name="PA-矩形 38">
            <a:extLst>
              <a:ext uri="{FF2B5EF4-FFF2-40B4-BE49-F238E27FC236}">
                <a16:creationId xmlns:a16="http://schemas.microsoft.com/office/drawing/2014/main" id="{BFE703C3-9010-4ACD-AF71-6130B4112451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4572469" y="3002410"/>
            <a:ext cx="16852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suggest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6BC69B17-4E2E-40E5-B25E-462D9C410206}"/>
              </a:ext>
            </a:extLst>
          </p:cNvPr>
          <p:cNvSpPr/>
          <p:nvPr/>
        </p:nvSpPr>
        <p:spPr>
          <a:xfrm>
            <a:off x="5570464" y="665129"/>
            <a:ext cx="18790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4</a:t>
            </a:r>
          </a:p>
        </p:txBody>
      </p:sp>
      <p:sp>
        <p:nvSpPr>
          <p:cNvPr id="17" name="矩形: 圆角 16">
            <a:extLst>
              <a:ext uri="{FF2B5EF4-FFF2-40B4-BE49-F238E27FC236}">
                <a16:creationId xmlns:a16="http://schemas.microsoft.com/office/drawing/2014/main" id="{100FB080-61D7-4335-A7EB-FE22F9EE96C3}"/>
              </a:ext>
            </a:extLst>
          </p:cNvPr>
          <p:cNvSpPr/>
          <p:nvPr/>
        </p:nvSpPr>
        <p:spPr>
          <a:xfrm>
            <a:off x="4784537" y="1558454"/>
            <a:ext cx="2664000" cy="36000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ootsteps-silhouette-variant_32523">
            <a:extLst>
              <a:ext uri="{FF2B5EF4-FFF2-40B4-BE49-F238E27FC236}">
                <a16:creationId xmlns:a16="http://schemas.microsoft.com/office/drawing/2014/main" id="{1960FA0B-36BF-4AF0-BEA5-8A9FFE7D543C}"/>
              </a:ext>
            </a:extLst>
          </p:cNvPr>
          <p:cNvSpPr>
            <a:spLocks noChangeAspect="1"/>
          </p:cNvSpPr>
          <p:nvPr/>
        </p:nvSpPr>
        <p:spPr bwMode="auto">
          <a:xfrm>
            <a:off x="4803856" y="838938"/>
            <a:ext cx="390040" cy="609685"/>
          </a:xfrm>
          <a:custGeom>
            <a:avLst/>
            <a:gdLst>
              <a:gd name="T0" fmla="*/ 455839 w 606244"/>
              <a:gd name="T1" fmla="*/ 455839 w 606244"/>
              <a:gd name="T2" fmla="*/ 600116 w 606244"/>
              <a:gd name="T3" fmla="*/ 600116 w 606244"/>
              <a:gd name="T4" fmla="*/ 600116 w 606244"/>
              <a:gd name="T5" fmla="*/ 600116 w 606244"/>
              <a:gd name="T6" fmla="*/ 455839 w 606244"/>
              <a:gd name="T7" fmla="*/ 455839 w 606244"/>
              <a:gd name="T8" fmla="*/ 600116 w 606244"/>
              <a:gd name="T9" fmla="*/ 600116 w 606244"/>
              <a:gd name="T10" fmla="*/ 600116 w 606244"/>
              <a:gd name="T11" fmla="*/ 600116 w 606244"/>
              <a:gd name="T12" fmla="*/ 600116 w 606244"/>
              <a:gd name="T13" fmla="*/ 600116 w 606244"/>
              <a:gd name="T14" fmla="*/ 600116 w 606244"/>
              <a:gd name="T15" fmla="*/ 600116 w 606244"/>
              <a:gd name="T16" fmla="*/ 600116 w 606244"/>
              <a:gd name="T17" fmla="*/ 600116 w 606244"/>
              <a:gd name="T18" fmla="*/ 600116 w 606244"/>
              <a:gd name="T19" fmla="*/ 600116 w 606244"/>
              <a:gd name="T20" fmla="*/ 455839 w 606244"/>
              <a:gd name="T21" fmla="*/ 455839 w 606244"/>
              <a:gd name="T22" fmla="*/ 600116 w 606244"/>
              <a:gd name="T23" fmla="*/ 600116 w 606244"/>
              <a:gd name="T24" fmla="*/ 600116 w 606244"/>
              <a:gd name="T25" fmla="*/ 600116 w 606244"/>
              <a:gd name="T26" fmla="*/ 600116 w 606244"/>
              <a:gd name="T27" fmla="*/ 600116 w 606244"/>
              <a:gd name="T28" fmla="*/ 600116 w 606244"/>
              <a:gd name="T29" fmla="*/ 600116 w 606244"/>
              <a:gd name="T30" fmla="*/ 600116 w 606244"/>
              <a:gd name="T31" fmla="*/ 600116 w 606244"/>
              <a:gd name="T32" fmla="*/ 600116 w 606244"/>
              <a:gd name="T33" fmla="*/ 600116 w 606244"/>
              <a:gd name="T34" fmla="*/ 455839 w 606244"/>
              <a:gd name="T35" fmla="*/ 455839 w 606244"/>
              <a:gd name="T36" fmla="*/ 600116 w 606244"/>
              <a:gd name="T37" fmla="*/ 600116 w 606244"/>
              <a:gd name="T38" fmla="*/ 600116 w 606244"/>
              <a:gd name="T39" fmla="*/ 600116 w 60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058" h="7918">
                <a:moveTo>
                  <a:pt x="3077" y="5282"/>
                </a:moveTo>
                <a:cubicBezTo>
                  <a:pt x="3448" y="5409"/>
                  <a:pt x="3775" y="5490"/>
                  <a:pt x="4245" y="5635"/>
                </a:cubicBezTo>
                <a:cubicBezTo>
                  <a:pt x="4065" y="7918"/>
                  <a:pt x="1906" y="7011"/>
                  <a:pt x="3077" y="5282"/>
                </a:cubicBezTo>
                <a:close/>
                <a:moveTo>
                  <a:pt x="5005" y="3185"/>
                </a:moveTo>
                <a:cubicBezTo>
                  <a:pt x="4980" y="2499"/>
                  <a:pt x="4859" y="1600"/>
                  <a:pt x="3898" y="1741"/>
                </a:cubicBezTo>
                <a:cubicBezTo>
                  <a:pt x="3447" y="1859"/>
                  <a:pt x="3114" y="2354"/>
                  <a:pt x="2957" y="3208"/>
                </a:cubicBezTo>
                <a:cubicBezTo>
                  <a:pt x="2871" y="3678"/>
                  <a:pt x="2921" y="4337"/>
                  <a:pt x="3022" y="4732"/>
                </a:cubicBezTo>
                <a:cubicBezTo>
                  <a:pt x="3115" y="5011"/>
                  <a:pt x="3084" y="4994"/>
                  <a:pt x="3183" y="5047"/>
                </a:cubicBezTo>
                <a:cubicBezTo>
                  <a:pt x="3569" y="5133"/>
                  <a:pt x="3950" y="5230"/>
                  <a:pt x="4339" y="5328"/>
                </a:cubicBezTo>
                <a:cubicBezTo>
                  <a:pt x="4734" y="5049"/>
                  <a:pt x="5058" y="3568"/>
                  <a:pt x="5005" y="3185"/>
                </a:cubicBezTo>
                <a:close/>
                <a:moveTo>
                  <a:pt x="2036" y="3132"/>
                </a:moveTo>
                <a:cubicBezTo>
                  <a:pt x="2138" y="2737"/>
                  <a:pt x="2188" y="2078"/>
                  <a:pt x="2102" y="1608"/>
                </a:cubicBezTo>
                <a:cubicBezTo>
                  <a:pt x="1945" y="754"/>
                  <a:pt x="1612" y="258"/>
                  <a:pt x="1161" y="141"/>
                </a:cubicBezTo>
                <a:cubicBezTo>
                  <a:pt x="199" y="0"/>
                  <a:pt x="79" y="899"/>
                  <a:pt x="54" y="1585"/>
                </a:cubicBezTo>
                <a:cubicBezTo>
                  <a:pt x="0" y="1968"/>
                  <a:pt x="325" y="3449"/>
                  <a:pt x="720" y="3727"/>
                </a:cubicBezTo>
                <a:cubicBezTo>
                  <a:pt x="1108" y="3629"/>
                  <a:pt x="1490" y="3533"/>
                  <a:pt x="1876" y="3446"/>
                </a:cubicBezTo>
                <a:cubicBezTo>
                  <a:pt x="1975" y="3394"/>
                  <a:pt x="1944" y="3411"/>
                  <a:pt x="2036" y="3132"/>
                </a:cubicBezTo>
                <a:close/>
                <a:moveTo>
                  <a:pt x="813" y="4034"/>
                </a:moveTo>
                <a:cubicBezTo>
                  <a:pt x="994" y="6318"/>
                  <a:pt x="3153" y="5411"/>
                  <a:pt x="1982" y="3682"/>
                </a:cubicBezTo>
                <a:cubicBezTo>
                  <a:pt x="1611" y="3809"/>
                  <a:pt x="1284" y="3890"/>
                  <a:pt x="813" y="4034"/>
                </a:cubicBezTo>
                <a:close/>
              </a:path>
            </a:pathLst>
          </a:custGeom>
          <a:solidFill>
            <a:srgbClr val="184077"/>
          </a:solidFill>
          <a:ln>
            <a:noFill/>
          </a:ln>
        </p:spPr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6D5DFE1-34F3-458E-AD2A-5BD47475998E}"/>
              </a:ext>
            </a:extLst>
          </p:cNvPr>
          <p:cNvSpPr/>
          <p:nvPr/>
        </p:nvSpPr>
        <p:spPr>
          <a:xfrm>
            <a:off x="4991099" y="4449565"/>
            <a:ext cx="22098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 4</a:t>
            </a:r>
          </a:p>
        </p:txBody>
      </p:sp>
    </p:spTree>
    <p:extLst>
      <p:ext uri="{BB962C8B-B14F-4D97-AF65-F5344CB8AC3E}">
        <p14:creationId xmlns:p14="http://schemas.microsoft.com/office/powerpoint/2010/main" val="1963023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 autoUpdateAnimBg="0"/>
      <p:bldP spid="8" grpId="0" animBg="1"/>
      <p:bldP spid="10" grpId="0" animBg="1" autoUpdateAnimBg="0"/>
      <p:bldP spid="11" grpId="0"/>
      <p:bldP spid="16" grpId="0"/>
      <p:bldP spid="17" grpId="0" animBg="1"/>
      <p:bldP spid="19" grpId="0"/>
      <p:bldP spid="19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人员, 掌握&#10;&#10;&#10;&#10;自动生成的说明">
            <a:extLst>
              <a:ext uri="{FF2B5EF4-FFF2-40B4-BE49-F238E27FC236}">
                <a16:creationId xmlns:a16="http://schemas.microsoft.com/office/drawing/2014/main" id="{BFFE3510-4252-464F-B909-8D1948B375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628" t="15722" r="12944" b="10636"/>
          <a:stretch/>
        </p:blipFill>
        <p:spPr>
          <a:xfrm>
            <a:off x="4904522" y="1718338"/>
            <a:ext cx="7165943" cy="5188075"/>
          </a:xfrm>
          <a:prstGeom prst="rect">
            <a:avLst/>
          </a:prstGeom>
          <a:effectLst>
            <a:softEdge rad="12700"/>
          </a:effectLst>
        </p:spPr>
      </p:pic>
      <p:grpSp>
        <p:nvGrpSpPr>
          <p:cNvPr id="173" name="组合 172">
            <a:extLst>
              <a:ext uri="{FF2B5EF4-FFF2-40B4-BE49-F238E27FC236}">
                <a16:creationId xmlns:a16="http://schemas.microsoft.com/office/drawing/2014/main" id="{0D535391-3F8E-42B8-BC24-21D9F24FB96E}"/>
              </a:ext>
            </a:extLst>
          </p:cNvPr>
          <p:cNvGrpSpPr/>
          <p:nvPr/>
        </p:nvGrpSpPr>
        <p:grpSpPr>
          <a:xfrm>
            <a:off x="973050" y="3273326"/>
            <a:ext cx="8998061" cy="694944"/>
            <a:chOff x="1134374" y="3273326"/>
            <a:chExt cx="7878710" cy="694944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7DF40088-72C7-47FF-9FE1-6590F80696BD}"/>
                </a:ext>
              </a:extLst>
            </p:cNvPr>
            <p:cNvSpPr/>
            <p:nvPr/>
          </p:nvSpPr>
          <p:spPr>
            <a:xfrm>
              <a:off x="1134374" y="3273326"/>
              <a:ext cx="787871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zh-CN" sz="3600" b="1" dirty="0">
                  <a:solidFill>
                    <a:srgbClr val="1840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Approval and Disapproval</a:t>
              </a:r>
            </a:p>
          </p:txBody>
        </p:sp>
        <p:sp>
          <p:nvSpPr>
            <p:cNvPr id="167" name="Freeform 5">
              <a:extLst>
                <a:ext uri="{FF2B5EF4-FFF2-40B4-BE49-F238E27FC236}">
                  <a16:creationId xmlns:a16="http://schemas.microsoft.com/office/drawing/2014/main" id="{7E86B5C5-1FFC-48F7-A19A-A0DEA56065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6983" y="3273326"/>
              <a:ext cx="5805912" cy="694944"/>
            </a:xfrm>
            <a:custGeom>
              <a:avLst/>
              <a:gdLst>
                <a:gd name="T0" fmla="*/ 1728 w 2035"/>
                <a:gd name="T1" fmla="*/ 1201 h 1201"/>
                <a:gd name="T2" fmla="*/ 1237 w 2035"/>
                <a:gd name="T3" fmla="*/ 1195 h 1201"/>
                <a:gd name="T4" fmla="*/ 583 w 2035"/>
                <a:gd name="T5" fmla="*/ 1165 h 1201"/>
                <a:gd name="T6" fmla="*/ 15 w 2035"/>
                <a:gd name="T7" fmla="*/ 1165 h 1201"/>
                <a:gd name="T8" fmla="*/ 0 w 2035"/>
                <a:gd name="T9" fmla="*/ 1085 h 1201"/>
                <a:gd name="T10" fmla="*/ 9 w 2035"/>
                <a:gd name="T11" fmla="*/ 947 h 1201"/>
                <a:gd name="T12" fmla="*/ 7 w 2035"/>
                <a:gd name="T13" fmla="*/ 451 h 1201"/>
                <a:gd name="T14" fmla="*/ 0 w 2035"/>
                <a:gd name="T15" fmla="*/ 17 h 1201"/>
                <a:gd name="T16" fmla="*/ 17 w 2035"/>
                <a:gd name="T17" fmla="*/ 3 h 1201"/>
                <a:gd name="T18" fmla="*/ 330 w 2035"/>
                <a:gd name="T19" fmla="*/ 0 h 1201"/>
                <a:gd name="T20" fmla="*/ 400 w 2035"/>
                <a:gd name="T21" fmla="*/ 3 h 1201"/>
                <a:gd name="T22" fmla="*/ 1053 w 2035"/>
                <a:gd name="T23" fmla="*/ 13 h 1201"/>
                <a:gd name="T24" fmla="*/ 1987 w 2035"/>
                <a:gd name="T25" fmla="*/ 19 h 1201"/>
                <a:gd name="T26" fmla="*/ 2012 w 2035"/>
                <a:gd name="T27" fmla="*/ 98 h 1201"/>
                <a:gd name="T28" fmla="*/ 2025 w 2035"/>
                <a:gd name="T29" fmla="*/ 657 h 1201"/>
                <a:gd name="T30" fmla="*/ 2035 w 2035"/>
                <a:gd name="T31" fmla="*/ 1048 h 1201"/>
                <a:gd name="T32" fmla="*/ 2033 w 2035"/>
                <a:gd name="T33" fmla="*/ 1152 h 1201"/>
                <a:gd name="T34" fmla="*/ 1986 w 2035"/>
                <a:gd name="T35" fmla="*/ 1195 h 1201"/>
                <a:gd name="T36" fmla="*/ 1895 w 2035"/>
                <a:gd name="T37" fmla="*/ 1201 h 1201"/>
                <a:gd name="T38" fmla="*/ 20 w 2035"/>
                <a:gd name="T39" fmla="*/ 25 h 1201"/>
                <a:gd name="T40" fmla="*/ 20 w 2035"/>
                <a:gd name="T41" fmla="*/ 784 h 1201"/>
                <a:gd name="T42" fmla="*/ 26 w 2035"/>
                <a:gd name="T43" fmla="*/ 1128 h 1201"/>
                <a:gd name="T44" fmla="*/ 135 w 2035"/>
                <a:gd name="T45" fmla="*/ 1146 h 1201"/>
                <a:gd name="T46" fmla="*/ 662 w 2035"/>
                <a:gd name="T47" fmla="*/ 1153 h 1201"/>
                <a:gd name="T48" fmla="*/ 1295 w 2035"/>
                <a:gd name="T49" fmla="*/ 1179 h 1201"/>
                <a:gd name="T50" fmla="*/ 1759 w 2035"/>
                <a:gd name="T51" fmla="*/ 1184 h 1201"/>
                <a:gd name="T52" fmla="*/ 2014 w 2035"/>
                <a:gd name="T53" fmla="*/ 1155 h 1201"/>
                <a:gd name="T54" fmla="*/ 1998 w 2035"/>
                <a:gd name="T55" fmla="*/ 78 h 1201"/>
                <a:gd name="T56" fmla="*/ 1977 w 2035"/>
                <a:gd name="T57" fmla="*/ 35 h 1201"/>
                <a:gd name="T58" fmla="*/ 1558 w 2035"/>
                <a:gd name="T59" fmla="*/ 35 h 1201"/>
                <a:gd name="T60" fmla="*/ 591 w 2035"/>
                <a:gd name="T61" fmla="*/ 21 h 1201"/>
                <a:gd name="T62" fmla="*/ 22 w 2035"/>
                <a:gd name="T63" fmla="*/ 17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35" h="1201">
                  <a:moveTo>
                    <a:pt x="1895" y="1201"/>
                  </a:moveTo>
                  <a:cubicBezTo>
                    <a:pt x="1840" y="1201"/>
                    <a:pt x="1784" y="1201"/>
                    <a:pt x="1728" y="1201"/>
                  </a:cubicBezTo>
                  <a:cubicBezTo>
                    <a:pt x="1691" y="1199"/>
                    <a:pt x="1653" y="1195"/>
                    <a:pt x="1616" y="1195"/>
                  </a:cubicBezTo>
                  <a:cubicBezTo>
                    <a:pt x="1489" y="1195"/>
                    <a:pt x="1363" y="1196"/>
                    <a:pt x="1237" y="1195"/>
                  </a:cubicBezTo>
                  <a:cubicBezTo>
                    <a:pt x="1144" y="1194"/>
                    <a:pt x="1052" y="1191"/>
                    <a:pt x="959" y="1186"/>
                  </a:cubicBezTo>
                  <a:cubicBezTo>
                    <a:pt x="834" y="1180"/>
                    <a:pt x="709" y="1169"/>
                    <a:pt x="583" y="1165"/>
                  </a:cubicBezTo>
                  <a:cubicBezTo>
                    <a:pt x="473" y="1162"/>
                    <a:pt x="362" y="1165"/>
                    <a:pt x="251" y="1165"/>
                  </a:cubicBezTo>
                  <a:cubicBezTo>
                    <a:pt x="172" y="1165"/>
                    <a:pt x="92" y="1165"/>
                    <a:pt x="15" y="1165"/>
                  </a:cubicBezTo>
                  <a:cubicBezTo>
                    <a:pt x="9" y="1148"/>
                    <a:pt x="4" y="1133"/>
                    <a:pt x="0" y="1118"/>
                  </a:cubicBezTo>
                  <a:cubicBezTo>
                    <a:pt x="0" y="1107"/>
                    <a:pt x="0" y="1096"/>
                    <a:pt x="0" y="1085"/>
                  </a:cubicBezTo>
                  <a:cubicBezTo>
                    <a:pt x="0" y="1081"/>
                    <a:pt x="2" y="1078"/>
                    <a:pt x="2" y="1075"/>
                  </a:cubicBezTo>
                  <a:cubicBezTo>
                    <a:pt x="5" y="1032"/>
                    <a:pt x="9" y="990"/>
                    <a:pt x="9" y="947"/>
                  </a:cubicBezTo>
                  <a:cubicBezTo>
                    <a:pt x="10" y="858"/>
                    <a:pt x="10" y="769"/>
                    <a:pt x="10" y="681"/>
                  </a:cubicBezTo>
                  <a:cubicBezTo>
                    <a:pt x="9" y="604"/>
                    <a:pt x="7" y="527"/>
                    <a:pt x="7" y="451"/>
                  </a:cubicBezTo>
                  <a:cubicBezTo>
                    <a:pt x="6" y="331"/>
                    <a:pt x="7" y="212"/>
                    <a:pt x="7" y="92"/>
                  </a:cubicBezTo>
                  <a:cubicBezTo>
                    <a:pt x="7" y="67"/>
                    <a:pt x="2" y="42"/>
                    <a:pt x="0" y="17"/>
                  </a:cubicBezTo>
                  <a:cubicBezTo>
                    <a:pt x="0" y="13"/>
                    <a:pt x="0" y="10"/>
                    <a:pt x="0" y="7"/>
                  </a:cubicBezTo>
                  <a:cubicBezTo>
                    <a:pt x="5" y="5"/>
                    <a:pt x="11" y="3"/>
                    <a:pt x="17" y="3"/>
                  </a:cubicBezTo>
                  <a:cubicBezTo>
                    <a:pt x="114" y="3"/>
                    <a:pt x="210" y="3"/>
                    <a:pt x="307" y="3"/>
                  </a:cubicBezTo>
                  <a:cubicBezTo>
                    <a:pt x="315" y="3"/>
                    <a:pt x="322" y="1"/>
                    <a:pt x="330" y="0"/>
                  </a:cubicBezTo>
                  <a:cubicBezTo>
                    <a:pt x="347" y="0"/>
                    <a:pt x="363" y="0"/>
                    <a:pt x="380" y="0"/>
                  </a:cubicBezTo>
                  <a:cubicBezTo>
                    <a:pt x="387" y="1"/>
                    <a:pt x="393" y="3"/>
                    <a:pt x="400" y="3"/>
                  </a:cubicBezTo>
                  <a:cubicBezTo>
                    <a:pt x="445" y="4"/>
                    <a:pt x="491" y="4"/>
                    <a:pt x="536" y="4"/>
                  </a:cubicBezTo>
                  <a:cubicBezTo>
                    <a:pt x="708" y="7"/>
                    <a:pt x="881" y="10"/>
                    <a:pt x="1053" y="13"/>
                  </a:cubicBezTo>
                  <a:cubicBezTo>
                    <a:pt x="1200" y="15"/>
                    <a:pt x="1348" y="18"/>
                    <a:pt x="1495" y="19"/>
                  </a:cubicBezTo>
                  <a:cubicBezTo>
                    <a:pt x="1659" y="20"/>
                    <a:pt x="1823" y="20"/>
                    <a:pt x="1987" y="19"/>
                  </a:cubicBezTo>
                  <a:cubicBezTo>
                    <a:pt x="1999" y="19"/>
                    <a:pt x="2006" y="23"/>
                    <a:pt x="2007" y="34"/>
                  </a:cubicBezTo>
                  <a:cubicBezTo>
                    <a:pt x="2009" y="55"/>
                    <a:pt x="2012" y="77"/>
                    <a:pt x="2012" y="98"/>
                  </a:cubicBezTo>
                  <a:cubicBezTo>
                    <a:pt x="2013" y="209"/>
                    <a:pt x="2011" y="320"/>
                    <a:pt x="2013" y="430"/>
                  </a:cubicBezTo>
                  <a:cubicBezTo>
                    <a:pt x="2015" y="506"/>
                    <a:pt x="2023" y="581"/>
                    <a:pt x="2025" y="657"/>
                  </a:cubicBezTo>
                  <a:cubicBezTo>
                    <a:pt x="2028" y="754"/>
                    <a:pt x="2027" y="852"/>
                    <a:pt x="2029" y="950"/>
                  </a:cubicBezTo>
                  <a:cubicBezTo>
                    <a:pt x="2030" y="983"/>
                    <a:pt x="2033" y="1015"/>
                    <a:pt x="2035" y="1048"/>
                  </a:cubicBezTo>
                  <a:cubicBezTo>
                    <a:pt x="2035" y="1081"/>
                    <a:pt x="2035" y="1115"/>
                    <a:pt x="2035" y="1148"/>
                  </a:cubicBezTo>
                  <a:cubicBezTo>
                    <a:pt x="2035" y="1149"/>
                    <a:pt x="2034" y="1151"/>
                    <a:pt x="2033" y="1152"/>
                  </a:cubicBezTo>
                  <a:cubicBezTo>
                    <a:pt x="2031" y="1165"/>
                    <a:pt x="2033" y="1182"/>
                    <a:pt x="2026" y="1188"/>
                  </a:cubicBezTo>
                  <a:cubicBezTo>
                    <a:pt x="2016" y="1195"/>
                    <a:pt x="2000" y="1193"/>
                    <a:pt x="1986" y="1195"/>
                  </a:cubicBezTo>
                  <a:cubicBezTo>
                    <a:pt x="1982" y="1195"/>
                    <a:pt x="1977" y="1195"/>
                    <a:pt x="1973" y="1195"/>
                  </a:cubicBezTo>
                  <a:cubicBezTo>
                    <a:pt x="1947" y="1197"/>
                    <a:pt x="1921" y="1199"/>
                    <a:pt x="1895" y="1201"/>
                  </a:cubicBezTo>
                  <a:close/>
                  <a:moveTo>
                    <a:pt x="22" y="17"/>
                  </a:moveTo>
                  <a:cubicBezTo>
                    <a:pt x="21" y="23"/>
                    <a:pt x="20" y="24"/>
                    <a:pt x="20" y="25"/>
                  </a:cubicBezTo>
                  <a:cubicBezTo>
                    <a:pt x="21" y="192"/>
                    <a:pt x="22" y="359"/>
                    <a:pt x="22" y="525"/>
                  </a:cubicBezTo>
                  <a:cubicBezTo>
                    <a:pt x="22" y="612"/>
                    <a:pt x="21" y="698"/>
                    <a:pt x="20" y="784"/>
                  </a:cubicBezTo>
                  <a:cubicBezTo>
                    <a:pt x="19" y="876"/>
                    <a:pt x="19" y="968"/>
                    <a:pt x="20" y="1061"/>
                  </a:cubicBezTo>
                  <a:cubicBezTo>
                    <a:pt x="20" y="1083"/>
                    <a:pt x="23" y="1106"/>
                    <a:pt x="26" y="1128"/>
                  </a:cubicBezTo>
                  <a:cubicBezTo>
                    <a:pt x="28" y="1140"/>
                    <a:pt x="34" y="1145"/>
                    <a:pt x="47" y="1145"/>
                  </a:cubicBezTo>
                  <a:cubicBezTo>
                    <a:pt x="76" y="1144"/>
                    <a:pt x="106" y="1146"/>
                    <a:pt x="135" y="1146"/>
                  </a:cubicBezTo>
                  <a:cubicBezTo>
                    <a:pt x="236" y="1148"/>
                    <a:pt x="337" y="1149"/>
                    <a:pt x="437" y="1150"/>
                  </a:cubicBezTo>
                  <a:cubicBezTo>
                    <a:pt x="512" y="1151"/>
                    <a:pt x="588" y="1150"/>
                    <a:pt x="662" y="1153"/>
                  </a:cubicBezTo>
                  <a:cubicBezTo>
                    <a:pt x="770" y="1157"/>
                    <a:pt x="878" y="1166"/>
                    <a:pt x="985" y="1171"/>
                  </a:cubicBezTo>
                  <a:cubicBezTo>
                    <a:pt x="1089" y="1175"/>
                    <a:pt x="1192" y="1177"/>
                    <a:pt x="1295" y="1179"/>
                  </a:cubicBezTo>
                  <a:cubicBezTo>
                    <a:pt x="1354" y="1180"/>
                    <a:pt x="1413" y="1180"/>
                    <a:pt x="1472" y="1181"/>
                  </a:cubicBezTo>
                  <a:cubicBezTo>
                    <a:pt x="1568" y="1182"/>
                    <a:pt x="1663" y="1183"/>
                    <a:pt x="1759" y="1184"/>
                  </a:cubicBezTo>
                  <a:cubicBezTo>
                    <a:pt x="1837" y="1185"/>
                    <a:pt x="1916" y="1192"/>
                    <a:pt x="1994" y="1179"/>
                  </a:cubicBezTo>
                  <a:cubicBezTo>
                    <a:pt x="2011" y="1176"/>
                    <a:pt x="2014" y="1171"/>
                    <a:pt x="2014" y="1155"/>
                  </a:cubicBezTo>
                  <a:cubicBezTo>
                    <a:pt x="2010" y="935"/>
                    <a:pt x="2016" y="715"/>
                    <a:pt x="2000" y="495"/>
                  </a:cubicBezTo>
                  <a:cubicBezTo>
                    <a:pt x="1990" y="356"/>
                    <a:pt x="1990" y="217"/>
                    <a:pt x="1998" y="78"/>
                  </a:cubicBezTo>
                  <a:cubicBezTo>
                    <a:pt x="1999" y="68"/>
                    <a:pt x="1998" y="59"/>
                    <a:pt x="1997" y="50"/>
                  </a:cubicBezTo>
                  <a:cubicBezTo>
                    <a:pt x="1996" y="36"/>
                    <a:pt x="1990" y="31"/>
                    <a:pt x="1977" y="35"/>
                  </a:cubicBezTo>
                  <a:cubicBezTo>
                    <a:pt x="1971" y="37"/>
                    <a:pt x="1964" y="36"/>
                    <a:pt x="1958" y="36"/>
                  </a:cubicBezTo>
                  <a:cubicBezTo>
                    <a:pt x="1825" y="33"/>
                    <a:pt x="1692" y="42"/>
                    <a:pt x="1558" y="35"/>
                  </a:cubicBezTo>
                  <a:cubicBezTo>
                    <a:pt x="1443" y="28"/>
                    <a:pt x="1328" y="31"/>
                    <a:pt x="1213" y="28"/>
                  </a:cubicBezTo>
                  <a:cubicBezTo>
                    <a:pt x="1005" y="23"/>
                    <a:pt x="798" y="30"/>
                    <a:pt x="591" y="21"/>
                  </a:cubicBezTo>
                  <a:cubicBezTo>
                    <a:pt x="470" y="15"/>
                    <a:pt x="349" y="18"/>
                    <a:pt x="229" y="17"/>
                  </a:cubicBezTo>
                  <a:cubicBezTo>
                    <a:pt x="160" y="17"/>
                    <a:pt x="91" y="17"/>
                    <a:pt x="22" y="17"/>
                  </a:cubicBezTo>
                  <a:close/>
                </a:path>
              </a:pathLst>
            </a:custGeom>
            <a:solidFill>
              <a:srgbClr val="184077"/>
            </a:solidFill>
            <a:ln w="9525">
              <a:solidFill>
                <a:srgbClr val="184077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2" name="组合 171">
            <a:extLst>
              <a:ext uri="{FF2B5EF4-FFF2-40B4-BE49-F238E27FC236}">
                <a16:creationId xmlns:a16="http://schemas.microsoft.com/office/drawing/2014/main" id="{5AEAF2A9-C152-4A1E-9567-50596C0C83B1}"/>
              </a:ext>
            </a:extLst>
          </p:cNvPr>
          <p:cNvGrpSpPr/>
          <p:nvPr/>
        </p:nvGrpSpPr>
        <p:grpSpPr>
          <a:xfrm>
            <a:off x="2783331" y="1987697"/>
            <a:ext cx="5936654" cy="694944"/>
            <a:chOff x="2783331" y="1987697"/>
            <a:chExt cx="5936654" cy="694944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FACCC397-0B67-435D-AF85-4ADF12ACF811}"/>
                </a:ext>
              </a:extLst>
            </p:cNvPr>
            <p:cNvSpPr/>
            <p:nvPr/>
          </p:nvSpPr>
          <p:spPr>
            <a:xfrm>
              <a:off x="2783331" y="1987697"/>
              <a:ext cx="593665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zh-CN" sz="3600" b="1" dirty="0">
                  <a:solidFill>
                    <a:srgbClr val="1840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Recommendation</a:t>
              </a:r>
            </a:p>
          </p:txBody>
        </p:sp>
        <p:sp>
          <p:nvSpPr>
            <p:cNvPr id="168" name="Freeform 5">
              <a:extLst>
                <a:ext uri="{FF2B5EF4-FFF2-40B4-BE49-F238E27FC236}">
                  <a16:creationId xmlns:a16="http://schemas.microsoft.com/office/drawing/2014/main" id="{0D1F9FFE-207F-4612-8856-70150BDB20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04133" y="1987697"/>
              <a:ext cx="5050868" cy="694944"/>
            </a:xfrm>
            <a:custGeom>
              <a:avLst/>
              <a:gdLst>
                <a:gd name="T0" fmla="*/ 1728 w 2035"/>
                <a:gd name="T1" fmla="*/ 1201 h 1201"/>
                <a:gd name="T2" fmla="*/ 1237 w 2035"/>
                <a:gd name="T3" fmla="*/ 1195 h 1201"/>
                <a:gd name="T4" fmla="*/ 583 w 2035"/>
                <a:gd name="T5" fmla="*/ 1165 h 1201"/>
                <a:gd name="T6" fmla="*/ 15 w 2035"/>
                <a:gd name="T7" fmla="*/ 1165 h 1201"/>
                <a:gd name="T8" fmla="*/ 0 w 2035"/>
                <a:gd name="T9" fmla="*/ 1085 h 1201"/>
                <a:gd name="T10" fmla="*/ 9 w 2035"/>
                <a:gd name="T11" fmla="*/ 947 h 1201"/>
                <a:gd name="T12" fmla="*/ 7 w 2035"/>
                <a:gd name="T13" fmla="*/ 451 h 1201"/>
                <a:gd name="T14" fmla="*/ 0 w 2035"/>
                <a:gd name="T15" fmla="*/ 17 h 1201"/>
                <a:gd name="T16" fmla="*/ 17 w 2035"/>
                <a:gd name="T17" fmla="*/ 3 h 1201"/>
                <a:gd name="T18" fmla="*/ 330 w 2035"/>
                <a:gd name="T19" fmla="*/ 0 h 1201"/>
                <a:gd name="T20" fmla="*/ 400 w 2035"/>
                <a:gd name="T21" fmla="*/ 3 h 1201"/>
                <a:gd name="T22" fmla="*/ 1053 w 2035"/>
                <a:gd name="T23" fmla="*/ 13 h 1201"/>
                <a:gd name="T24" fmla="*/ 1987 w 2035"/>
                <a:gd name="T25" fmla="*/ 19 h 1201"/>
                <a:gd name="T26" fmla="*/ 2012 w 2035"/>
                <a:gd name="T27" fmla="*/ 98 h 1201"/>
                <a:gd name="T28" fmla="*/ 2025 w 2035"/>
                <a:gd name="T29" fmla="*/ 657 h 1201"/>
                <a:gd name="T30" fmla="*/ 2035 w 2035"/>
                <a:gd name="T31" fmla="*/ 1048 h 1201"/>
                <a:gd name="T32" fmla="*/ 2033 w 2035"/>
                <a:gd name="T33" fmla="*/ 1152 h 1201"/>
                <a:gd name="T34" fmla="*/ 1986 w 2035"/>
                <a:gd name="T35" fmla="*/ 1195 h 1201"/>
                <a:gd name="T36" fmla="*/ 1895 w 2035"/>
                <a:gd name="T37" fmla="*/ 1201 h 1201"/>
                <a:gd name="T38" fmla="*/ 20 w 2035"/>
                <a:gd name="T39" fmla="*/ 25 h 1201"/>
                <a:gd name="T40" fmla="*/ 20 w 2035"/>
                <a:gd name="T41" fmla="*/ 784 h 1201"/>
                <a:gd name="T42" fmla="*/ 26 w 2035"/>
                <a:gd name="T43" fmla="*/ 1128 h 1201"/>
                <a:gd name="T44" fmla="*/ 135 w 2035"/>
                <a:gd name="T45" fmla="*/ 1146 h 1201"/>
                <a:gd name="T46" fmla="*/ 662 w 2035"/>
                <a:gd name="T47" fmla="*/ 1153 h 1201"/>
                <a:gd name="T48" fmla="*/ 1295 w 2035"/>
                <a:gd name="T49" fmla="*/ 1179 h 1201"/>
                <a:gd name="T50" fmla="*/ 1759 w 2035"/>
                <a:gd name="T51" fmla="*/ 1184 h 1201"/>
                <a:gd name="T52" fmla="*/ 2014 w 2035"/>
                <a:gd name="T53" fmla="*/ 1155 h 1201"/>
                <a:gd name="T54" fmla="*/ 1998 w 2035"/>
                <a:gd name="T55" fmla="*/ 78 h 1201"/>
                <a:gd name="T56" fmla="*/ 1977 w 2035"/>
                <a:gd name="T57" fmla="*/ 35 h 1201"/>
                <a:gd name="T58" fmla="*/ 1558 w 2035"/>
                <a:gd name="T59" fmla="*/ 35 h 1201"/>
                <a:gd name="T60" fmla="*/ 591 w 2035"/>
                <a:gd name="T61" fmla="*/ 21 h 1201"/>
                <a:gd name="T62" fmla="*/ 22 w 2035"/>
                <a:gd name="T63" fmla="*/ 17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35" h="1201">
                  <a:moveTo>
                    <a:pt x="1895" y="1201"/>
                  </a:moveTo>
                  <a:cubicBezTo>
                    <a:pt x="1840" y="1201"/>
                    <a:pt x="1784" y="1201"/>
                    <a:pt x="1728" y="1201"/>
                  </a:cubicBezTo>
                  <a:cubicBezTo>
                    <a:pt x="1691" y="1199"/>
                    <a:pt x="1653" y="1195"/>
                    <a:pt x="1616" y="1195"/>
                  </a:cubicBezTo>
                  <a:cubicBezTo>
                    <a:pt x="1489" y="1195"/>
                    <a:pt x="1363" y="1196"/>
                    <a:pt x="1237" y="1195"/>
                  </a:cubicBezTo>
                  <a:cubicBezTo>
                    <a:pt x="1144" y="1194"/>
                    <a:pt x="1052" y="1191"/>
                    <a:pt x="959" y="1186"/>
                  </a:cubicBezTo>
                  <a:cubicBezTo>
                    <a:pt x="834" y="1180"/>
                    <a:pt x="709" y="1169"/>
                    <a:pt x="583" y="1165"/>
                  </a:cubicBezTo>
                  <a:cubicBezTo>
                    <a:pt x="473" y="1162"/>
                    <a:pt x="362" y="1165"/>
                    <a:pt x="251" y="1165"/>
                  </a:cubicBezTo>
                  <a:cubicBezTo>
                    <a:pt x="172" y="1165"/>
                    <a:pt x="92" y="1165"/>
                    <a:pt x="15" y="1165"/>
                  </a:cubicBezTo>
                  <a:cubicBezTo>
                    <a:pt x="9" y="1148"/>
                    <a:pt x="4" y="1133"/>
                    <a:pt x="0" y="1118"/>
                  </a:cubicBezTo>
                  <a:cubicBezTo>
                    <a:pt x="0" y="1107"/>
                    <a:pt x="0" y="1096"/>
                    <a:pt x="0" y="1085"/>
                  </a:cubicBezTo>
                  <a:cubicBezTo>
                    <a:pt x="0" y="1081"/>
                    <a:pt x="2" y="1078"/>
                    <a:pt x="2" y="1075"/>
                  </a:cubicBezTo>
                  <a:cubicBezTo>
                    <a:pt x="5" y="1032"/>
                    <a:pt x="9" y="990"/>
                    <a:pt x="9" y="947"/>
                  </a:cubicBezTo>
                  <a:cubicBezTo>
                    <a:pt x="10" y="858"/>
                    <a:pt x="10" y="769"/>
                    <a:pt x="10" y="681"/>
                  </a:cubicBezTo>
                  <a:cubicBezTo>
                    <a:pt x="9" y="604"/>
                    <a:pt x="7" y="527"/>
                    <a:pt x="7" y="451"/>
                  </a:cubicBezTo>
                  <a:cubicBezTo>
                    <a:pt x="6" y="331"/>
                    <a:pt x="7" y="212"/>
                    <a:pt x="7" y="92"/>
                  </a:cubicBezTo>
                  <a:cubicBezTo>
                    <a:pt x="7" y="67"/>
                    <a:pt x="2" y="42"/>
                    <a:pt x="0" y="17"/>
                  </a:cubicBezTo>
                  <a:cubicBezTo>
                    <a:pt x="0" y="13"/>
                    <a:pt x="0" y="10"/>
                    <a:pt x="0" y="7"/>
                  </a:cubicBezTo>
                  <a:cubicBezTo>
                    <a:pt x="5" y="5"/>
                    <a:pt x="11" y="3"/>
                    <a:pt x="17" y="3"/>
                  </a:cubicBezTo>
                  <a:cubicBezTo>
                    <a:pt x="114" y="3"/>
                    <a:pt x="210" y="3"/>
                    <a:pt x="307" y="3"/>
                  </a:cubicBezTo>
                  <a:cubicBezTo>
                    <a:pt x="315" y="3"/>
                    <a:pt x="322" y="1"/>
                    <a:pt x="330" y="0"/>
                  </a:cubicBezTo>
                  <a:cubicBezTo>
                    <a:pt x="347" y="0"/>
                    <a:pt x="363" y="0"/>
                    <a:pt x="380" y="0"/>
                  </a:cubicBezTo>
                  <a:cubicBezTo>
                    <a:pt x="387" y="1"/>
                    <a:pt x="393" y="3"/>
                    <a:pt x="400" y="3"/>
                  </a:cubicBezTo>
                  <a:cubicBezTo>
                    <a:pt x="445" y="4"/>
                    <a:pt x="491" y="4"/>
                    <a:pt x="536" y="4"/>
                  </a:cubicBezTo>
                  <a:cubicBezTo>
                    <a:pt x="708" y="7"/>
                    <a:pt x="881" y="10"/>
                    <a:pt x="1053" y="13"/>
                  </a:cubicBezTo>
                  <a:cubicBezTo>
                    <a:pt x="1200" y="15"/>
                    <a:pt x="1348" y="18"/>
                    <a:pt x="1495" y="19"/>
                  </a:cubicBezTo>
                  <a:cubicBezTo>
                    <a:pt x="1659" y="20"/>
                    <a:pt x="1823" y="20"/>
                    <a:pt x="1987" y="19"/>
                  </a:cubicBezTo>
                  <a:cubicBezTo>
                    <a:pt x="1999" y="19"/>
                    <a:pt x="2006" y="23"/>
                    <a:pt x="2007" y="34"/>
                  </a:cubicBezTo>
                  <a:cubicBezTo>
                    <a:pt x="2009" y="55"/>
                    <a:pt x="2012" y="77"/>
                    <a:pt x="2012" y="98"/>
                  </a:cubicBezTo>
                  <a:cubicBezTo>
                    <a:pt x="2013" y="209"/>
                    <a:pt x="2011" y="320"/>
                    <a:pt x="2013" y="430"/>
                  </a:cubicBezTo>
                  <a:cubicBezTo>
                    <a:pt x="2015" y="506"/>
                    <a:pt x="2023" y="581"/>
                    <a:pt x="2025" y="657"/>
                  </a:cubicBezTo>
                  <a:cubicBezTo>
                    <a:pt x="2028" y="754"/>
                    <a:pt x="2027" y="852"/>
                    <a:pt x="2029" y="950"/>
                  </a:cubicBezTo>
                  <a:cubicBezTo>
                    <a:pt x="2030" y="983"/>
                    <a:pt x="2033" y="1015"/>
                    <a:pt x="2035" y="1048"/>
                  </a:cubicBezTo>
                  <a:cubicBezTo>
                    <a:pt x="2035" y="1081"/>
                    <a:pt x="2035" y="1115"/>
                    <a:pt x="2035" y="1148"/>
                  </a:cubicBezTo>
                  <a:cubicBezTo>
                    <a:pt x="2035" y="1149"/>
                    <a:pt x="2034" y="1151"/>
                    <a:pt x="2033" y="1152"/>
                  </a:cubicBezTo>
                  <a:cubicBezTo>
                    <a:pt x="2031" y="1165"/>
                    <a:pt x="2033" y="1182"/>
                    <a:pt x="2026" y="1188"/>
                  </a:cubicBezTo>
                  <a:cubicBezTo>
                    <a:pt x="2016" y="1195"/>
                    <a:pt x="2000" y="1193"/>
                    <a:pt x="1986" y="1195"/>
                  </a:cubicBezTo>
                  <a:cubicBezTo>
                    <a:pt x="1982" y="1195"/>
                    <a:pt x="1977" y="1195"/>
                    <a:pt x="1973" y="1195"/>
                  </a:cubicBezTo>
                  <a:cubicBezTo>
                    <a:pt x="1947" y="1197"/>
                    <a:pt x="1921" y="1199"/>
                    <a:pt x="1895" y="1201"/>
                  </a:cubicBezTo>
                  <a:close/>
                  <a:moveTo>
                    <a:pt x="22" y="17"/>
                  </a:moveTo>
                  <a:cubicBezTo>
                    <a:pt x="21" y="23"/>
                    <a:pt x="20" y="24"/>
                    <a:pt x="20" y="25"/>
                  </a:cubicBezTo>
                  <a:cubicBezTo>
                    <a:pt x="21" y="192"/>
                    <a:pt x="22" y="359"/>
                    <a:pt x="22" y="525"/>
                  </a:cubicBezTo>
                  <a:cubicBezTo>
                    <a:pt x="22" y="612"/>
                    <a:pt x="21" y="698"/>
                    <a:pt x="20" y="784"/>
                  </a:cubicBezTo>
                  <a:cubicBezTo>
                    <a:pt x="19" y="876"/>
                    <a:pt x="19" y="968"/>
                    <a:pt x="20" y="1061"/>
                  </a:cubicBezTo>
                  <a:cubicBezTo>
                    <a:pt x="20" y="1083"/>
                    <a:pt x="23" y="1106"/>
                    <a:pt x="26" y="1128"/>
                  </a:cubicBezTo>
                  <a:cubicBezTo>
                    <a:pt x="28" y="1140"/>
                    <a:pt x="34" y="1145"/>
                    <a:pt x="47" y="1145"/>
                  </a:cubicBezTo>
                  <a:cubicBezTo>
                    <a:pt x="76" y="1144"/>
                    <a:pt x="106" y="1146"/>
                    <a:pt x="135" y="1146"/>
                  </a:cubicBezTo>
                  <a:cubicBezTo>
                    <a:pt x="236" y="1148"/>
                    <a:pt x="337" y="1149"/>
                    <a:pt x="437" y="1150"/>
                  </a:cubicBezTo>
                  <a:cubicBezTo>
                    <a:pt x="512" y="1151"/>
                    <a:pt x="588" y="1150"/>
                    <a:pt x="662" y="1153"/>
                  </a:cubicBezTo>
                  <a:cubicBezTo>
                    <a:pt x="770" y="1157"/>
                    <a:pt x="878" y="1166"/>
                    <a:pt x="985" y="1171"/>
                  </a:cubicBezTo>
                  <a:cubicBezTo>
                    <a:pt x="1089" y="1175"/>
                    <a:pt x="1192" y="1177"/>
                    <a:pt x="1295" y="1179"/>
                  </a:cubicBezTo>
                  <a:cubicBezTo>
                    <a:pt x="1354" y="1180"/>
                    <a:pt x="1413" y="1180"/>
                    <a:pt x="1472" y="1181"/>
                  </a:cubicBezTo>
                  <a:cubicBezTo>
                    <a:pt x="1568" y="1182"/>
                    <a:pt x="1663" y="1183"/>
                    <a:pt x="1759" y="1184"/>
                  </a:cubicBezTo>
                  <a:cubicBezTo>
                    <a:pt x="1837" y="1185"/>
                    <a:pt x="1916" y="1192"/>
                    <a:pt x="1994" y="1179"/>
                  </a:cubicBezTo>
                  <a:cubicBezTo>
                    <a:pt x="2011" y="1176"/>
                    <a:pt x="2014" y="1171"/>
                    <a:pt x="2014" y="1155"/>
                  </a:cubicBezTo>
                  <a:cubicBezTo>
                    <a:pt x="2010" y="935"/>
                    <a:pt x="2016" y="715"/>
                    <a:pt x="2000" y="495"/>
                  </a:cubicBezTo>
                  <a:cubicBezTo>
                    <a:pt x="1990" y="356"/>
                    <a:pt x="1990" y="217"/>
                    <a:pt x="1998" y="78"/>
                  </a:cubicBezTo>
                  <a:cubicBezTo>
                    <a:pt x="1999" y="68"/>
                    <a:pt x="1998" y="59"/>
                    <a:pt x="1997" y="50"/>
                  </a:cubicBezTo>
                  <a:cubicBezTo>
                    <a:pt x="1996" y="36"/>
                    <a:pt x="1990" y="31"/>
                    <a:pt x="1977" y="35"/>
                  </a:cubicBezTo>
                  <a:cubicBezTo>
                    <a:pt x="1971" y="37"/>
                    <a:pt x="1964" y="36"/>
                    <a:pt x="1958" y="36"/>
                  </a:cubicBezTo>
                  <a:cubicBezTo>
                    <a:pt x="1825" y="33"/>
                    <a:pt x="1692" y="42"/>
                    <a:pt x="1558" y="35"/>
                  </a:cubicBezTo>
                  <a:cubicBezTo>
                    <a:pt x="1443" y="28"/>
                    <a:pt x="1328" y="31"/>
                    <a:pt x="1213" y="28"/>
                  </a:cubicBezTo>
                  <a:cubicBezTo>
                    <a:pt x="1005" y="23"/>
                    <a:pt x="798" y="30"/>
                    <a:pt x="591" y="21"/>
                  </a:cubicBezTo>
                  <a:cubicBezTo>
                    <a:pt x="470" y="15"/>
                    <a:pt x="349" y="18"/>
                    <a:pt x="229" y="17"/>
                  </a:cubicBezTo>
                  <a:cubicBezTo>
                    <a:pt x="160" y="17"/>
                    <a:pt x="91" y="17"/>
                    <a:pt x="22" y="17"/>
                  </a:cubicBezTo>
                  <a:close/>
                </a:path>
              </a:pathLst>
            </a:custGeom>
            <a:solidFill>
              <a:srgbClr val="184077"/>
            </a:solidFill>
            <a:ln w="9525">
              <a:solidFill>
                <a:srgbClr val="184077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4" name="组合 173">
            <a:extLst>
              <a:ext uri="{FF2B5EF4-FFF2-40B4-BE49-F238E27FC236}">
                <a16:creationId xmlns:a16="http://schemas.microsoft.com/office/drawing/2014/main" id="{1B171E78-34A7-48AE-AB8C-65F82FDE69C3}"/>
              </a:ext>
            </a:extLst>
          </p:cNvPr>
          <p:cNvGrpSpPr/>
          <p:nvPr/>
        </p:nvGrpSpPr>
        <p:grpSpPr>
          <a:xfrm>
            <a:off x="1703801" y="4558955"/>
            <a:ext cx="3405724" cy="708737"/>
            <a:chOff x="1703801" y="4558955"/>
            <a:chExt cx="3405724" cy="708737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BCB6B1C8-F462-49BC-881D-B7C9BD21CB8F}"/>
                </a:ext>
              </a:extLst>
            </p:cNvPr>
            <p:cNvSpPr/>
            <p:nvPr/>
          </p:nvSpPr>
          <p:spPr>
            <a:xfrm>
              <a:off x="1703801" y="4558955"/>
              <a:ext cx="340572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zh-CN" sz="3600" b="1" dirty="0">
                  <a:solidFill>
                    <a:srgbClr val="1840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Summary </a:t>
              </a:r>
            </a:p>
          </p:txBody>
        </p:sp>
        <p:sp>
          <p:nvSpPr>
            <p:cNvPr id="169" name="Freeform 5">
              <a:extLst>
                <a:ext uri="{FF2B5EF4-FFF2-40B4-BE49-F238E27FC236}">
                  <a16:creationId xmlns:a16="http://schemas.microsoft.com/office/drawing/2014/main" id="{C67719B8-8AFA-4132-A1A7-E04FFB1673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53477" y="4572748"/>
              <a:ext cx="3356048" cy="694944"/>
            </a:xfrm>
            <a:custGeom>
              <a:avLst/>
              <a:gdLst>
                <a:gd name="T0" fmla="*/ 1728 w 2035"/>
                <a:gd name="T1" fmla="*/ 1201 h 1201"/>
                <a:gd name="T2" fmla="*/ 1237 w 2035"/>
                <a:gd name="T3" fmla="*/ 1195 h 1201"/>
                <a:gd name="T4" fmla="*/ 583 w 2035"/>
                <a:gd name="T5" fmla="*/ 1165 h 1201"/>
                <a:gd name="T6" fmla="*/ 15 w 2035"/>
                <a:gd name="T7" fmla="*/ 1165 h 1201"/>
                <a:gd name="T8" fmla="*/ 0 w 2035"/>
                <a:gd name="T9" fmla="*/ 1085 h 1201"/>
                <a:gd name="T10" fmla="*/ 9 w 2035"/>
                <a:gd name="T11" fmla="*/ 947 h 1201"/>
                <a:gd name="T12" fmla="*/ 7 w 2035"/>
                <a:gd name="T13" fmla="*/ 451 h 1201"/>
                <a:gd name="T14" fmla="*/ 0 w 2035"/>
                <a:gd name="T15" fmla="*/ 17 h 1201"/>
                <a:gd name="T16" fmla="*/ 17 w 2035"/>
                <a:gd name="T17" fmla="*/ 3 h 1201"/>
                <a:gd name="T18" fmla="*/ 330 w 2035"/>
                <a:gd name="T19" fmla="*/ 0 h 1201"/>
                <a:gd name="T20" fmla="*/ 400 w 2035"/>
                <a:gd name="T21" fmla="*/ 3 h 1201"/>
                <a:gd name="T22" fmla="*/ 1053 w 2035"/>
                <a:gd name="T23" fmla="*/ 13 h 1201"/>
                <a:gd name="T24" fmla="*/ 1987 w 2035"/>
                <a:gd name="T25" fmla="*/ 19 h 1201"/>
                <a:gd name="T26" fmla="*/ 2012 w 2035"/>
                <a:gd name="T27" fmla="*/ 98 h 1201"/>
                <a:gd name="T28" fmla="*/ 2025 w 2035"/>
                <a:gd name="T29" fmla="*/ 657 h 1201"/>
                <a:gd name="T30" fmla="*/ 2035 w 2035"/>
                <a:gd name="T31" fmla="*/ 1048 h 1201"/>
                <a:gd name="T32" fmla="*/ 2033 w 2035"/>
                <a:gd name="T33" fmla="*/ 1152 h 1201"/>
                <a:gd name="T34" fmla="*/ 1986 w 2035"/>
                <a:gd name="T35" fmla="*/ 1195 h 1201"/>
                <a:gd name="T36" fmla="*/ 1895 w 2035"/>
                <a:gd name="T37" fmla="*/ 1201 h 1201"/>
                <a:gd name="T38" fmla="*/ 20 w 2035"/>
                <a:gd name="T39" fmla="*/ 25 h 1201"/>
                <a:gd name="T40" fmla="*/ 20 w 2035"/>
                <a:gd name="T41" fmla="*/ 784 h 1201"/>
                <a:gd name="T42" fmla="*/ 26 w 2035"/>
                <a:gd name="T43" fmla="*/ 1128 h 1201"/>
                <a:gd name="T44" fmla="*/ 135 w 2035"/>
                <a:gd name="T45" fmla="*/ 1146 h 1201"/>
                <a:gd name="T46" fmla="*/ 662 w 2035"/>
                <a:gd name="T47" fmla="*/ 1153 h 1201"/>
                <a:gd name="T48" fmla="*/ 1295 w 2035"/>
                <a:gd name="T49" fmla="*/ 1179 h 1201"/>
                <a:gd name="T50" fmla="*/ 1759 w 2035"/>
                <a:gd name="T51" fmla="*/ 1184 h 1201"/>
                <a:gd name="T52" fmla="*/ 2014 w 2035"/>
                <a:gd name="T53" fmla="*/ 1155 h 1201"/>
                <a:gd name="T54" fmla="*/ 1998 w 2035"/>
                <a:gd name="T55" fmla="*/ 78 h 1201"/>
                <a:gd name="T56" fmla="*/ 1977 w 2035"/>
                <a:gd name="T57" fmla="*/ 35 h 1201"/>
                <a:gd name="T58" fmla="*/ 1558 w 2035"/>
                <a:gd name="T59" fmla="*/ 35 h 1201"/>
                <a:gd name="T60" fmla="*/ 591 w 2035"/>
                <a:gd name="T61" fmla="*/ 21 h 1201"/>
                <a:gd name="T62" fmla="*/ 22 w 2035"/>
                <a:gd name="T63" fmla="*/ 17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35" h="1201">
                  <a:moveTo>
                    <a:pt x="1895" y="1201"/>
                  </a:moveTo>
                  <a:cubicBezTo>
                    <a:pt x="1840" y="1201"/>
                    <a:pt x="1784" y="1201"/>
                    <a:pt x="1728" y="1201"/>
                  </a:cubicBezTo>
                  <a:cubicBezTo>
                    <a:pt x="1691" y="1199"/>
                    <a:pt x="1653" y="1195"/>
                    <a:pt x="1616" y="1195"/>
                  </a:cubicBezTo>
                  <a:cubicBezTo>
                    <a:pt x="1489" y="1195"/>
                    <a:pt x="1363" y="1196"/>
                    <a:pt x="1237" y="1195"/>
                  </a:cubicBezTo>
                  <a:cubicBezTo>
                    <a:pt x="1144" y="1194"/>
                    <a:pt x="1052" y="1191"/>
                    <a:pt x="959" y="1186"/>
                  </a:cubicBezTo>
                  <a:cubicBezTo>
                    <a:pt x="834" y="1180"/>
                    <a:pt x="709" y="1169"/>
                    <a:pt x="583" y="1165"/>
                  </a:cubicBezTo>
                  <a:cubicBezTo>
                    <a:pt x="473" y="1162"/>
                    <a:pt x="362" y="1165"/>
                    <a:pt x="251" y="1165"/>
                  </a:cubicBezTo>
                  <a:cubicBezTo>
                    <a:pt x="172" y="1165"/>
                    <a:pt x="92" y="1165"/>
                    <a:pt x="15" y="1165"/>
                  </a:cubicBezTo>
                  <a:cubicBezTo>
                    <a:pt x="9" y="1148"/>
                    <a:pt x="4" y="1133"/>
                    <a:pt x="0" y="1118"/>
                  </a:cubicBezTo>
                  <a:cubicBezTo>
                    <a:pt x="0" y="1107"/>
                    <a:pt x="0" y="1096"/>
                    <a:pt x="0" y="1085"/>
                  </a:cubicBezTo>
                  <a:cubicBezTo>
                    <a:pt x="0" y="1081"/>
                    <a:pt x="2" y="1078"/>
                    <a:pt x="2" y="1075"/>
                  </a:cubicBezTo>
                  <a:cubicBezTo>
                    <a:pt x="5" y="1032"/>
                    <a:pt x="9" y="990"/>
                    <a:pt x="9" y="947"/>
                  </a:cubicBezTo>
                  <a:cubicBezTo>
                    <a:pt x="10" y="858"/>
                    <a:pt x="10" y="769"/>
                    <a:pt x="10" y="681"/>
                  </a:cubicBezTo>
                  <a:cubicBezTo>
                    <a:pt x="9" y="604"/>
                    <a:pt x="7" y="527"/>
                    <a:pt x="7" y="451"/>
                  </a:cubicBezTo>
                  <a:cubicBezTo>
                    <a:pt x="6" y="331"/>
                    <a:pt x="7" y="212"/>
                    <a:pt x="7" y="92"/>
                  </a:cubicBezTo>
                  <a:cubicBezTo>
                    <a:pt x="7" y="67"/>
                    <a:pt x="2" y="42"/>
                    <a:pt x="0" y="17"/>
                  </a:cubicBezTo>
                  <a:cubicBezTo>
                    <a:pt x="0" y="13"/>
                    <a:pt x="0" y="10"/>
                    <a:pt x="0" y="7"/>
                  </a:cubicBezTo>
                  <a:cubicBezTo>
                    <a:pt x="5" y="5"/>
                    <a:pt x="11" y="3"/>
                    <a:pt x="17" y="3"/>
                  </a:cubicBezTo>
                  <a:cubicBezTo>
                    <a:pt x="114" y="3"/>
                    <a:pt x="210" y="3"/>
                    <a:pt x="307" y="3"/>
                  </a:cubicBezTo>
                  <a:cubicBezTo>
                    <a:pt x="315" y="3"/>
                    <a:pt x="322" y="1"/>
                    <a:pt x="330" y="0"/>
                  </a:cubicBezTo>
                  <a:cubicBezTo>
                    <a:pt x="347" y="0"/>
                    <a:pt x="363" y="0"/>
                    <a:pt x="380" y="0"/>
                  </a:cubicBezTo>
                  <a:cubicBezTo>
                    <a:pt x="387" y="1"/>
                    <a:pt x="393" y="3"/>
                    <a:pt x="400" y="3"/>
                  </a:cubicBezTo>
                  <a:cubicBezTo>
                    <a:pt x="445" y="4"/>
                    <a:pt x="491" y="4"/>
                    <a:pt x="536" y="4"/>
                  </a:cubicBezTo>
                  <a:cubicBezTo>
                    <a:pt x="708" y="7"/>
                    <a:pt x="881" y="10"/>
                    <a:pt x="1053" y="13"/>
                  </a:cubicBezTo>
                  <a:cubicBezTo>
                    <a:pt x="1200" y="15"/>
                    <a:pt x="1348" y="18"/>
                    <a:pt x="1495" y="19"/>
                  </a:cubicBezTo>
                  <a:cubicBezTo>
                    <a:pt x="1659" y="20"/>
                    <a:pt x="1823" y="20"/>
                    <a:pt x="1987" y="19"/>
                  </a:cubicBezTo>
                  <a:cubicBezTo>
                    <a:pt x="1999" y="19"/>
                    <a:pt x="2006" y="23"/>
                    <a:pt x="2007" y="34"/>
                  </a:cubicBezTo>
                  <a:cubicBezTo>
                    <a:pt x="2009" y="55"/>
                    <a:pt x="2012" y="77"/>
                    <a:pt x="2012" y="98"/>
                  </a:cubicBezTo>
                  <a:cubicBezTo>
                    <a:pt x="2013" y="209"/>
                    <a:pt x="2011" y="320"/>
                    <a:pt x="2013" y="430"/>
                  </a:cubicBezTo>
                  <a:cubicBezTo>
                    <a:pt x="2015" y="506"/>
                    <a:pt x="2023" y="581"/>
                    <a:pt x="2025" y="657"/>
                  </a:cubicBezTo>
                  <a:cubicBezTo>
                    <a:pt x="2028" y="754"/>
                    <a:pt x="2027" y="852"/>
                    <a:pt x="2029" y="950"/>
                  </a:cubicBezTo>
                  <a:cubicBezTo>
                    <a:pt x="2030" y="983"/>
                    <a:pt x="2033" y="1015"/>
                    <a:pt x="2035" y="1048"/>
                  </a:cubicBezTo>
                  <a:cubicBezTo>
                    <a:pt x="2035" y="1081"/>
                    <a:pt x="2035" y="1115"/>
                    <a:pt x="2035" y="1148"/>
                  </a:cubicBezTo>
                  <a:cubicBezTo>
                    <a:pt x="2035" y="1149"/>
                    <a:pt x="2034" y="1151"/>
                    <a:pt x="2033" y="1152"/>
                  </a:cubicBezTo>
                  <a:cubicBezTo>
                    <a:pt x="2031" y="1165"/>
                    <a:pt x="2033" y="1182"/>
                    <a:pt x="2026" y="1188"/>
                  </a:cubicBezTo>
                  <a:cubicBezTo>
                    <a:pt x="2016" y="1195"/>
                    <a:pt x="2000" y="1193"/>
                    <a:pt x="1986" y="1195"/>
                  </a:cubicBezTo>
                  <a:cubicBezTo>
                    <a:pt x="1982" y="1195"/>
                    <a:pt x="1977" y="1195"/>
                    <a:pt x="1973" y="1195"/>
                  </a:cubicBezTo>
                  <a:cubicBezTo>
                    <a:pt x="1947" y="1197"/>
                    <a:pt x="1921" y="1199"/>
                    <a:pt x="1895" y="1201"/>
                  </a:cubicBezTo>
                  <a:close/>
                  <a:moveTo>
                    <a:pt x="22" y="17"/>
                  </a:moveTo>
                  <a:cubicBezTo>
                    <a:pt x="21" y="23"/>
                    <a:pt x="20" y="24"/>
                    <a:pt x="20" y="25"/>
                  </a:cubicBezTo>
                  <a:cubicBezTo>
                    <a:pt x="21" y="192"/>
                    <a:pt x="22" y="359"/>
                    <a:pt x="22" y="525"/>
                  </a:cubicBezTo>
                  <a:cubicBezTo>
                    <a:pt x="22" y="612"/>
                    <a:pt x="21" y="698"/>
                    <a:pt x="20" y="784"/>
                  </a:cubicBezTo>
                  <a:cubicBezTo>
                    <a:pt x="19" y="876"/>
                    <a:pt x="19" y="968"/>
                    <a:pt x="20" y="1061"/>
                  </a:cubicBezTo>
                  <a:cubicBezTo>
                    <a:pt x="20" y="1083"/>
                    <a:pt x="23" y="1106"/>
                    <a:pt x="26" y="1128"/>
                  </a:cubicBezTo>
                  <a:cubicBezTo>
                    <a:pt x="28" y="1140"/>
                    <a:pt x="34" y="1145"/>
                    <a:pt x="47" y="1145"/>
                  </a:cubicBezTo>
                  <a:cubicBezTo>
                    <a:pt x="76" y="1144"/>
                    <a:pt x="106" y="1146"/>
                    <a:pt x="135" y="1146"/>
                  </a:cubicBezTo>
                  <a:cubicBezTo>
                    <a:pt x="236" y="1148"/>
                    <a:pt x="337" y="1149"/>
                    <a:pt x="437" y="1150"/>
                  </a:cubicBezTo>
                  <a:cubicBezTo>
                    <a:pt x="512" y="1151"/>
                    <a:pt x="588" y="1150"/>
                    <a:pt x="662" y="1153"/>
                  </a:cubicBezTo>
                  <a:cubicBezTo>
                    <a:pt x="770" y="1157"/>
                    <a:pt x="878" y="1166"/>
                    <a:pt x="985" y="1171"/>
                  </a:cubicBezTo>
                  <a:cubicBezTo>
                    <a:pt x="1089" y="1175"/>
                    <a:pt x="1192" y="1177"/>
                    <a:pt x="1295" y="1179"/>
                  </a:cubicBezTo>
                  <a:cubicBezTo>
                    <a:pt x="1354" y="1180"/>
                    <a:pt x="1413" y="1180"/>
                    <a:pt x="1472" y="1181"/>
                  </a:cubicBezTo>
                  <a:cubicBezTo>
                    <a:pt x="1568" y="1182"/>
                    <a:pt x="1663" y="1183"/>
                    <a:pt x="1759" y="1184"/>
                  </a:cubicBezTo>
                  <a:cubicBezTo>
                    <a:pt x="1837" y="1185"/>
                    <a:pt x="1916" y="1192"/>
                    <a:pt x="1994" y="1179"/>
                  </a:cubicBezTo>
                  <a:cubicBezTo>
                    <a:pt x="2011" y="1176"/>
                    <a:pt x="2014" y="1171"/>
                    <a:pt x="2014" y="1155"/>
                  </a:cubicBezTo>
                  <a:cubicBezTo>
                    <a:pt x="2010" y="935"/>
                    <a:pt x="2016" y="715"/>
                    <a:pt x="2000" y="495"/>
                  </a:cubicBezTo>
                  <a:cubicBezTo>
                    <a:pt x="1990" y="356"/>
                    <a:pt x="1990" y="217"/>
                    <a:pt x="1998" y="78"/>
                  </a:cubicBezTo>
                  <a:cubicBezTo>
                    <a:pt x="1999" y="68"/>
                    <a:pt x="1998" y="59"/>
                    <a:pt x="1997" y="50"/>
                  </a:cubicBezTo>
                  <a:cubicBezTo>
                    <a:pt x="1996" y="36"/>
                    <a:pt x="1990" y="31"/>
                    <a:pt x="1977" y="35"/>
                  </a:cubicBezTo>
                  <a:cubicBezTo>
                    <a:pt x="1971" y="37"/>
                    <a:pt x="1964" y="36"/>
                    <a:pt x="1958" y="36"/>
                  </a:cubicBezTo>
                  <a:cubicBezTo>
                    <a:pt x="1825" y="33"/>
                    <a:pt x="1692" y="42"/>
                    <a:pt x="1558" y="35"/>
                  </a:cubicBezTo>
                  <a:cubicBezTo>
                    <a:pt x="1443" y="28"/>
                    <a:pt x="1328" y="31"/>
                    <a:pt x="1213" y="28"/>
                  </a:cubicBezTo>
                  <a:cubicBezTo>
                    <a:pt x="1005" y="23"/>
                    <a:pt x="798" y="30"/>
                    <a:pt x="591" y="21"/>
                  </a:cubicBezTo>
                  <a:cubicBezTo>
                    <a:pt x="470" y="15"/>
                    <a:pt x="349" y="18"/>
                    <a:pt x="229" y="17"/>
                  </a:cubicBezTo>
                  <a:cubicBezTo>
                    <a:pt x="160" y="17"/>
                    <a:pt x="91" y="17"/>
                    <a:pt x="22" y="17"/>
                  </a:cubicBezTo>
                  <a:close/>
                </a:path>
              </a:pathLst>
            </a:custGeom>
            <a:solidFill>
              <a:srgbClr val="184077"/>
            </a:solidFill>
            <a:ln w="9525">
              <a:solidFill>
                <a:srgbClr val="184077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5" name="组合 174">
            <a:extLst>
              <a:ext uri="{FF2B5EF4-FFF2-40B4-BE49-F238E27FC236}">
                <a16:creationId xmlns:a16="http://schemas.microsoft.com/office/drawing/2014/main" id="{FE0D5BDE-F007-4F75-A21A-A8735130D693}"/>
              </a:ext>
            </a:extLst>
          </p:cNvPr>
          <p:cNvGrpSpPr/>
          <p:nvPr/>
        </p:nvGrpSpPr>
        <p:grpSpPr>
          <a:xfrm>
            <a:off x="864110" y="5795971"/>
            <a:ext cx="3405724" cy="694944"/>
            <a:chOff x="864110" y="5795971"/>
            <a:chExt cx="3405724" cy="694944"/>
          </a:xfrm>
        </p:grpSpPr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F1C2F5C7-A580-4C7B-8298-92BFE079DA39}"/>
                </a:ext>
              </a:extLst>
            </p:cNvPr>
            <p:cNvSpPr/>
            <p:nvPr/>
          </p:nvSpPr>
          <p:spPr>
            <a:xfrm>
              <a:off x="973050" y="5844583"/>
              <a:ext cx="295621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zh-CN" sz="3600" b="1" dirty="0">
                  <a:solidFill>
                    <a:srgbClr val="1840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Introduction</a:t>
              </a:r>
            </a:p>
          </p:txBody>
        </p:sp>
        <p:sp>
          <p:nvSpPr>
            <p:cNvPr id="170" name="Freeform 5">
              <a:extLst>
                <a:ext uri="{FF2B5EF4-FFF2-40B4-BE49-F238E27FC236}">
                  <a16:creationId xmlns:a16="http://schemas.microsoft.com/office/drawing/2014/main" id="{81AFD42C-0E74-4116-95A0-388DC312E6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4110" y="5795971"/>
              <a:ext cx="3405724" cy="694944"/>
            </a:xfrm>
            <a:custGeom>
              <a:avLst/>
              <a:gdLst>
                <a:gd name="T0" fmla="*/ 1728 w 2035"/>
                <a:gd name="T1" fmla="*/ 1201 h 1201"/>
                <a:gd name="T2" fmla="*/ 1237 w 2035"/>
                <a:gd name="T3" fmla="*/ 1195 h 1201"/>
                <a:gd name="T4" fmla="*/ 583 w 2035"/>
                <a:gd name="T5" fmla="*/ 1165 h 1201"/>
                <a:gd name="T6" fmla="*/ 15 w 2035"/>
                <a:gd name="T7" fmla="*/ 1165 h 1201"/>
                <a:gd name="T8" fmla="*/ 0 w 2035"/>
                <a:gd name="T9" fmla="*/ 1085 h 1201"/>
                <a:gd name="T10" fmla="*/ 9 w 2035"/>
                <a:gd name="T11" fmla="*/ 947 h 1201"/>
                <a:gd name="T12" fmla="*/ 7 w 2035"/>
                <a:gd name="T13" fmla="*/ 451 h 1201"/>
                <a:gd name="T14" fmla="*/ 0 w 2035"/>
                <a:gd name="T15" fmla="*/ 17 h 1201"/>
                <a:gd name="T16" fmla="*/ 17 w 2035"/>
                <a:gd name="T17" fmla="*/ 3 h 1201"/>
                <a:gd name="T18" fmla="*/ 330 w 2035"/>
                <a:gd name="T19" fmla="*/ 0 h 1201"/>
                <a:gd name="T20" fmla="*/ 400 w 2035"/>
                <a:gd name="T21" fmla="*/ 3 h 1201"/>
                <a:gd name="T22" fmla="*/ 1053 w 2035"/>
                <a:gd name="T23" fmla="*/ 13 h 1201"/>
                <a:gd name="T24" fmla="*/ 1987 w 2035"/>
                <a:gd name="T25" fmla="*/ 19 h 1201"/>
                <a:gd name="T26" fmla="*/ 2012 w 2035"/>
                <a:gd name="T27" fmla="*/ 98 h 1201"/>
                <a:gd name="T28" fmla="*/ 2025 w 2035"/>
                <a:gd name="T29" fmla="*/ 657 h 1201"/>
                <a:gd name="T30" fmla="*/ 2035 w 2035"/>
                <a:gd name="T31" fmla="*/ 1048 h 1201"/>
                <a:gd name="T32" fmla="*/ 2033 w 2035"/>
                <a:gd name="T33" fmla="*/ 1152 h 1201"/>
                <a:gd name="T34" fmla="*/ 1986 w 2035"/>
                <a:gd name="T35" fmla="*/ 1195 h 1201"/>
                <a:gd name="T36" fmla="*/ 1895 w 2035"/>
                <a:gd name="T37" fmla="*/ 1201 h 1201"/>
                <a:gd name="T38" fmla="*/ 20 w 2035"/>
                <a:gd name="T39" fmla="*/ 25 h 1201"/>
                <a:gd name="T40" fmla="*/ 20 w 2035"/>
                <a:gd name="T41" fmla="*/ 784 h 1201"/>
                <a:gd name="T42" fmla="*/ 26 w 2035"/>
                <a:gd name="T43" fmla="*/ 1128 h 1201"/>
                <a:gd name="T44" fmla="*/ 135 w 2035"/>
                <a:gd name="T45" fmla="*/ 1146 h 1201"/>
                <a:gd name="T46" fmla="*/ 662 w 2035"/>
                <a:gd name="T47" fmla="*/ 1153 h 1201"/>
                <a:gd name="T48" fmla="*/ 1295 w 2035"/>
                <a:gd name="T49" fmla="*/ 1179 h 1201"/>
                <a:gd name="T50" fmla="*/ 1759 w 2035"/>
                <a:gd name="T51" fmla="*/ 1184 h 1201"/>
                <a:gd name="T52" fmla="*/ 2014 w 2035"/>
                <a:gd name="T53" fmla="*/ 1155 h 1201"/>
                <a:gd name="T54" fmla="*/ 1998 w 2035"/>
                <a:gd name="T55" fmla="*/ 78 h 1201"/>
                <a:gd name="T56" fmla="*/ 1977 w 2035"/>
                <a:gd name="T57" fmla="*/ 35 h 1201"/>
                <a:gd name="T58" fmla="*/ 1558 w 2035"/>
                <a:gd name="T59" fmla="*/ 35 h 1201"/>
                <a:gd name="T60" fmla="*/ 591 w 2035"/>
                <a:gd name="T61" fmla="*/ 21 h 1201"/>
                <a:gd name="T62" fmla="*/ 22 w 2035"/>
                <a:gd name="T63" fmla="*/ 17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35" h="1201">
                  <a:moveTo>
                    <a:pt x="1895" y="1201"/>
                  </a:moveTo>
                  <a:cubicBezTo>
                    <a:pt x="1840" y="1201"/>
                    <a:pt x="1784" y="1201"/>
                    <a:pt x="1728" y="1201"/>
                  </a:cubicBezTo>
                  <a:cubicBezTo>
                    <a:pt x="1691" y="1199"/>
                    <a:pt x="1653" y="1195"/>
                    <a:pt x="1616" y="1195"/>
                  </a:cubicBezTo>
                  <a:cubicBezTo>
                    <a:pt x="1489" y="1195"/>
                    <a:pt x="1363" y="1196"/>
                    <a:pt x="1237" y="1195"/>
                  </a:cubicBezTo>
                  <a:cubicBezTo>
                    <a:pt x="1144" y="1194"/>
                    <a:pt x="1052" y="1191"/>
                    <a:pt x="959" y="1186"/>
                  </a:cubicBezTo>
                  <a:cubicBezTo>
                    <a:pt x="834" y="1180"/>
                    <a:pt x="709" y="1169"/>
                    <a:pt x="583" y="1165"/>
                  </a:cubicBezTo>
                  <a:cubicBezTo>
                    <a:pt x="473" y="1162"/>
                    <a:pt x="362" y="1165"/>
                    <a:pt x="251" y="1165"/>
                  </a:cubicBezTo>
                  <a:cubicBezTo>
                    <a:pt x="172" y="1165"/>
                    <a:pt x="92" y="1165"/>
                    <a:pt x="15" y="1165"/>
                  </a:cubicBezTo>
                  <a:cubicBezTo>
                    <a:pt x="9" y="1148"/>
                    <a:pt x="4" y="1133"/>
                    <a:pt x="0" y="1118"/>
                  </a:cubicBezTo>
                  <a:cubicBezTo>
                    <a:pt x="0" y="1107"/>
                    <a:pt x="0" y="1096"/>
                    <a:pt x="0" y="1085"/>
                  </a:cubicBezTo>
                  <a:cubicBezTo>
                    <a:pt x="0" y="1081"/>
                    <a:pt x="2" y="1078"/>
                    <a:pt x="2" y="1075"/>
                  </a:cubicBezTo>
                  <a:cubicBezTo>
                    <a:pt x="5" y="1032"/>
                    <a:pt x="9" y="990"/>
                    <a:pt x="9" y="947"/>
                  </a:cubicBezTo>
                  <a:cubicBezTo>
                    <a:pt x="10" y="858"/>
                    <a:pt x="10" y="769"/>
                    <a:pt x="10" y="681"/>
                  </a:cubicBezTo>
                  <a:cubicBezTo>
                    <a:pt x="9" y="604"/>
                    <a:pt x="7" y="527"/>
                    <a:pt x="7" y="451"/>
                  </a:cubicBezTo>
                  <a:cubicBezTo>
                    <a:pt x="6" y="331"/>
                    <a:pt x="7" y="212"/>
                    <a:pt x="7" y="92"/>
                  </a:cubicBezTo>
                  <a:cubicBezTo>
                    <a:pt x="7" y="67"/>
                    <a:pt x="2" y="42"/>
                    <a:pt x="0" y="17"/>
                  </a:cubicBezTo>
                  <a:cubicBezTo>
                    <a:pt x="0" y="13"/>
                    <a:pt x="0" y="10"/>
                    <a:pt x="0" y="7"/>
                  </a:cubicBezTo>
                  <a:cubicBezTo>
                    <a:pt x="5" y="5"/>
                    <a:pt x="11" y="3"/>
                    <a:pt x="17" y="3"/>
                  </a:cubicBezTo>
                  <a:cubicBezTo>
                    <a:pt x="114" y="3"/>
                    <a:pt x="210" y="3"/>
                    <a:pt x="307" y="3"/>
                  </a:cubicBezTo>
                  <a:cubicBezTo>
                    <a:pt x="315" y="3"/>
                    <a:pt x="322" y="1"/>
                    <a:pt x="330" y="0"/>
                  </a:cubicBezTo>
                  <a:cubicBezTo>
                    <a:pt x="347" y="0"/>
                    <a:pt x="363" y="0"/>
                    <a:pt x="380" y="0"/>
                  </a:cubicBezTo>
                  <a:cubicBezTo>
                    <a:pt x="387" y="1"/>
                    <a:pt x="393" y="3"/>
                    <a:pt x="400" y="3"/>
                  </a:cubicBezTo>
                  <a:cubicBezTo>
                    <a:pt x="445" y="4"/>
                    <a:pt x="491" y="4"/>
                    <a:pt x="536" y="4"/>
                  </a:cubicBezTo>
                  <a:cubicBezTo>
                    <a:pt x="708" y="7"/>
                    <a:pt x="881" y="10"/>
                    <a:pt x="1053" y="13"/>
                  </a:cubicBezTo>
                  <a:cubicBezTo>
                    <a:pt x="1200" y="15"/>
                    <a:pt x="1348" y="18"/>
                    <a:pt x="1495" y="19"/>
                  </a:cubicBezTo>
                  <a:cubicBezTo>
                    <a:pt x="1659" y="20"/>
                    <a:pt x="1823" y="20"/>
                    <a:pt x="1987" y="19"/>
                  </a:cubicBezTo>
                  <a:cubicBezTo>
                    <a:pt x="1999" y="19"/>
                    <a:pt x="2006" y="23"/>
                    <a:pt x="2007" y="34"/>
                  </a:cubicBezTo>
                  <a:cubicBezTo>
                    <a:pt x="2009" y="55"/>
                    <a:pt x="2012" y="77"/>
                    <a:pt x="2012" y="98"/>
                  </a:cubicBezTo>
                  <a:cubicBezTo>
                    <a:pt x="2013" y="209"/>
                    <a:pt x="2011" y="320"/>
                    <a:pt x="2013" y="430"/>
                  </a:cubicBezTo>
                  <a:cubicBezTo>
                    <a:pt x="2015" y="506"/>
                    <a:pt x="2023" y="581"/>
                    <a:pt x="2025" y="657"/>
                  </a:cubicBezTo>
                  <a:cubicBezTo>
                    <a:pt x="2028" y="754"/>
                    <a:pt x="2027" y="852"/>
                    <a:pt x="2029" y="950"/>
                  </a:cubicBezTo>
                  <a:cubicBezTo>
                    <a:pt x="2030" y="983"/>
                    <a:pt x="2033" y="1015"/>
                    <a:pt x="2035" y="1048"/>
                  </a:cubicBezTo>
                  <a:cubicBezTo>
                    <a:pt x="2035" y="1081"/>
                    <a:pt x="2035" y="1115"/>
                    <a:pt x="2035" y="1148"/>
                  </a:cubicBezTo>
                  <a:cubicBezTo>
                    <a:pt x="2035" y="1149"/>
                    <a:pt x="2034" y="1151"/>
                    <a:pt x="2033" y="1152"/>
                  </a:cubicBezTo>
                  <a:cubicBezTo>
                    <a:pt x="2031" y="1165"/>
                    <a:pt x="2033" y="1182"/>
                    <a:pt x="2026" y="1188"/>
                  </a:cubicBezTo>
                  <a:cubicBezTo>
                    <a:pt x="2016" y="1195"/>
                    <a:pt x="2000" y="1193"/>
                    <a:pt x="1986" y="1195"/>
                  </a:cubicBezTo>
                  <a:cubicBezTo>
                    <a:pt x="1982" y="1195"/>
                    <a:pt x="1977" y="1195"/>
                    <a:pt x="1973" y="1195"/>
                  </a:cubicBezTo>
                  <a:cubicBezTo>
                    <a:pt x="1947" y="1197"/>
                    <a:pt x="1921" y="1199"/>
                    <a:pt x="1895" y="1201"/>
                  </a:cubicBezTo>
                  <a:close/>
                  <a:moveTo>
                    <a:pt x="22" y="17"/>
                  </a:moveTo>
                  <a:cubicBezTo>
                    <a:pt x="21" y="23"/>
                    <a:pt x="20" y="24"/>
                    <a:pt x="20" y="25"/>
                  </a:cubicBezTo>
                  <a:cubicBezTo>
                    <a:pt x="21" y="192"/>
                    <a:pt x="22" y="359"/>
                    <a:pt x="22" y="525"/>
                  </a:cubicBezTo>
                  <a:cubicBezTo>
                    <a:pt x="22" y="612"/>
                    <a:pt x="21" y="698"/>
                    <a:pt x="20" y="784"/>
                  </a:cubicBezTo>
                  <a:cubicBezTo>
                    <a:pt x="19" y="876"/>
                    <a:pt x="19" y="968"/>
                    <a:pt x="20" y="1061"/>
                  </a:cubicBezTo>
                  <a:cubicBezTo>
                    <a:pt x="20" y="1083"/>
                    <a:pt x="23" y="1106"/>
                    <a:pt x="26" y="1128"/>
                  </a:cubicBezTo>
                  <a:cubicBezTo>
                    <a:pt x="28" y="1140"/>
                    <a:pt x="34" y="1145"/>
                    <a:pt x="47" y="1145"/>
                  </a:cubicBezTo>
                  <a:cubicBezTo>
                    <a:pt x="76" y="1144"/>
                    <a:pt x="106" y="1146"/>
                    <a:pt x="135" y="1146"/>
                  </a:cubicBezTo>
                  <a:cubicBezTo>
                    <a:pt x="236" y="1148"/>
                    <a:pt x="337" y="1149"/>
                    <a:pt x="437" y="1150"/>
                  </a:cubicBezTo>
                  <a:cubicBezTo>
                    <a:pt x="512" y="1151"/>
                    <a:pt x="588" y="1150"/>
                    <a:pt x="662" y="1153"/>
                  </a:cubicBezTo>
                  <a:cubicBezTo>
                    <a:pt x="770" y="1157"/>
                    <a:pt x="878" y="1166"/>
                    <a:pt x="985" y="1171"/>
                  </a:cubicBezTo>
                  <a:cubicBezTo>
                    <a:pt x="1089" y="1175"/>
                    <a:pt x="1192" y="1177"/>
                    <a:pt x="1295" y="1179"/>
                  </a:cubicBezTo>
                  <a:cubicBezTo>
                    <a:pt x="1354" y="1180"/>
                    <a:pt x="1413" y="1180"/>
                    <a:pt x="1472" y="1181"/>
                  </a:cubicBezTo>
                  <a:cubicBezTo>
                    <a:pt x="1568" y="1182"/>
                    <a:pt x="1663" y="1183"/>
                    <a:pt x="1759" y="1184"/>
                  </a:cubicBezTo>
                  <a:cubicBezTo>
                    <a:pt x="1837" y="1185"/>
                    <a:pt x="1916" y="1192"/>
                    <a:pt x="1994" y="1179"/>
                  </a:cubicBezTo>
                  <a:cubicBezTo>
                    <a:pt x="2011" y="1176"/>
                    <a:pt x="2014" y="1171"/>
                    <a:pt x="2014" y="1155"/>
                  </a:cubicBezTo>
                  <a:cubicBezTo>
                    <a:pt x="2010" y="935"/>
                    <a:pt x="2016" y="715"/>
                    <a:pt x="2000" y="495"/>
                  </a:cubicBezTo>
                  <a:cubicBezTo>
                    <a:pt x="1990" y="356"/>
                    <a:pt x="1990" y="217"/>
                    <a:pt x="1998" y="78"/>
                  </a:cubicBezTo>
                  <a:cubicBezTo>
                    <a:pt x="1999" y="68"/>
                    <a:pt x="1998" y="59"/>
                    <a:pt x="1997" y="50"/>
                  </a:cubicBezTo>
                  <a:cubicBezTo>
                    <a:pt x="1996" y="36"/>
                    <a:pt x="1990" y="31"/>
                    <a:pt x="1977" y="35"/>
                  </a:cubicBezTo>
                  <a:cubicBezTo>
                    <a:pt x="1971" y="37"/>
                    <a:pt x="1964" y="36"/>
                    <a:pt x="1958" y="36"/>
                  </a:cubicBezTo>
                  <a:cubicBezTo>
                    <a:pt x="1825" y="33"/>
                    <a:pt x="1692" y="42"/>
                    <a:pt x="1558" y="35"/>
                  </a:cubicBezTo>
                  <a:cubicBezTo>
                    <a:pt x="1443" y="28"/>
                    <a:pt x="1328" y="31"/>
                    <a:pt x="1213" y="28"/>
                  </a:cubicBezTo>
                  <a:cubicBezTo>
                    <a:pt x="1005" y="23"/>
                    <a:pt x="798" y="30"/>
                    <a:pt x="591" y="21"/>
                  </a:cubicBezTo>
                  <a:cubicBezTo>
                    <a:pt x="470" y="15"/>
                    <a:pt x="349" y="18"/>
                    <a:pt x="229" y="17"/>
                  </a:cubicBezTo>
                  <a:cubicBezTo>
                    <a:pt x="160" y="17"/>
                    <a:pt x="91" y="17"/>
                    <a:pt x="22" y="17"/>
                  </a:cubicBezTo>
                  <a:close/>
                </a:path>
              </a:pathLst>
            </a:custGeom>
            <a:solidFill>
              <a:srgbClr val="184077"/>
            </a:solidFill>
            <a:ln w="9525">
              <a:solidFill>
                <a:srgbClr val="184077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6" name="矩形 175">
            <a:extLst>
              <a:ext uri="{FF2B5EF4-FFF2-40B4-BE49-F238E27FC236}">
                <a16:creationId xmlns:a16="http://schemas.microsoft.com/office/drawing/2014/main" id="{64C50359-7788-4B4A-9D89-86B19280F14D}"/>
              </a:ext>
            </a:extLst>
          </p:cNvPr>
          <p:cNvSpPr/>
          <p:nvPr/>
        </p:nvSpPr>
        <p:spPr>
          <a:xfrm>
            <a:off x="4910238" y="665129"/>
            <a:ext cx="31325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 Steps</a:t>
            </a:r>
          </a:p>
        </p:txBody>
      </p:sp>
      <p:sp>
        <p:nvSpPr>
          <p:cNvPr id="177" name="矩形: 圆角 176">
            <a:extLst>
              <a:ext uri="{FF2B5EF4-FFF2-40B4-BE49-F238E27FC236}">
                <a16:creationId xmlns:a16="http://schemas.microsoft.com/office/drawing/2014/main" id="{967EDD74-32D5-4F21-A1A2-B8F3FBB7B99A}"/>
              </a:ext>
            </a:extLst>
          </p:cNvPr>
          <p:cNvSpPr/>
          <p:nvPr/>
        </p:nvSpPr>
        <p:spPr>
          <a:xfrm>
            <a:off x="4270534" y="1558454"/>
            <a:ext cx="3672000" cy="36000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footsteps-silhouette-variant_32523">
            <a:extLst>
              <a:ext uri="{FF2B5EF4-FFF2-40B4-BE49-F238E27FC236}">
                <a16:creationId xmlns:a16="http://schemas.microsoft.com/office/drawing/2014/main" id="{B685A65B-C092-45E1-BDE5-1F982D8C4E3B}"/>
              </a:ext>
            </a:extLst>
          </p:cNvPr>
          <p:cNvSpPr>
            <a:spLocks noChangeAspect="1"/>
          </p:cNvSpPr>
          <p:nvPr/>
        </p:nvSpPr>
        <p:spPr bwMode="auto">
          <a:xfrm>
            <a:off x="4415407" y="838938"/>
            <a:ext cx="390040" cy="609685"/>
          </a:xfrm>
          <a:custGeom>
            <a:avLst/>
            <a:gdLst>
              <a:gd name="T0" fmla="*/ 455839 w 606244"/>
              <a:gd name="T1" fmla="*/ 455839 w 606244"/>
              <a:gd name="T2" fmla="*/ 600116 w 606244"/>
              <a:gd name="T3" fmla="*/ 600116 w 606244"/>
              <a:gd name="T4" fmla="*/ 600116 w 606244"/>
              <a:gd name="T5" fmla="*/ 600116 w 606244"/>
              <a:gd name="T6" fmla="*/ 455839 w 606244"/>
              <a:gd name="T7" fmla="*/ 455839 w 606244"/>
              <a:gd name="T8" fmla="*/ 600116 w 606244"/>
              <a:gd name="T9" fmla="*/ 600116 w 606244"/>
              <a:gd name="T10" fmla="*/ 600116 w 606244"/>
              <a:gd name="T11" fmla="*/ 600116 w 606244"/>
              <a:gd name="T12" fmla="*/ 600116 w 606244"/>
              <a:gd name="T13" fmla="*/ 600116 w 606244"/>
              <a:gd name="T14" fmla="*/ 600116 w 606244"/>
              <a:gd name="T15" fmla="*/ 600116 w 606244"/>
              <a:gd name="T16" fmla="*/ 600116 w 606244"/>
              <a:gd name="T17" fmla="*/ 600116 w 606244"/>
              <a:gd name="T18" fmla="*/ 600116 w 606244"/>
              <a:gd name="T19" fmla="*/ 600116 w 606244"/>
              <a:gd name="T20" fmla="*/ 455839 w 606244"/>
              <a:gd name="T21" fmla="*/ 455839 w 606244"/>
              <a:gd name="T22" fmla="*/ 600116 w 606244"/>
              <a:gd name="T23" fmla="*/ 600116 w 606244"/>
              <a:gd name="T24" fmla="*/ 600116 w 606244"/>
              <a:gd name="T25" fmla="*/ 600116 w 606244"/>
              <a:gd name="T26" fmla="*/ 600116 w 606244"/>
              <a:gd name="T27" fmla="*/ 600116 w 606244"/>
              <a:gd name="T28" fmla="*/ 600116 w 606244"/>
              <a:gd name="T29" fmla="*/ 600116 w 606244"/>
              <a:gd name="T30" fmla="*/ 600116 w 606244"/>
              <a:gd name="T31" fmla="*/ 600116 w 606244"/>
              <a:gd name="T32" fmla="*/ 600116 w 606244"/>
              <a:gd name="T33" fmla="*/ 600116 w 606244"/>
              <a:gd name="T34" fmla="*/ 455839 w 606244"/>
              <a:gd name="T35" fmla="*/ 455839 w 606244"/>
              <a:gd name="T36" fmla="*/ 600116 w 606244"/>
              <a:gd name="T37" fmla="*/ 600116 w 606244"/>
              <a:gd name="T38" fmla="*/ 600116 w 606244"/>
              <a:gd name="T39" fmla="*/ 600116 w 60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058" h="7918">
                <a:moveTo>
                  <a:pt x="3077" y="5282"/>
                </a:moveTo>
                <a:cubicBezTo>
                  <a:pt x="3448" y="5409"/>
                  <a:pt x="3775" y="5490"/>
                  <a:pt x="4245" y="5635"/>
                </a:cubicBezTo>
                <a:cubicBezTo>
                  <a:pt x="4065" y="7918"/>
                  <a:pt x="1906" y="7011"/>
                  <a:pt x="3077" y="5282"/>
                </a:cubicBezTo>
                <a:close/>
                <a:moveTo>
                  <a:pt x="5005" y="3185"/>
                </a:moveTo>
                <a:cubicBezTo>
                  <a:pt x="4980" y="2499"/>
                  <a:pt x="4859" y="1600"/>
                  <a:pt x="3898" y="1741"/>
                </a:cubicBezTo>
                <a:cubicBezTo>
                  <a:pt x="3447" y="1859"/>
                  <a:pt x="3114" y="2354"/>
                  <a:pt x="2957" y="3208"/>
                </a:cubicBezTo>
                <a:cubicBezTo>
                  <a:pt x="2871" y="3678"/>
                  <a:pt x="2921" y="4337"/>
                  <a:pt x="3022" y="4732"/>
                </a:cubicBezTo>
                <a:cubicBezTo>
                  <a:pt x="3115" y="5011"/>
                  <a:pt x="3084" y="4994"/>
                  <a:pt x="3183" y="5047"/>
                </a:cubicBezTo>
                <a:cubicBezTo>
                  <a:pt x="3569" y="5133"/>
                  <a:pt x="3950" y="5230"/>
                  <a:pt x="4339" y="5328"/>
                </a:cubicBezTo>
                <a:cubicBezTo>
                  <a:pt x="4734" y="5049"/>
                  <a:pt x="5058" y="3568"/>
                  <a:pt x="5005" y="3185"/>
                </a:cubicBezTo>
                <a:close/>
                <a:moveTo>
                  <a:pt x="2036" y="3132"/>
                </a:moveTo>
                <a:cubicBezTo>
                  <a:pt x="2138" y="2737"/>
                  <a:pt x="2188" y="2078"/>
                  <a:pt x="2102" y="1608"/>
                </a:cubicBezTo>
                <a:cubicBezTo>
                  <a:pt x="1945" y="754"/>
                  <a:pt x="1612" y="258"/>
                  <a:pt x="1161" y="141"/>
                </a:cubicBezTo>
                <a:cubicBezTo>
                  <a:pt x="199" y="0"/>
                  <a:pt x="79" y="899"/>
                  <a:pt x="54" y="1585"/>
                </a:cubicBezTo>
                <a:cubicBezTo>
                  <a:pt x="0" y="1968"/>
                  <a:pt x="325" y="3449"/>
                  <a:pt x="720" y="3727"/>
                </a:cubicBezTo>
                <a:cubicBezTo>
                  <a:pt x="1108" y="3629"/>
                  <a:pt x="1490" y="3533"/>
                  <a:pt x="1876" y="3446"/>
                </a:cubicBezTo>
                <a:cubicBezTo>
                  <a:pt x="1975" y="3394"/>
                  <a:pt x="1944" y="3411"/>
                  <a:pt x="2036" y="3132"/>
                </a:cubicBezTo>
                <a:close/>
                <a:moveTo>
                  <a:pt x="813" y="4034"/>
                </a:moveTo>
                <a:cubicBezTo>
                  <a:pt x="994" y="6318"/>
                  <a:pt x="3153" y="5411"/>
                  <a:pt x="1982" y="3682"/>
                </a:cubicBezTo>
                <a:cubicBezTo>
                  <a:pt x="1611" y="3809"/>
                  <a:pt x="1284" y="3890"/>
                  <a:pt x="813" y="4034"/>
                </a:cubicBezTo>
                <a:close/>
              </a:path>
            </a:pathLst>
          </a:custGeom>
          <a:solidFill>
            <a:srgbClr val="184077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621464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" grpId="0"/>
      <p:bldP spid="17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A-矩形 38">
            <a:extLst>
              <a:ext uri="{FF2B5EF4-FFF2-40B4-BE49-F238E27FC236}">
                <a16:creationId xmlns:a16="http://schemas.microsoft.com/office/drawing/2014/main" id="{6A6719EA-7198-4F6B-90EE-848C3FF18D0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67416" y="1628415"/>
            <a:ext cx="7379813" cy="496996"/>
          </a:xfrm>
          <a:prstGeom prst="rect">
            <a:avLst/>
          </a:prstGeom>
        </p:spPr>
        <p:txBody>
          <a:bodyPr wrap="square" rIns="90000" anchor="ctr" anchorCtr="0">
            <a:spAutoFit/>
          </a:bodyPr>
          <a:lstStyle/>
          <a:p>
            <a:pPr algn="dist">
              <a:lnSpc>
                <a:spcPct val="150000"/>
              </a:lnSpc>
            </a:pPr>
            <a:r>
              <a:rPr kumimoji="1"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one of the feminist paradoxes that influences history, </a:t>
            </a:r>
          </a:p>
        </p:txBody>
      </p:sp>
      <p:sp>
        <p:nvSpPr>
          <p:cNvPr id="49" name="PA-矩形 38">
            <a:extLst>
              <a:ext uri="{FF2B5EF4-FFF2-40B4-BE49-F238E27FC236}">
                <a16:creationId xmlns:a16="http://schemas.microsoft.com/office/drawing/2014/main" id="{E47AED86-CBA9-42E9-AA83-A87AEDE07D79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67416" y="2078981"/>
            <a:ext cx="7379813" cy="1420325"/>
          </a:xfrm>
          <a:prstGeom prst="rect">
            <a:avLst/>
          </a:prstGeom>
        </p:spPr>
        <p:txBody>
          <a:bodyPr wrap="square" rIns="90000" anchor="ctr" anchorCtr="0">
            <a:spAutoFit/>
          </a:bodyPr>
          <a:lstStyle/>
          <a:p>
            <a:pPr algn="dist">
              <a:lnSpc>
                <a:spcPct val="150000"/>
              </a:lnSpc>
            </a:pPr>
            <a:r>
              <a:rPr kumimoji="1"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Judith Bennett’s Ale, Beer, and Brewsters in England: Women’s Work in a Changing World, 1300-1600 concludes that female agency has its limits with the advent of beer. </a:t>
            </a:r>
          </a:p>
        </p:txBody>
      </p:sp>
      <p:sp>
        <p:nvSpPr>
          <p:cNvPr id="50" name="PA-矩形 38">
            <a:extLst>
              <a:ext uri="{FF2B5EF4-FFF2-40B4-BE49-F238E27FC236}">
                <a16:creationId xmlns:a16="http://schemas.microsoft.com/office/drawing/2014/main" id="{88DDF297-247B-415E-8B1F-15B96AD5EFE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67416" y="3452876"/>
            <a:ext cx="7379813" cy="958660"/>
          </a:xfrm>
          <a:prstGeom prst="rect">
            <a:avLst/>
          </a:prstGeom>
        </p:spPr>
        <p:txBody>
          <a:bodyPr wrap="square" rIns="90000" anchor="ctr" anchorCtr="0">
            <a:spAutoFit/>
          </a:bodyPr>
          <a:lstStyle/>
          <a:p>
            <a:pPr algn="dist">
              <a:lnSpc>
                <a:spcPct val="150000"/>
              </a:lnSpc>
            </a:pPr>
            <a:r>
              <a:rPr kumimoji="1"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reasonable to analyze that a change in women’s work </a:t>
            </a:r>
          </a:p>
          <a:p>
            <a:pPr algn="dist">
              <a:lnSpc>
                <a:spcPct val="150000"/>
              </a:lnSpc>
            </a:pPr>
            <a:r>
              <a:rPr kumimoji="1"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not equal to a change in working women’s status. </a:t>
            </a:r>
          </a:p>
        </p:txBody>
      </p:sp>
      <p:sp>
        <p:nvSpPr>
          <p:cNvPr id="51" name="PA-矩形 38">
            <a:extLst>
              <a:ext uri="{FF2B5EF4-FFF2-40B4-BE49-F238E27FC236}">
                <a16:creationId xmlns:a16="http://schemas.microsoft.com/office/drawing/2014/main" id="{D9D488A5-5B6A-4B83-8911-18B9702E4656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567416" y="4365106"/>
            <a:ext cx="7379813" cy="958660"/>
          </a:xfrm>
          <a:prstGeom prst="rect">
            <a:avLst/>
          </a:prstGeom>
        </p:spPr>
        <p:txBody>
          <a:bodyPr wrap="square" rIns="90000" anchor="ctr" anchorCtr="0">
            <a:spAutoFit/>
          </a:bodyPr>
          <a:lstStyle/>
          <a:p>
            <a:pPr algn="dist">
              <a:lnSpc>
                <a:spcPct val="150000"/>
              </a:lnSpc>
            </a:pPr>
            <a:r>
              <a:rPr kumimoji="1"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assume that those limits are religious and political. Contradictorily, Bennett shows a shut of economic life. </a:t>
            </a:r>
          </a:p>
        </p:txBody>
      </p:sp>
      <p:sp>
        <p:nvSpPr>
          <p:cNvPr id="52" name="PA-矩形 38">
            <a:extLst>
              <a:ext uri="{FF2B5EF4-FFF2-40B4-BE49-F238E27FC236}">
                <a16:creationId xmlns:a16="http://schemas.microsoft.com/office/drawing/2014/main" id="{92F2A0F2-686D-4897-BA90-6932EDEDA553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67416" y="5277336"/>
            <a:ext cx="7379813" cy="958660"/>
          </a:xfrm>
          <a:prstGeom prst="rect">
            <a:avLst/>
          </a:prstGeom>
        </p:spPr>
        <p:txBody>
          <a:bodyPr wrap="square" rIns="90000" anchor="ctr" anchorCtr="0">
            <a:spAutoFit/>
          </a:bodyPr>
          <a:lstStyle/>
          <a:p>
            <a:pPr algn="dist">
              <a:lnSpc>
                <a:spcPct val="150000"/>
              </a:lnSpc>
            </a:pPr>
            <a:r>
              <a:rPr kumimoji="1"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Contemporary feminists and historians are advised to </a:t>
            </a:r>
          </a:p>
          <a:p>
            <a:pPr algn="just">
              <a:lnSpc>
                <a:spcPct val="150000"/>
              </a:lnSpc>
            </a:pPr>
            <a:r>
              <a:rPr kumimoji="1"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 Bennett’s book.</a:t>
            </a:r>
          </a:p>
        </p:txBody>
      </p:sp>
      <p:grpSp>
        <p:nvGrpSpPr>
          <p:cNvPr id="5" name="PA-组合 3">
            <a:extLst>
              <a:ext uri="{FF2B5EF4-FFF2-40B4-BE49-F238E27FC236}">
                <a16:creationId xmlns:a16="http://schemas.microsoft.com/office/drawing/2014/main" id="{9219DE0C-DFC6-4E25-8D23-762DF559A4AB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557648" y="773405"/>
            <a:ext cx="2622928" cy="715839"/>
            <a:chOff x="2372121" y="3169570"/>
            <a:chExt cx="2225584" cy="607397"/>
          </a:xfrm>
        </p:grpSpPr>
        <p:pic>
          <p:nvPicPr>
            <p:cNvPr id="6" name="PA-图片 41">
              <a:extLst>
                <a:ext uri="{FF2B5EF4-FFF2-40B4-BE49-F238E27FC236}">
                  <a16:creationId xmlns:a16="http://schemas.microsoft.com/office/drawing/2014/main" id="{1B6D04D1-3304-4A5B-9419-35834875DDC1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19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372121" y="3169570"/>
              <a:ext cx="2225584" cy="607397"/>
            </a:xfrm>
            <a:prstGeom prst="rect">
              <a:avLst/>
            </a:prstGeom>
            <a:effectLst>
              <a:outerShdw blurRad="165100" dist="381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PA-矩形 43">
              <a:extLst>
                <a:ext uri="{FF2B5EF4-FFF2-40B4-BE49-F238E27FC236}">
                  <a16:creationId xmlns:a16="http://schemas.microsoft.com/office/drawing/2014/main" id="{6E8D0469-2CC8-47F8-B813-726BC5E988A5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2787691" y="3225174"/>
              <a:ext cx="1394443" cy="4961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sz="3200" b="1" dirty="0">
                  <a:solidFill>
                    <a:srgbClr val="1840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Sample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449F310C-0DD3-4E50-A705-EA91468BAB33}"/>
              </a:ext>
            </a:extLst>
          </p:cNvPr>
          <p:cNvGrpSpPr/>
          <p:nvPr/>
        </p:nvGrpSpPr>
        <p:grpSpPr>
          <a:xfrm>
            <a:off x="8537758" y="1678532"/>
            <a:ext cx="3037266" cy="493286"/>
            <a:chOff x="959694" y="5844583"/>
            <a:chExt cx="3387606" cy="493286"/>
          </a:xfrm>
        </p:grpSpPr>
        <p:sp>
          <p:nvSpPr>
            <p:cNvPr id="28" name="矩形: 圆角 27">
              <a:extLst>
                <a:ext uri="{FF2B5EF4-FFF2-40B4-BE49-F238E27FC236}">
                  <a16:creationId xmlns:a16="http://schemas.microsoft.com/office/drawing/2014/main" id="{6C7E564D-EC9D-4666-BF11-0D236D2025F1}"/>
                </a:ext>
              </a:extLst>
            </p:cNvPr>
            <p:cNvSpPr/>
            <p:nvPr/>
          </p:nvSpPr>
          <p:spPr>
            <a:xfrm>
              <a:off x="959694" y="5874517"/>
              <a:ext cx="3387606" cy="463352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 sz="1600">
                <a:solidFill>
                  <a:prstClr val="white"/>
                </a:solidFill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B8CBB8C6-989E-4ADB-8478-E984E98502E9}"/>
                </a:ext>
              </a:extLst>
            </p:cNvPr>
            <p:cNvSpPr/>
            <p:nvPr/>
          </p:nvSpPr>
          <p:spPr>
            <a:xfrm>
              <a:off x="1175390" y="5844583"/>
              <a:ext cx="295621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zh-CN" sz="2400" b="1" dirty="0">
                  <a:solidFill>
                    <a:srgbClr val="1840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Impact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3DAF0D4F-0B63-445D-9F6D-63CFA3C309D5}"/>
              </a:ext>
            </a:extLst>
          </p:cNvPr>
          <p:cNvGrpSpPr/>
          <p:nvPr/>
        </p:nvGrpSpPr>
        <p:grpSpPr>
          <a:xfrm>
            <a:off x="8537758" y="2854475"/>
            <a:ext cx="3037266" cy="493286"/>
            <a:chOff x="959694" y="5844583"/>
            <a:chExt cx="3387606" cy="493286"/>
          </a:xfrm>
        </p:grpSpPr>
        <p:sp>
          <p:nvSpPr>
            <p:cNvPr id="31" name="矩形: 圆角 30">
              <a:extLst>
                <a:ext uri="{FF2B5EF4-FFF2-40B4-BE49-F238E27FC236}">
                  <a16:creationId xmlns:a16="http://schemas.microsoft.com/office/drawing/2014/main" id="{28B3B8F8-4D63-44AF-B2AE-C5B7AC2F43A9}"/>
                </a:ext>
              </a:extLst>
            </p:cNvPr>
            <p:cNvSpPr/>
            <p:nvPr/>
          </p:nvSpPr>
          <p:spPr>
            <a:xfrm>
              <a:off x="959694" y="5874517"/>
              <a:ext cx="3387606" cy="463352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 sz="1600">
                <a:solidFill>
                  <a:prstClr val="white"/>
                </a:solidFill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2DF36357-BB70-4EFE-B567-6A406CA344DC}"/>
                </a:ext>
              </a:extLst>
            </p:cNvPr>
            <p:cNvSpPr/>
            <p:nvPr/>
          </p:nvSpPr>
          <p:spPr>
            <a:xfrm>
              <a:off x="1175390" y="5844583"/>
              <a:ext cx="295621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zh-CN" sz="2400" b="1" dirty="0">
                  <a:solidFill>
                    <a:srgbClr val="1840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Summary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F0E9AC32-887C-4B7C-9469-288FC0E07CE8}"/>
              </a:ext>
            </a:extLst>
          </p:cNvPr>
          <p:cNvGrpSpPr/>
          <p:nvPr/>
        </p:nvGrpSpPr>
        <p:grpSpPr>
          <a:xfrm>
            <a:off x="8537758" y="5547192"/>
            <a:ext cx="3037267" cy="474236"/>
            <a:chOff x="959694" y="5863633"/>
            <a:chExt cx="3387606" cy="474236"/>
          </a:xfrm>
        </p:grpSpPr>
        <p:sp>
          <p:nvSpPr>
            <p:cNvPr id="34" name="矩形: 圆角 33">
              <a:extLst>
                <a:ext uri="{FF2B5EF4-FFF2-40B4-BE49-F238E27FC236}">
                  <a16:creationId xmlns:a16="http://schemas.microsoft.com/office/drawing/2014/main" id="{D0311FED-1BCC-4D67-A32C-91262EAE2A6C}"/>
                </a:ext>
              </a:extLst>
            </p:cNvPr>
            <p:cNvSpPr/>
            <p:nvPr/>
          </p:nvSpPr>
          <p:spPr>
            <a:xfrm>
              <a:off x="959694" y="5874517"/>
              <a:ext cx="3387606" cy="463352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 sz="1600">
                <a:solidFill>
                  <a:prstClr val="white"/>
                </a:solidFill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753C027C-807B-4FD3-9EAE-756A55946F56}"/>
                </a:ext>
              </a:extLst>
            </p:cNvPr>
            <p:cNvSpPr/>
            <p:nvPr/>
          </p:nvSpPr>
          <p:spPr>
            <a:xfrm>
              <a:off x="1018548" y="5863633"/>
              <a:ext cx="326990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zh-CN" sz="2400" b="1" dirty="0">
                  <a:solidFill>
                    <a:srgbClr val="1840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Recommendation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0385C01C-7CD2-4500-AC35-D332C9015FFB}"/>
              </a:ext>
            </a:extLst>
          </p:cNvPr>
          <p:cNvGrpSpPr/>
          <p:nvPr/>
        </p:nvGrpSpPr>
        <p:grpSpPr>
          <a:xfrm>
            <a:off x="8537758" y="4028031"/>
            <a:ext cx="3037267" cy="830997"/>
            <a:chOff x="959694" y="5863633"/>
            <a:chExt cx="3387606" cy="830997"/>
          </a:xfrm>
        </p:grpSpPr>
        <p:sp>
          <p:nvSpPr>
            <p:cNvPr id="37" name="矩形: 圆角 36">
              <a:extLst>
                <a:ext uri="{FF2B5EF4-FFF2-40B4-BE49-F238E27FC236}">
                  <a16:creationId xmlns:a16="http://schemas.microsoft.com/office/drawing/2014/main" id="{5C40CEB9-9716-4627-BDAF-4557AE7C6EFA}"/>
                </a:ext>
              </a:extLst>
            </p:cNvPr>
            <p:cNvSpPr/>
            <p:nvPr/>
          </p:nvSpPr>
          <p:spPr>
            <a:xfrm>
              <a:off x="959694" y="5874516"/>
              <a:ext cx="3387606" cy="820113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 sz="1600">
                <a:solidFill>
                  <a:prstClr val="white"/>
                </a:solidFill>
              </a:endParaRPr>
            </a:p>
          </p:txBody>
        </p:sp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485053EF-CBCD-4FCE-8F4E-A26997B2FF02}"/>
                </a:ext>
              </a:extLst>
            </p:cNvPr>
            <p:cNvSpPr/>
            <p:nvPr/>
          </p:nvSpPr>
          <p:spPr>
            <a:xfrm>
              <a:off x="1018548" y="5863633"/>
              <a:ext cx="3269901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zh-CN" sz="2400" b="1" dirty="0">
                  <a:solidFill>
                    <a:srgbClr val="1840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Approval</a:t>
              </a:r>
            </a:p>
            <a:p>
              <a:pPr algn="ctr"/>
              <a:r>
                <a:rPr kumimoji="1" lang="en-US" altLang="zh-CN" sz="2400" b="1" dirty="0">
                  <a:solidFill>
                    <a:srgbClr val="18407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Disapproval</a:t>
              </a:r>
            </a:p>
          </p:txBody>
        </p:sp>
      </p:grpSp>
      <p:sp>
        <p:nvSpPr>
          <p:cNvPr id="40" name="PA-右箭头 1">
            <a:extLst>
              <a:ext uri="{FF2B5EF4-FFF2-40B4-BE49-F238E27FC236}">
                <a16:creationId xmlns:a16="http://schemas.microsoft.com/office/drawing/2014/main" id="{8F94B41E-ABF7-4D3E-B57A-992D6F427D53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 rot="16200000" flipH="1">
            <a:off x="9813389" y="1993406"/>
            <a:ext cx="486002" cy="1032478"/>
          </a:xfrm>
          <a:prstGeom prst="rightArrow">
            <a:avLst/>
          </a:prstGeom>
          <a:solidFill>
            <a:srgbClr val="FEC918"/>
          </a:solidFill>
          <a:ln>
            <a:noFill/>
          </a:ln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2" name="PA-右箭头 1">
            <a:extLst>
              <a:ext uri="{FF2B5EF4-FFF2-40B4-BE49-F238E27FC236}">
                <a16:creationId xmlns:a16="http://schemas.microsoft.com/office/drawing/2014/main" id="{7F853847-2D37-4397-BBB1-18E194B5BF68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 rot="16200000" flipH="1">
            <a:off x="9813389" y="4695322"/>
            <a:ext cx="486002" cy="1032478"/>
          </a:xfrm>
          <a:prstGeom prst="rightArrow">
            <a:avLst/>
          </a:prstGeom>
          <a:solidFill>
            <a:srgbClr val="FEC918"/>
          </a:solidFill>
          <a:ln>
            <a:noFill/>
          </a:ln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3" name="PA-矩形 38">
            <a:extLst>
              <a:ext uri="{FF2B5EF4-FFF2-40B4-BE49-F238E27FC236}">
                <a16:creationId xmlns:a16="http://schemas.microsoft.com/office/drawing/2014/main" id="{47337992-2BAD-4865-BE34-4527B5054D93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5491295" y="1733084"/>
            <a:ext cx="15205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1" lang="en-US" altLang="zh-CN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influences</a:t>
            </a:r>
          </a:p>
        </p:txBody>
      </p:sp>
      <p:sp>
        <p:nvSpPr>
          <p:cNvPr id="44" name="PA-矩形 38">
            <a:extLst>
              <a:ext uri="{FF2B5EF4-FFF2-40B4-BE49-F238E27FC236}">
                <a16:creationId xmlns:a16="http://schemas.microsoft.com/office/drawing/2014/main" id="{E8E9D3F6-6795-49D9-8FF1-3CC02D4B6FA9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6508113" y="2646245"/>
            <a:ext cx="15205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1" lang="en-US" altLang="zh-CN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concludes</a:t>
            </a:r>
          </a:p>
        </p:txBody>
      </p:sp>
      <p:sp>
        <p:nvSpPr>
          <p:cNvPr id="45" name="PA-矩形 38">
            <a:extLst>
              <a:ext uri="{FF2B5EF4-FFF2-40B4-BE49-F238E27FC236}">
                <a16:creationId xmlns:a16="http://schemas.microsoft.com/office/drawing/2014/main" id="{D3FB80AC-864C-4DDF-896D-A33A298C1E5D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1121641" y="3556228"/>
            <a:ext cx="16215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1" lang="en-US" altLang="zh-CN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reasonable</a:t>
            </a:r>
          </a:p>
        </p:txBody>
      </p:sp>
      <p:sp>
        <p:nvSpPr>
          <p:cNvPr id="46" name="PA-矩形 38">
            <a:extLst>
              <a:ext uri="{FF2B5EF4-FFF2-40B4-BE49-F238E27FC236}">
                <a16:creationId xmlns:a16="http://schemas.microsoft.com/office/drawing/2014/main" id="{D34090C3-4F9E-467F-8D81-DE7843695374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568880" y="4923656"/>
            <a:ext cx="20343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en-US" altLang="zh-CN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Contradictorily</a:t>
            </a:r>
          </a:p>
        </p:txBody>
      </p:sp>
      <p:sp>
        <p:nvSpPr>
          <p:cNvPr id="47" name="PA-矩形 38">
            <a:extLst>
              <a:ext uri="{FF2B5EF4-FFF2-40B4-BE49-F238E27FC236}">
                <a16:creationId xmlns:a16="http://schemas.microsoft.com/office/drawing/2014/main" id="{E1D5D07C-EEA9-488F-92C8-97458F24587C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5854698" y="5376843"/>
            <a:ext cx="20925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kumimoji="1" lang="en-US" altLang="zh-CN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advised to</a:t>
            </a:r>
          </a:p>
        </p:txBody>
      </p:sp>
      <p:sp>
        <p:nvSpPr>
          <p:cNvPr id="48" name="PA-矩形 38">
            <a:extLst>
              <a:ext uri="{FF2B5EF4-FFF2-40B4-BE49-F238E27FC236}">
                <a16:creationId xmlns:a16="http://schemas.microsoft.com/office/drawing/2014/main" id="{C215BD89-FFDF-46E5-8CBC-38158865C7EA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570348" y="5835886"/>
            <a:ext cx="7782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1" lang="en-US" altLang="zh-CN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</a:t>
            </a:r>
          </a:p>
        </p:txBody>
      </p:sp>
      <p:sp>
        <p:nvSpPr>
          <p:cNvPr id="41" name="PA-右箭头 1">
            <a:extLst>
              <a:ext uri="{FF2B5EF4-FFF2-40B4-BE49-F238E27FC236}">
                <a16:creationId xmlns:a16="http://schemas.microsoft.com/office/drawing/2014/main" id="{EEE27270-0428-4D51-A10C-0469B3167C0D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 rot="16200000" flipH="1">
            <a:off x="9813389" y="3176352"/>
            <a:ext cx="486002" cy="1032478"/>
          </a:xfrm>
          <a:prstGeom prst="rightArrow">
            <a:avLst/>
          </a:prstGeom>
          <a:solidFill>
            <a:srgbClr val="FEC918"/>
          </a:solidFill>
          <a:ln>
            <a:noFill/>
          </a:ln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3591978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500"/>
                            </p:stCondLst>
                            <p:childTnLst>
                              <p:par>
                                <p:cTn id="8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9" grpId="0"/>
      <p:bldP spid="50" grpId="0"/>
      <p:bldP spid="51" grpId="0"/>
      <p:bldP spid="52" grpId="0"/>
      <p:bldP spid="40" grpId="0" animBg="1" autoUpdateAnimBg="0"/>
      <p:bldP spid="42" grpId="0" animBg="1" autoUpdateAnimBg="0"/>
      <p:bldP spid="43" grpId="0"/>
      <p:bldP spid="44" grpId="0"/>
      <p:bldP spid="45" grpId="0"/>
      <p:bldP spid="46" grpId="0"/>
      <p:bldP spid="47" grpId="0"/>
      <p:bldP spid="48" grpId="0"/>
      <p:bldP spid="41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3E0C16D5-6DDF-4D09-A13E-337B44C71C07}"/>
              </a:ext>
            </a:extLst>
          </p:cNvPr>
          <p:cNvSpPr/>
          <p:nvPr/>
        </p:nvSpPr>
        <p:spPr>
          <a:xfrm>
            <a:off x="3153623" y="656545"/>
            <a:ext cx="588475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Teaching Procedures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14F47931-B9BC-4E24-BF03-324C5BAF5A36}"/>
              </a:ext>
            </a:extLst>
          </p:cNvPr>
          <p:cNvSpPr/>
          <p:nvPr/>
        </p:nvSpPr>
        <p:spPr>
          <a:xfrm>
            <a:off x="3153000" y="1558454"/>
            <a:ext cx="5886000" cy="36000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PA-矩形 38">
            <a:extLst>
              <a:ext uri="{FF2B5EF4-FFF2-40B4-BE49-F238E27FC236}">
                <a16:creationId xmlns:a16="http://schemas.microsoft.com/office/drawing/2014/main" id="{AC9BA316-A5AE-4AEA-92D8-C7E647A8700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477604" y="3678974"/>
            <a:ext cx="13003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Steps</a:t>
            </a:r>
          </a:p>
        </p:txBody>
      </p:sp>
      <p:sp>
        <p:nvSpPr>
          <p:cNvPr id="32" name="PA-矩形 38">
            <a:extLst>
              <a:ext uri="{FF2B5EF4-FFF2-40B4-BE49-F238E27FC236}">
                <a16:creationId xmlns:a16="http://schemas.microsoft.com/office/drawing/2014/main" id="{99A1B730-D939-4F3D-B26F-C30FD5E383C6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883434" y="3678974"/>
            <a:ext cx="17796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Practice</a:t>
            </a:r>
          </a:p>
        </p:txBody>
      </p:sp>
      <p:sp>
        <p:nvSpPr>
          <p:cNvPr id="33" name="PA-矩形 38">
            <a:extLst>
              <a:ext uri="{FF2B5EF4-FFF2-40B4-BE49-F238E27FC236}">
                <a16:creationId xmlns:a16="http://schemas.microsoft.com/office/drawing/2014/main" id="{664767E1-A71A-4E9D-8535-9D49B87DA7E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153810" y="3662248"/>
            <a:ext cx="25298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Assignment</a:t>
            </a:r>
          </a:p>
        </p:txBody>
      </p:sp>
      <p:sp>
        <p:nvSpPr>
          <p:cNvPr id="34" name="PA-矩形 38">
            <a:extLst>
              <a:ext uri="{FF2B5EF4-FFF2-40B4-BE49-F238E27FC236}">
                <a16:creationId xmlns:a16="http://schemas.microsoft.com/office/drawing/2014/main" id="{5CB7FB0A-605A-410C-AB16-53EFF0166329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9036533" y="3662248"/>
            <a:ext cx="20553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C3E3F448-A4AA-4D88-9783-53E7ABCA19F7}"/>
              </a:ext>
            </a:extLst>
          </p:cNvPr>
          <p:cNvGrpSpPr/>
          <p:nvPr/>
        </p:nvGrpSpPr>
        <p:grpSpPr>
          <a:xfrm>
            <a:off x="1767782" y="2598974"/>
            <a:ext cx="8656436" cy="720000"/>
            <a:chOff x="1767782" y="2598974"/>
            <a:chExt cx="8656436" cy="720000"/>
          </a:xfrm>
        </p:grpSpPr>
        <p:sp>
          <p:nvSpPr>
            <p:cNvPr id="27" name="椭圆 26">
              <a:extLst>
                <a:ext uri="{FF2B5EF4-FFF2-40B4-BE49-F238E27FC236}">
                  <a16:creationId xmlns:a16="http://schemas.microsoft.com/office/drawing/2014/main" id="{72BCE196-AE9A-4A5E-AD01-7EAFDEDA3CC0}"/>
                </a:ext>
              </a:extLst>
            </p:cNvPr>
            <p:cNvSpPr/>
            <p:nvPr/>
          </p:nvSpPr>
          <p:spPr>
            <a:xfrm>
              <a:off x="7058740" y="2598974"/>
              <a:ext cx="720000" cy="720000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55436AD7-799B-4149-A974-507E0CEE2C4A}"/>
                </a:ext>
              </a:extLst>
            </p:cNvPr>
            <p:cNvSpPr/>
            <p:nvPr/>
          </p:nvSpPr>
          <p:spPr>
            <a:xfrm>
              <a:off x="9704218" y="2598974"/>
              <a:ext cx="720000" cy="720000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id="{2A61B96C-1012-46B7-A3C9-EE7A64AFC1EA}"/>
                </a:ext>
              </a:extLst>
            </p:cNvPr>
            <p:cNvSpPr/>
            <p:nvPr/>
          </p:nvSpPr>
          <p:spPr>
            <a:xfrm>
              <a:off x="1767782" y="2598974"/>
              <a:ext cx="720000" cy="720000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椭圆 25">
              <a:extLst>
                <a:ext uri="{FF2B5EF4-FFF2-40B4-BE49-F238E27FC236}">
                  <a16:creationId xmlns:a16="http://schemas.microsoft.com/office/drawing/2014/main" id="{FC9EC33B-EDBC-4E44-98A0-CC7C69C6E3E2}"/>
                </a:ext>
              </a:extLst>
            </p:cNvPr>
            <p:cNvSpPr/>
            <p:nvPr/>
          </p:nvSpPr>
          <p:spPr>
            <a:xfrm>
              <a:off x="4413261" y="2598974"/>
              <a:ext cx="720000" cy="720000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084C194C-B97F-4903-8638-6E05A6E7BA55}"/>
                </a:ext>
              </a:extLst>
            </p:cNvPr>
            <p:cNvCxnSpPr>
              <a:stCxn id="25" idx="6"/>
              <a:endCxn id="26" idx="2"/>
            </p:cNvCxnSpPr>
            <p:nvPr/>
          </p:nvCxnSpPr>
          <p:spPr>
            <a:xfrm>
              <a:off x="2487782" y="2958974"/>
              <a:ext cx="1925479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8225A393-110B-42AE-ADE5-FA92427977D1}"/>
                </a:ext>
              </a:extLst>
            </p:cNvPr>
            <p:cNvCxnSpPr/>
            <p:nvPr/>
          </p:nvCxnSpPr>
          <p:spPr>
            <a:xfrm>
              <a:off x="5133260" y="2958974"/>
              <a:ext cx="1925479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774CEDFD-EFAD-4E2C-8A68-7B2D5091C361}"/>
                </a:ext>
              </a:extLst>
            </p:cNvPr>
            <p:cNvCxnSpPr/>
            <p:nvPr/>
          </p:nvCxnSpPr>
          <p:spPr>
            <a:xfrm>
              <a:off x="7778739" y="2958974"/>
              <a:ext cx="1925479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矩形 34">
            <a:extLst>
              <a:ext uri="{FF2B5EF4-FFF2-40B4-BE49-F238E27FC236}">
                <a16:creationId xmlns:a16="http://schemas.microsoft.com/office/drawing/2014/main" id="{FD0F0ED6-1C23-4769-9E27-873DA0B4C37B}"/>
              </a:ext>
            </a:extLst>
          </p:cNvPr>
          <p:cNvSpPr/>
          <p:nvPr/>
        </p:nvSpPr>
        <p:spPr>
          <a:xfrm>
            <a:off x="9729111" y="2635808"/>
            <a:ext cx="6702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36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7765C2FE-76F8-4C78-B53A-1EDEC22428ED}"/>
              </a:ext>
            </a:extLst>
          </p:cNvPr>
          <p:cNvSpPr/>
          <p:nvPr/>
        </p:nvSpPr>
        <p:spPr>
          <a:xfrm>
            <a:off x="7083632" y="2635808"/>
            <a:ext cx="6702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36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2C7EE97E-8E9E-471C-B285-329403B325C8}"/>
              </a:ext>
            </a:extLst>
          </p:cNvPr>
          <p:cNvSpPr/>
          <p:nvPr/>
        </p:nvSpPr>
        <p:spPr>
          <a:xfrm>
            <a:off x="4438152" y="2635808"/>
            <a:ext cx="6702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36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EA2776E1-545C-469A-A6F3-5F1962CEF9CE}"/>
              </a:ext>
            </a:extLst>
          </p:cNvPr>
          <p:cNvSpPr/>
          <p:nvPr/>
        </p:nvSpPr>
        <p:spPr>
          <a:xfrm>
            <a:off x="1792673" y="2635808"/>
            <a:ext cx="6702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36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39" name="footsteps-silhouette-variant_32523">
            <a:extLst>
              <a:ext uri="{FF2B5EF4-FFF2-40B4-BE49-F238E27FC236}">
                <a16:creationId xmlns:a16="http://schemas.microsoft.com/office/drawing/2014/main" id="{C1710F9E-0CBF-4A3C-AEE0-2DD2F28878EC}"/>
              </a:ext>
            </a:extLst>
          </p:cNvPr>
          <p:cNvSpPr>
            <a:spLocks noChangeAspect="1"/>
          </p:cNvSpPr>
          <p:nvPr/>
        </p:nvSpPr>
        <p:spPr bwMode="auto">
          <a:xfrm>
            <a:off x="1932759" y="4822329"/>
            <a:ext cx="390040" cy="609685"/>
          </a:xfrm>
          <a:custGeom>
            <a:avLst/>
            <a:gdLst>
              <a:gd name="T0" fmla="*/ 455839 w 606244"/>
              <a:gd name="T1" fmla="*/ 455839 w 606244"/>
              <a:gd name="T2" fmla="*/ 600116 w 606244"/>
              <a:gd name="T3" fmla="*/ 600116 w 606244"/>
              <a:gd name="T4" fmla="*/ 600116 w 606244"/>
              <a:gd name="T5" fmla="*/ 600116 w 606244"/>
              <a:gd name="T6" fmla="*/ 455839 w 606244"/>
              <a:gd name="T7" fmla="*/ 455839 w 606244"/>
              <a:gd name="T8" fmla="*/ 600116 w 606244"/>
              <a:gd name="T9" fmla="*/ 600116 w 606244"/>
              <a:gd name="T10" fmla="*/ 600116 w 606244"/>
              <a:gd name="T11" fmla="*/ 600116 w 606244"/>
              <a:gd name="T12" fmla="*/ 600116 w 606244"/>
              <a:gd name="T13" fmla="*/ 600116 w 606244"/>
              <a:gd name="T14" fmla="*/ 600116 w 606244"/>
              <a:gd name="T15" fmla="*/ 600116 w 606244"/>
              <a:gd name="T16" fmla="*/ 600116 w 606244"/>
              <a:gd name="T17" fmla="*/ 600116 w 606244"/>
              <a:gd name="T18" fmla="*/ 600116 w 606244"/>
              <a:gd name="T19" fmla="*/ 600116 w 606244"/>
              <a:gd name="T20" fmla="*/ 455839 w 606244"/>
              <a:gd name="T21" fmla="*/ 455839 w 606244"/>
              <a:gd name="T22" fmla="*/ 600116 w 606244"/>
              <a:gd name="T23" fmla="*/ 600116 w 606244"/>
              <a:gd name="T24" fmla="*/ 600116 w 606244"/>
              <a:gd name="T25" fmla="*/ 600116 w 606244"/>
              <a:gd name="T26" fmla="*/ 600116 w 606244"/>
              <a:gd name="T27" fmla="*/ 600116 w 606244"/>
              <a:gd name="T28" fmla="*/ 600116 w 606244"/>
              <a:gd name="T29" fmla="*/ 600116 w 606244"/>
              <a:gd name="T30" fmla="*/ 600116 w 606244"/>
              <a:gd name="T31" fmla="*/ 600116 w 606244"/>
              <a:gd name="T32" fmla="*/ 600116 w 606244"/>
              <a:gd name="T33" fmla="*/ 600116 w 606244"/>
              <a:gd name="T34" fmla="*/ 455839 w 606244"/>
              <a:gd name="T35" fmla="*/ 455839 w 606244"/>
              <a:gd name="T36" fmla="*/ 600116 w 606244"/>
              <a:gd name="T37" fmla="*/ 600116 w 606244"/>
              <a:gd name="T38" fmla="*/ 600116 w 606244"/>
              <a:gd name="T39" fmla="*/ 600116 w 60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058" h="7918">
                <a:moveTo>
                  <a:pt x="3077" y="5282"/>
                </a:moveTo>
                <a:cubicBezTo>
                  <a:pt x="3448" y="5409"/>
                  <a:pt x="3775" y="5490"/>
                  <a:pt x="4245" y="5635"/>
                </a:cubicBezTo>
                <a:cubicBezTo>
                  <a:pt x="4065" y="7918"/>
                  <a:pt x="1906" y="7011"/>
                  <a:pt x="3077" y="5282"/>
                </a:cubicBezTo>
                <a:close/>
                <a:moveTo>
                  <a:pt x="5005" y="3185"/>
                </a:moveTo>
                <a:cubicBezTo>
                  <a:pt x="4980" y="2499"/>
                  <a:pt x="4859" y="1600"/>
                  <a:pt x="3898" y="1741"/>
                </a:cubicBezTo>
                <a:cubicBezTo>
                  <a:pt x="3447" y="1859"/>
                  <a:pt x="3114" y="2354"/>
                  <a:pt x="2957" y="3208"/>
                </a:cubicBezTo>
                <a:cubicBezTo>
                  <a:pt x="2871" y="3678"/>
                  <a:pt x="2921" y="4337"/>
                  <a:pt x="3022" y="4732"/>
                </a:cubicBezTo>
                <a:cubicBezTo>
                  <a:pt x="3115" y="5011"/>
                  <a:pt x="3084" y="4994"/>
                  <a:pt x="3183" y="5047"/>
                </a:cubicBezTo>
                <a:cubicBezTo>
                  <a:pt x="3569" y="5133"/>
                  <a:pt x="3950" y="5230"/>
                  <a:pt x="4339" y="5328"/>
                </a:cubicBezTo>
                <a:cubicBezTo>
                  <a:pt x="4734" y="5049"/>
                  <a:pt x="5058" y="3568"/>
                  <a:pt x="5005" y="3185"/>
                </a:cubicBezTo>
                <a:close/>
                <a:moveTo>
                  <a:pt x="2036" y="3132"/>
                </a:moveTo>
                <a:cubicBezTo>
                  <a:pt x="2138" y="2737"/>
                  <a:pt x="2188" y="2078"/>
                  <a:pt x="2102" y="1608"/>
                </a:cubicBezTo>
                <a:cubicBezTo>
                  <a:pt x="1945" y="754"/>
                  <a:pt x="1612" y="258"/>
                  <a:pt x="1161" y="141"/>
                </a:cubicBezTo>
                <a:cubicBezTo>
                  <a:pt x="199" y="0"/>
                  <a:pt x="79" y="899"/>
                  <a:pt x="54" y="1585"/>
                </a:cubicBezTo>
                <a:cubicBezTo>
                  <a:pt x="0" y="1968"/>
                  <a:pt x="325" y="3449"/>
                  <a:pt x="720" y="3727"/>
                </a:cubicBezTo>
                <a:cubicBezTo>
                  <a:pt x="1108" y="3629"/>
                  <a:pt x="1490" y="3533"/>
                  <a:pt x="1876" y="3446"/>
                </a:cubicBezTo>
                <a:cubicBezTo>
                  <a:pt x="1975" y="3394"/>
                  <a:pt x="1944" y="3411"/>
                  <a:pt x="2036" y="3132"/>
                </a:cubicBezTo>
                <a:close/>
                <a:moveTo>
                  <a:pt x="813" y="4034"/>
                </a:moveTo>
                <a:cubicBezTo>
                  <a:pt x="994" y="6318"/>
                  <a:pt x="3153" y="5411"/>
                  <a:pt x="1982" y="3682"/>
                </a:cubicBezTo>
                <a:cubicBezTo>
                  <a:pt x="1611" y="3809"/>
                  <a:pt x="1284" y="3890"/>
                  <a:pt x="813" y="4034"/>
                </a:cubicBezTo>
                <a:close/>
              </a:path>
            </a:pathLst>
          </a:custGeom>
          <a:solidFill>
            <a:srgbClr val="184077"/>
          </a:solidFill>
          <a:ln>
            <a:noFill/>
          </a:ln>
        </p:spPr>
      </p:sp>
      <p:sp>
        <p:nvSpPr>
          <p:cNvPr id="45" name="footsteps-silhouette-variant_32523">
            <a:extLst>
              <a:ext uri="{FF2B5EF4-FFF2-40B4-BE49-F238E27FC236}">
                <a16:creationId xmlns:a16="http://schemas.microsoft.com/office/drawing/2014/main" id="{B2A4B19C-6792-492F-803A-2B45B41EF455}"/>
              </a:ext>
            </a:extLst>
          </p:cNvPr>
          <p:cNvSpPr>
            <a:spLocks noChangeAspect="1"/>
          </p:cNvSpPr>
          <p:nvPr/>
        </p:nvSpPr>
        <p:spPr bwMode="auto">
          <a:xfrm>
            <a:off x="4489232" y="4822329"/>
            <a:ext cx="568052" cy="609685"/>
          </a:xfrm>
          <a:custGeom>
            <a:avLst/>
            <a:gdLst>
              <a:gd name="T0" fmla="*/ 88862 h 440259"/>
              <a:gd name="T1" fmla="*/ 88862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278945 h 440259"/>
              <a:gd name="T27" fmla="*/ 278945 h 440259"/>
              <a:gd name="T28" fmla="*/ 278945 h 440259"/>
              <a:gd name="T29" fmla="*/ 278945 h 440259"/>
              <a:gd name="T30" fmla="*/ 278945 h 440259"/>
              <a:gd name="T31" fmla="*/ 278945 h 440259"/>
              <a:gd name="T32" fmla="*/ 278945 h 440259"/>
              <a:gd name="T33" fmla="*/ 278945 h 440259"/>
              <a:gd name="T34" fmla="*/ 278945 h 440259"/>
              <a:gd name="T35" fmla="*/ 278945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  <a:gd name="T42" fmla="*/ 278945 h 440259"/>
              <a:gd name="T43" fmla="*/ 278945 h 440259"/>
              <a:gd name="T44" fmla="*/ 88862 h 440259"/>
              <a:gd name="T45" fmla="*/ 88862 h 440259"/>
              <a:gd name="T46" fmla="*/ 278945 h 440259"/>
              <a:gd name="T47" fmla="*/ 278945 h 440259"/>
              <a:gd name="T48" fmla="*/ 278945 h 440259"/>
              <a:gd name="T49" fmla="*/ 278945 h 440259"/>
              <a:gd name="T50" fmla="*/ 278945 h 440259"/>
              <a:gd name="T51" fmla="*/ 278945 h 440259"/>
              <a:gd name="T52" fmla="*/ 278945 h 440259"/>
              <a:gd name="T53" fmla="*/ 278945 h 440259"/>
              <a:gd name="T54" fmla="*/ 88862 h 440259"/>
              <a:gd name="T55" fmla="*/ 88862 h 440259"/>
              <a:gd name="T56" fmla="*/ 278945 h 440259"/>
              <a:gd name="T57" fmla="*/ 278945 h 440259"/>
              <a:gd name="T58" fmla="*/ 278945 h 440259"/>
              <a:gd name="T59" fmla="*/ 278945 h 440259"/>
              <a:gd name="T60" fmla="*/ 278945 h 440259"/>
              <a:gd name="T61" fmla="*/ 278945 h 440259"/>
              <a:gd name="T62" fmla="*/ 278945 h 440259"/>
              <a:gd name="T63" fmla="*/ 278945 h 440259"/>
              <a:gd name="T64" fmla="*/ 88862 h 440259"/>
              <a:gd name="T65" fmla="*/ 88862 h 440259"/>
              <a:gd name="T66" fmla="*/ 278945 h 440259"/>
              <a:gd name="T67" fmla="*/ 278945 h 440259"/>
              <a:gd name="T68" fmla="*/ 278945 h 440259"/>
              <a:gd name="T69" fmla="*/ 278945 h 440259"/>
              <a:gd name="T70" fmla="*/ 278945 h 440259"/>
              <a:gd name="T71" fmla="*/ 278945 h 440259"/>
              <a:gd name="T72" fmla="*/ 278945 h 440259"/>
              <a:gd name="T73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194" h="6657">
                <a:moveTo>
                  <a:pt x="2409" y="5403"/>
                </a:moveTo>
                <a:lnTo>
                  <a:pt x="6105" y="1708"/>
                </a:lnTo>
                <a:cubicBezTo>
                  <a:pt x="6194" y="1619"/>
                  <a:pt x="6194" y="1473"/>
                  <a:pt x="6105" y="1383"/>
                </a:cubicBezTo>
                <a:lnTo>
                  <a:pt x="4789" y="67"/>
                </a:lnTo>
                <a:cubicBezTo>
                  <a:pt x="4746" y="24"/>
                  <a:pt x="4688" y="0"/>
                  <a:pt x="4627" y="0"/>
                </a:cubicBezTo>
                <a:cubicBezTo>
                  <a:pt x="4566" y="0"/>
                  <a:pt x="4507" y="24"/>
                  <a:pt x="4464" y="67"/>
                </a:cubicBezTo>
                <a:lnTo>
                  <a:pt x="769" y="3763"/>
                </a:lnTo>
                <a:cubicBezTo>
                  <a:pt x="744" y="3788"/>
                  <a:pt x="725" y="3818"/>
                  <a:pt x="714" y="3851"/>
                </a:cubicBezTo>
                <a:lnTo>
                  <a:pt x="29" y="5851"/>
                </a:lnTo>
                <a:cubicBezTo>
                  <a:pt x="0" y="5934"/>
                  <a:pt x="22" y="6026"/>
                  <a:pt x="84" y="6088"/>
                </a:cubicBezTo>
                <a:cubicBezTo>
                  <a:pt x="128" y="6132"/>
                  <a:pt x="186" y="6155"/>
                  <a:pt x="246" y="6155"/>
                </a:cubicBezTo>
                <a:cubicBezTo>
                  <a:pt x="253" y="6169"/>
                  <a:pt x="264" y="6182"/>
                  <a:pt x="280" y="6194"/>
                </a:cubicBezTo>
                <a:cubicBezTo>
                  <a:pt x="398" y="6276"/>
                  <a:pt x="522" y="6340"/>
                  <a:pt x="649" y="6396"/>
                </a:cubicBezTo>
                <a:cubicBezTo>
                  <a:pt x="1237" y="6657"/>
                  <a:pt x="1898" y="6648"/>
                  <a:pt x="2537" y="6506"/>
                </a:cubicBezTo>
                <a:cubicBezTo>
                  <a:pt x="3020" y="6397"/>
                  <a:pt x="3479" y="6205"/>
                  <a:pt x="3950" y="6055"/>
                </a:cubicBezTo>
                <a:cubicBezTo>
                  <a:pt x="4592" y="5851"/>
                  <a:pt x="5291" y="5753"/>
                  <a:pt x="5957" y="5675"/>
                </a:cubicBezTo>
                <a:cubicBezTo>
                  <a:pt x="6105" y="5657"/>
                  <a:pt x="6080" y="5429"/>
                  <a:pt x="5933" y="5446"/>
                </a:cubicBezTo>
                <a:cubicBezTo>
                  <a:pt x="5026" y="5553"/>
                  <a:pt x="4136" y="5734"/>
                  <a:pt x="3276" y="6042"/>
                </a:cubicBezTo>
                <a:cubicBezTo>
                  <a:pt x="2552" y="6301"/>
                  <a:pt x="1722" y="6507"/>
                  <a:pt x="981" y="6282"/>
                </a:cubicBezTo>
                <a:cubicBezTo>
                  <a:pt x="823" y="6234"/>
                  <a:pt x="669" y="6166"/>
                  <a:pt x="521" y="6075"/>
                </a:cubicBezTo>
                <a:lnTo>
                  <a:pt x="2321" y="5459"/>
                </a:lnTo>
                <a:cubicBezTo>
                  <a:pt x="2354" y="5447"/>
                  <a:pt x="2385" y="5428"/>
                  <a:pt x="2409" y="5403"/>
                </a:cubicBezTo>
                <a:close/>
                <a:moveTo>
                  <a:pt x="2292" y="4870"/>
                </a:moveTo>
                <a:lnTo>
                  <a:pt x="2048" y="4626"/>
                </a:lnTo>
                <a:lnTo>
                  <a:pt x="5373" y="1302"/>
                </a:lnTo>
                <a:lnTo>
                  <a:pt x="5616" y="1546"/>
                </a:lnTo>
                <a:lnTo>
                  <a:pt x="2292" y="4870"/>
                </a:lnTo>
                <a:close/>
                <a:moveTo>
                  <a:pt x="4627" y="556"/>
                </a:moveTo>
                <a:lnTo>
                  <a:pt x="4871" y="800"/>
                </a:lnTo>
                <a:lnTo>
                  <a:pt x="1546" y="4124"/>
                </a:lnTo>
                <a:lnTo>
                  <a:pt x="1302" y="3880"/>
                </a:lnTo>
                <a:lnTo>
                  <a:pt x="4627" y="556"/>
                </a:lnTo>
                <a:close/>
                <a:moveTo>
                  <a:pt x="1015" y="5419"/>
                </a:moveTo>
                <a:lnTo>
                  <a:pt x="753" y="5157"/>
                </a:lnTo>
                <a:lnTo>
                  <a:pt x="1053" y="4282"/>
                </a:lnTo>
                <a:lnTo>
                  <a:pt x="1890" y="5119"/>
                </a:lnTo>
                <a:lnTo>
                  <a:pt x="1015" y="5419"/>
                </a:lnTo>
                <a:close/>
              </a:path>
            </a:pathLst>
          </a:custGeom>
          <a:solidFill>
            <a:srgbClr val="184077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" name="footsteps-silhouette-variant_32523">
            <a:extLst>
              <a:ext uri="{FF2B5EF4-FFF2-40B4-BE49-F238E27FC236}">
                <a16:creationId xmlns:a16="http://schemas.microsoft.com/office/drawing/2014/main" id="{6F770453-A921-4A27-B035-513AAB05B24F}"/>
              </a:ext>
            </a:extLst>
          </p:cNvPr>
          <p:cNvSpPr>
            <a:spLocks noChangeAspect="1"/>
          </p:cNvSpPr>
          <p:nvPr/>
        </p:nvSpPr>
        <p:spPr bwMode="auto">
          <a:xfrm>
            <a:off x="7113894" y="4846300"/>
            <a:ext cx="609685" cy="561744"/>
          </a:xfrm>
          <a:custGeom>
            <a:avLst/>
            <a:gdLst>
              <a:gd name="connsiteX0" fmla="*/ 207639 w 609332"/>
              <a:gd name="connsiteY0" fmla="*/ 502991 h 561419"/>
              <a:gd name="connsiteX1" fmla="*/ 406914 w 609332"/>
              <a:gd name="connsiteY1" fmla="*/ 502991 h 561419"/>
              <a:gd name="connsiteX2" fmla="*/ 408432 w 609332"/>
              <a:gd name="connsiteY2" fmla="*/ 504505 h 561419"/>
              <a:gd name="connsiteX3" fmla="*/ 408432 w 609332"/>
              <a:gd name="connsiteY3" fmla="*/ 540077 h 561419"/>
              <a:gd name="connsiteX4" fmla="*/ 406914 w 609332"/>
              <a:gd name="connsiteY4" fmla="*/ 541590 h 561419"/>
              <a:gd name="connsiteX5" fmla="*/ 207639 w 609332"/>
              <a:gd name="connsiteY5" fmla="*/ 541590 h 561419"/>
              <a:gd name="connsiteX6" fmla="*/ 206121 w 609332"/>
              <a:gd name="connsiteY6" fmla="*/ 540077 h 561419"/>
              <a:gd name="connsiteX7" fmla="*/ 206121 w 609332"/>
              <a:gd name="connsiteY7" fmla="*/ 504505 h 561419"/>
              <a:gd name="connsiteX8" fmla="*/ 207639 w 609332"/>
              <a:gd name="connsiteY8" fmla="*/ 502991 h 561419"/>
              <a:gd name="connsiteX9" fmla="*/ 207639 w 609332"/>
              <a:gd name="connsiteY9" fmla="*/ 438423 h 561419"/>
              <a:gd name="connsiteX10" fmla="*/ 607814 w 609332"/>
              <a:gd name="connsiteY10" fmla="*/ 438423 h 561419"/>
              <a:gd name="connsiteX11" fmla="*/ 609332 w 609332"/>
              <a:gd name="connsiteY11" fmla="*/ 439940 h 561419"/>
              <a:gd name="connsiteX12" fmla="*/ 609332 w 609332"/>
              <a:gd name="connsiteY12" fmla="*/ 475577 h 561419"/>
              <a:gd name="connsiteX13" fmla="*/ 607814 w 609332"/>
              <a:gd name="connsiteY13" fmla="*/ 477093 h 561419"/>
              <a:gd name="connsiteX14" fmla="*/ 207639 w 609332"/>
              <a:gd name="connsiteY14" fmla="*/ 477093 h 561419"/>
              <a:gd name="connsiteX15" fmla="*/ 206121 w 609332"/>
              <a:gd name="connsiteY15" fmla="*/ 475577 h 561419"/>
              <a:gd name="connsiteX16" fmla="*/ 206121 w 609332"/>
              <a:gd name="connsiteY16" fmla="*/ 439940 h 561419"/>
              <a:gd name="connsiteX17" fmla="*/ 207639 w 609332"/>
              <a:gd name="connsiteY17" fmla="*/ 438423 h 561419"/>
              <a:gd name="connsiteX18" fmla="*/ 142464 w 609332"/>
              <a:gd name="connsiteY18" fmla="*/ 418453 h 561419"/>
              <a:gd name="connsiteX19" fmla="*/ 175778 w 609332"/>
              <a:gd name="connsiteY19" fmla="*/ 451897 h 561419"/>
              <a:gd name="connsiteX20" fmla="*/ 99089 w 609332"/>
              <a:gd name="connsiteY20" fmla="*/ 528070 h 561419"/>
              <a:gd name="connsiteX21" fmla="*/ 65585 w 609332"/>
              <a:gd name="connsiteY21" fmla="*/ 561419 h 561419"/>
              <a:gd name="connsiteX22" fmla="*/ 32175 w 609332"/>
              <a:gd name="connsiteY22" fmla="*/ 527975 h 561419"/>
              <a:gd name="connsiteX23" fmla="*/ 0 w 609332"/>
              <a:gd name="connsiteY23" fmla="*/ 495763 h 561419"/>
              <a:gd name="connsiteX24" fmla="*/ 33504 w 609332"/>
              <a:gd name="connsiteY24" fmla="*/ 462414 h 561419"/>
              <a:gd name="connsiteX25" fmla="*/ 65680 w 609332"/>
              <a:gd name="connsiteY25" fmla="*/ 494721 h 561419"/>
              <a:gd name="connsiteX26" fmla="*/ 207639 w 609332"/>
              <a:gd name="connsiteY26" fmla="*/ 293623 h 561419"/>
              <a:gd name="connsiteX27" fmla="*/ 406914 w 609332"/>
              <a:gd name="connsiteY27" fmla="*/ 293623 h 561419"/>
              <a:gd name="connsiteX28" fmla="*/ 408432 w 609332"/>
              <a:gd name="connsiteY28" fmla="*/ 295139 h 561419"/>
              <a:gd name="connsiteX29" fmla="*/ 408432 w 609332"/>
              <a:gd name="connsiteY29" fmla="*/ 330776 h 561419"/>
              <a:gd name="connsiteX30" fmla="*/ 406914 w 609332"/>
              <a:gd name="connsiteY30" fmla="*/ 332293 h 561419"/>
              <a:gd name="connsiteX31" fmla="*/ 207639 w 609332"/>
              <a:gd name="connsiteY31" fmla="*/ 332293 h 561419"/>
              <a:gd name="connsiteX32" fmla="*/ 206121 w 609332"/>
              <a:gd name="connsiteY32" fmla="*/ 330776 h 561419"/>
              <a:gd name="connsiteX33" fmla="*/ 206121 w 609332"/>
              <a:gd name="connsiteY33" fmla="*/ 295139 h 561419"/>
              <a:gd name="connsiteX34" fmla="*/ 207639 w 609332"/>
              <a:gd name="connsiteY34" fmla="*/ 293623 h 561419"/>
              <a:gd name="connsiteX35" fmla="*/ 207639 w 609332"/>
              <a:gd name="connsiteY35" fmla="*/ 229197 h 561419"/>
              <a:gd name="connsiteX36" fmla="*/ 607814 w 609332"/>
              <a:gd name="connsiteY36" fmla="*/ 229197 h 561419"/>
              <a:gd name="connsiteX37" fmla="*/ 609332 w 609332"/>
              <a:gd name="connsiteY37" fmla="*/ 230713 h 561419"/>
              <a:gd name="connsiteX38" fmla="*/ 609332 w 609332"/>
              <a:gd name="connsiteY38" fmla="*/ 266350 h 561419"/>
              <a:gd name="connsiteX39" fmla="*/ 607814 w 609332"/>
              <a:gd name="connsiteY39" fmla="*/ 267867 h 561419"/>
              <a:gd name="connsiteX40" fmla="*/ 207639 w 609332"/>
              <a:gd name="connsiteY40" fmla="*/ 267867 h 561419"/>
              <a:gd name="connsiteX41" fmla="*/ 206121 w 609332"/>
              <a:gd name="connsiteY41" fmla="*/ 266350 h 561419"/>
              <a:gd name="connsiteX42" fmla="*/ 206121 w 609332"/>
              <a:gd name="connsiteY42" fmla="*/ 230713 h 561419"/>
              <a:gd name="connsiteX43" fmla="*/ 207639 w 609332"/>
              <a:gd name="connsiteY43" fmla="*/ 229197 h 561419"/>
              <a:gd name="connsiteX44" fmla="*/ 142464 w 609332"/>
              <a:gd name="connsiteY44" fmla="*/ 209227 h 561419"/>
              <a:gd name="connsiteX45" fmla="*/ 175778 w 609332"/>
              <a:gd name="connsiteY45" fmla="*/ 242671 h 561419"/>
              <a:gd name="connsiteX46" fmla="*/ 99089 w 609332"/>
              <a:gd name="connsiteY46" fmla="*/ 319033 h 561419"/>
              <a:gd name="connsiteX47" fmla="*/ 65585 w 609332"/>
              <a:gd name="connsiteY47" fmla="*/ 352193 h 561419"/>
              <a:gd name="connsiteX48" fmla="*/ 32175 w 609332"/>
              <a:gd name="connsiteY48" fmla="*/ 318749 h 561419"/>
              <a:gd name="connsiteX49" fmla="*/ 0 w 609332"/>
              <a:gd name="connsiteY49" fmla="*/ 286536 h 561419"/>
              <a:gd name="connsiteX50" fmla="*/ 33504 w 609332"/>
              <a:gd name="connsiteY50" fmla="*/ 253187 h 561419"/>
              <a:gd name="connsiteX51" fmla="*/ 65680 w 609332"/>
              <a:gd name="connsiteY51" fmla="*/ 285494 h 561419"/>
              <a:gd name="connsiteX52" fmla="*/ 207639 w 609332"/>
              <a:gd name="connsiteY52" fmla="*/ 84396 h 561419"/>
              <a:gd name="connsiteX53" fmla="*/ 406914 w 609332"/>
              <a:gd name="connsiteY53" fmla="*/ 84396 h 561419"/>
              <a:gd name="connsiteX54" fmla="*/ 408432 w 609332"/>
              <a:gd name="connsiteY54" fmla="*/ 85912 h 561419"/>
              <a:gd name="connsiteX55" fmla="*/ 408432 w 609332"/>
              <a:gd name="connsiteY55" fmla="*/ 121549 h 561419"/>
              <a:gd name="connsiteX56" fmla="*/ 406914 w 609332"/>
              <a:gd name="connsiteY56" fmla="*/ 123066 h 561419"/>
              <a:gd name="connsiteX57" fmla="*/ 207639 w 609332"/>
              <a:gd name="connsiteY57" fmla="*/ 123066 h 561419"/>
              <a:gd name="connsiteX58" fmla="*/ 206121 w 609332"/>
              <a:gd name="connsiteY58" fmla="*/ 121549 h 561419"/>
              <a:gd name="connsiteX59" fmla="*/ 206121 w 609332"/>
              <a:gd name="connsiteY59" fmla="*/ 85912 h 561419"/>
              <a:gd name="connsiteX60" fmla="*/ 207639 w 609332"/>
              <a:gd name="connsiteY60" fmla="*/ 84396 h 561419"/>
              <a:gd name="connsiteX61" fmla="*/ 207639 w 609332"/>
              <a:gd name="connsiteY61" fmla="*/ 19970 h 561419"/>
              <a:gd name="connsiteX62" fmla="*/ 607814 w 609332"/>
              <a:gd name="connsiteY62" fmla="*/ 19970 h 561419"/>
              <a:gd name="connsiteX63" fmla="*/ 609332 w 609332"/>
              <a:gd name="connsiteY63" fmla="*/ 21486 h 561419"/>
              <a:gd name="connsiteX64" fmla="*/ 609332 w 609332"/>
              <a:gd name="connsiteY64" fmla="*/ 57123 h 561419"/>
              <a:gd name="connsiteX65" fmla="*/ 607814 w 609332"/>
              <a:gd name="connsiteY65" fmla="*/ 58640 h 561419"/>
              <a:gd name="connsiteX66" fmla="*/ 207639 w 609332"/>
              <a:gd name="connsiteY66" fmla="*/ 58640 h 561419"/>
              <a:gd name="connsiteX67" fmla="*/ 206121 w 609332"/>
              <a:gd name="connsiteY67" fmla="*/ 57123 h 561419"/>
              <a:gd name="connsiteX68" fmla="*/ 206121 w 609332"/>
              <a:gd name="connsiteY68" fmla="*/ 21486 h 561419"/>
              <a:gd name="connsiteX69" fmla="*/ 207639 w 609332"/>
              <a:gd name="connsiteY69" fmla="*/ 19970 h 561419"/>
              <a:gd name="connsiteX70" fmla="*/ 142464 w 609332"/>
              <a:gd name="connsiteY70" fmla="*/ 0 h 561419"/>
              <a:gd name="connsiteX71" fmla="*/ 175778 w 609332"/>
              <a:gd name="connsiteY71" fmla="*/ 33444 h 561419"/>
              <a:gd name="connsiteX72" fmla="*/ 99089 w 609332"/>
              <a:gd name="connsiteY72" fmla="*/ 109806 h 561419"/>
              <a:gd name="connsiteX73" fmla="*/ 65585 w 609332"/>
              <a:gd name="connsiteY73" fmla="*/ 142966 h 561419"/>
              <a:gd name="connsiteX74" fmla="*/ 32175 w 609332"/>
              <a:gd name="connsiteY74" fmla="*/ 109522 h 561419"/>
              <a:gd name="connsiteX75" fmla="*/ 0 w 609332"/>
              <a:gd name="connsiteY75" fmla="*/ 77309 h 561419"/>
              <a:gd name="connsiteX76" fmla="*/ 33504 w 609332"/>
              <a:gd name="connsiteY76" fmla="*/ 43960 h 561419"/>
              <a:gd name="connsiteX77" fmla="*/ 65680 w 609332"/>
              <a:gd name="connsiteY77" fmla="*/ 76267 h 561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609332" h="561419">
                <a:moveTo>
                  <a:pt x="207639" y="502991"/>
                </a:moveTo>
                <a:lnTo>
                  <a:pt x="406914" y="502991"/>
                </a:lnTo>
                <a:cubicBezTo>
                  <a:pt x="407673" y="502991"/>
                  <a:pt x="408337" y="503653"/>
                  <a:pt x="408432" y="504505"/>
                </a:cubicBezTo>
                <a:lnTo>
                  <a:pt x="408432" y="540077"/>
                </a:lnTo>
                <a:cubicBezTo>
                  <a:pt x="408432" y="540928"/>
                  <a:pt x="407673" y="541590"/>
                  <a:pt x="406914" y="541590"/>
                </a:cubicBezTo>
                <a:lnTo>
                  <a:pt x="207639" y="541590"/>
                </a:lnTo>
                <a:cubicBezTo>
                  <a:pt x="206785" y="541590"/>
                  <a:pt x="206121" y="540833"/>
                  <a:pt x="206121" y="540077"/>
                </a:cubicBezTo>
                <a:lnTo>
                  <a:pt x="206121" y="504505"/>
                </a:lnTo>
                <a:cubicBezTo>
                  <a:pt x="206121" y="503653"/>
                  <a:pt x="206880" y="502991"/>
                  <a:pt x="207639" y="502991"/>
                </a:cubicBezTo>
                <a:close/>
                <a:moveTo>
                  <a:pt x="207639" y="438423"/>
                </a:moveTo>
                <a:lnTo>
                  <a:pt x="607814" y="438423"/>
                </a:lnTo>
                <a:cubicBezTo>
                  <a:pt x="608763" y="438423"/>
                  <a:pt x="609332" y="438992"/>
                  <a:pt x="609332" y="439940"/>
                </a:cubicBezTo>
                <a:lnTo>
                  <a:pt x="609332" y="475577"/>
                </a:lnTo>
                <a:cubicBezTo>
                  <a:pt x="609332" y="476430"/>
                  <a:pt x="608573" y="477093"/>
                  <a:pt x="607814" y="477093"/>
                </a:cubicBezTo>
                <a:lnTo>
                  <a:pt x="207639" y="477093"/>
                </a:lnTo>
                <a:cubicBezTo>
                  <a:pt x="206785" y="477093"/>
                  <a:pt x="206121" y="476335"/>
                  <a:pt x="206121" y="475577"/>
                </a:cubicBezTo>
                <a:lnTo>
                  <a:pt x="206121" y="439940"/>
                </a:lnTo>
                <a:cubicBezTo>
                  <a:pt x="206121" y="438992"/>
                  <a:pt x="206880" y="438423"/>
                  <a:pt x="207639" y="438423"/>
                </a:cubicBezTo>
                <a:close/>
                <a:moveTo>
                  <a:pt x="142464" y="418453"/>
                </a:moveTo>
                <a:lnTo>
                  <a:pt x="175778" y="451897"/>
                </a:lnTo>
                <a:lnTo>
                  <a:pt x="99089" y="528070"/>
                </a:lnTo>
                <a:lnTo>
                  <a:pt x="65585" y="561419"/>
                </a:lnTo>
                <a:lnTo>
                  <a:pt x="32175" y="527975"/>
                </a:lnTo>
                <a:lnTo>
                  <a:pt x="0" y="495763"/>
                </a:lnTo>
                <a:lnTo>
                  <a:pt x="33504" y="462414"/>
                </a:lnTo>
                <a:lnTo>
                  <a:pt x="65680" y="494721"/>
                </a:lnTo>
                <a:close/>
                <a:moveTo>
                  <a:pt x="207639" y="293623"/>
                </a:moveTo>
                <a:lnTo>
                  <a:pt x="406914" y="293623"/>
                </a:lnTo>
                <a:cubicBezTo>
                  <a:pt x="407768" y="293623"/>
                  <a:pt x="408432" y="294381"/>
                  <a:pt x="408432" y="295139"/>
                </a:cubicBezTo>
                <a:lnTo>
                  <a:pt x="408432" y="330776"/>
                </a:lnTo>
                <a:cubicBezTo>
                  <a:pt x="408432" y="331629"/>
                  <a:pt x="407673" y="332293"/>
                  <a:pt x="406914" y="332293"/>
                </a:cubicBezTo>
                <a:lnTo>
                  <a:pt x="207639" y="332293"/>
                </a:lnTo>
                <a:cubicBezTo>
                  <a:pt x="206785" y="332293"/>
                  <a:pt x="206121" y="331629"/>
                  <a:pt x="206121" y="330776"/>
                </a:cubicBezTo>
                <a:lnTo>
                  <a:pt x="206121" y="295139"/>
                </a:lnTo>
                <a:cubicBezTo>
                  <a:pt x="206121" y="294191"/>
                  <a:pt x="206880" y="293623"/>
                  <a:pt x="207639" y="293623"/>
                </a:cubicBezTo>
                <a:close/>
                <a:moveTo>
                  <a:pt x="207639" y="229197"/>
                </a:moveTo>
                <a:lnTo>
                  <a:pt x="607814" y="229197"/>
                </a:lnTo>
                <a:cubicBezTo>
                  <a:pt x="608763" y="229197"/>
                  <a:pt x="609332" y="229765"/>
                  <a:pt x="609332" y="230713"/>
                </a:cubicBezTo>
                <a:lnTo>
                  <a:pt x="609332" y="266350"/>
                </a:lnTo>
                <a:cubicBezTo>
                  <a:pt x="609332" y="267203"/>
                  <a:pt x="608573" y="267867"/>
                  <a:pt x="607814" y="267867"/>
                </a:cubicBezTo>
                <a:lnTo>
                  <a:pt x="207639" y="267867"/>
                </a:lnTo>
                <a:cubicBezTo>
                  <a:pt x="206785" y="267867"/>
                  <a:pt x="206121" y="267109"/>
                  <a:pt x="206121" y="266350"/>
                </a:cubicBezTo>
                <a:lnTo>
                  <a:pt x="206121" y="230713"/>
                </a:lnTo>
                <a:cubicBezTo>
                  <a:pt x="206121" y="229765"/>
                  <a:pt x="206880" y="229197"/>
                  <a:pt x="207639" y="229197"/>
                </a:cubicBezTo>
                <a:close/>
                <a:moveTo>
                  <a:pt x="142464" y="209227"/>
                </a:moveTo>
                <a:lnTo>
                  <a:pt x="175778" y="242671"/>
                </a:lnTo>
                <a:lnTo>
                  <a:pt x="99089" y="319033"/>
                </a:lnTo>
                <a:lnTo>
                  <a:pt x="65585" y="352193"/>
                </a:lnTo>
                <a:lnTo>
                  <a:pt x="32175" y="318749"/>
                </a:lnTo>
                <a:lnTo>
                  <a:pt x="0" y="286536"/>
                </a:lnTo>
                <a:lnTo>
                  <a:pt x="33504" y="253187"/>
                </a:lnTo>
                <a:lnTo>
                  <a:pt x="65680" y="285494"/>
                </a:lnTo>
                <a:close/>
                <a:moveTo>
                  <a:pt x="207639" y="84396"/>
                </a:moveTo>
                <a:lnTo>
                  <a:pt x="406914" y="84396"/>
                </a:lnTo>
                <a:cubicBezTo>
                  <a:pt x="407768" y="84396"/>
                  <a:pt x="408432" y="85154"/>
                  <a:pt x="408432" y="85912"/>
                </a:cubicBezTo>
                <a:lnTo>
                  <a:pt x="408432" y="121549"/>
                </a:lnTo>
                <a:cubicBezTo>
                  <a:pt x="408432" y="122402"/>
                  <a:pt x="407673" y="123066"/>
                  <a:pt x="406914" y="123066"/>
                </a:cubicBezTo>
                <a:lnTo>
                  <a:pt x="207639" y="123066"/>
                </a:lnTo>
                <a:cubicBezTo>
                  <a:pt x="206785" y="123066"/>
                  <a:pt x="206121" y="122402"/>
                  <a:pt x="206121" y="121549"/>
                </a:cubicBezTo>
                <a:lnTo>
                  <a:pt x="206121" y="85912"/>
                </a:lnTo>
                <a:cubicBezTo>
                  <a:pt x="206121" y="84964"/>
                  <a:pt x="206880" y="84396"/>
                  <a:pt x="207639" y="84396"/>
                </a:cubicBezTo>
                <a:close/>
                <a:moveTo>
                  <a:pt x="207639" y="19970"/>
                </a:moveTo>
                <a:lnTo>
                  <a:pt x="607814" y="19970"/>
                </a:lnTo>
                <a:cubicBezTo>
                  <a:pt x="608763" y="19970"/>
                  <a:pt x="609332" y="20538"/>
                  <a:pt x="609332" y="21486"/>
                </a:cubicBezTo>
                <a:lnTo>
                  <a:pt x="609332" y="57123"/>
                </a:lnTo>
                <a:cubicBezTo>
                  <a:pt x="609332" y="57976"/>
                  <a:pt x="608573" y="58640"/>
                  <a:pt x="607814" y="58640"/>
                </a:cubicBezTo>
                <a:lnTo>
                  <a:pt x="207639" y="58640"/>
                </a:lnTo>
                <a:cubicBezTo>
                  <a:pt x="206785" y="58640"/>
                  <a:pt x="206121" y="57882"/>
                  <a:pt x="206121" y="57123"/>
                </a:cubicBezTo>
                <a:lnTo>
                  <a:pt x="206121" y="21486"/>
                </a:lnTo>
                <a:cubicBezTo>
                  <a:pt x="206121" y="20538"/>
                  <a:pt x="206880" y="19970"/>
                  <a:pt x="207639" y="19970"/>
                </a:cubicBezTo>
                <a:close/>
                <a:moveTo>
                  <a:pt x="142464" y="0"/>
                </a:moveTo>
                <a:lnTo>
                  <a:pt x="175778" y="33444"/>
                </a:lnTo>
                <a:lnTo>
                  <a:pt x="99089" y="109806"/>
                </a:lnTo>
                <a:lnTo>
                  <a:pt x="65585" y="142966"/>
                </a:lnTo>
                <a:lnTo>
                  <a:pt x="32175" y="109522"/>
                </a:lnTo>
                <a:lnTo>
                  <a:pt x="0" y="77309"/>
                </a:lnTo>
                <a:lnTo>
                  <a:pt x="33504" y="43960"/>
                </a:lnTo>
                <a:lnTo>
                  <a:pt x="65680" y="76267"/>
                </a:lnTo>
                <a:close/>
              </a:path>
            </a:pathLst>
          </a:custGeom>
          <a:solidFill>
            <a:srgbClr val="184077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" name="footsteps-silhouette-variant_32523">
            <a:extLst>
              <a:ext uri="{FF2B5EF4-FFF2-40B4-BE49-F238E27FC236}">
                <a16:creationId xmlns:a16="http://schemas.microsoft.com/office/drawing/2014/main" id="{31BE87A6-90FC-4C92-B172-DB1A86752427}"/>
              </a:ext>
            </a:extLst>
          </p:cNvPr>
          <p:cNvSpPr>
            <a:spLocks noChangeAspect="1"/>
          </p:cNvSpPr>
          <p:nvPr/>
        </p:nvSpPr>
        <p:spPr bwMode="auto">
          <a:xfrm>
            <a:off x="9832331" y="4822329"/>
            <a:ext cx="463780" cy="609685"/>
          </a:xfrm>
          <a:custGeom>
            <a:avLst/>
            <a:gdLst>
              <a:gd name="T0" fmla="*/ 532 w 3373"/>
              <a:gd name="T1" fmla="*/ 381 h 4441"/>
              <a:gd name="T2" fmla="*/ 3373 w 3373"/>
              <a:gd name="T3" fmla="*/ 381 h 4441"/>
              <a:gd name="T4" fmla="*/ 3373 w 3373"/>
              <a:gd name="T5" fmla="*/ 0 h 4441"/>
              <a:gd name="T6" fmla="*/ 532 w 3373"/>
              <a:gd name="T7" fmla="*/ 0 h 4441"/>
              <a:gd name="T8" fmla="*/ 0 w 3373"/>
              <a:gd name="T9" fmla="*/ 532 h 4441"/>
              <a:gd name="T10" fmla="*/ 0 w 3373"/>
              <a:gd name="T11" fmla="*/ 4012 h 4441"/>
              <a:gd name="T12" fmla="*/ 429 w 3373"/>
              <a:gd name="T13" fmla="*/ 4441 h 4441"/>
              <a:gd name="T14" fmla="*/ 3373 w 3373"/>
              <a:gd name="T15" fmla="*/ 4441 h 4441"/>
              <a:gd name="T16" fmla="*/ 3373 w 3373"/>
              <a:gd name="T17" fmla="*/ 683 h 4441"/>
              <a:gd name="T18" fmla="*/ 532 w 3373"/>
              <a:gd name="T19" fmla="*/ 683 h 4441"/>
              <a:gd name="T20" fmla="*/ 381 w 3373"/>
              <a:gd name="T21" fmla="*/ 532 h 4441"/>
              <a:gd name="T22" fmla="*/ 532 w 3373"/>
              <a:gd name="T23" fmla="*/ 381 h 4441"/>
              <a:gd name="T24" fmla="*/ 1397 w 3373"/>
              <a:gd name="T25" fmla="*/ 3011 h 4441"/>
              <a:gd name="T26" fmla="*/ 2854 w 3373"/>
              <a:gd name="T27" fmla="*/ 3011 h 4441"/>
              <a:gd name="T28" fmla="*/ 2854 w 3373"/>
              <a:gd name="T29" fmla="*/ 3794 h 4441"/>
              <a:gd name="T30" fmla="*/ 1397 w 3373"/>
              <a:gd name="T31" fmla="*/ 3794 h 4441"/>
              <a:gd name="T32" fmla="*/ 1397 w 3373"/>
              <a:gd name="T33" fmla="*/ 3011 h 4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73" h="4441">
                <a:moveTo>
                  <a:pt x="532" y="381"/>
                </a:moveTo>
                <a:lnTo>
                  <a:pt x="3373" y="381"/>
                </a:lnTo>
                <a:lnTo>
                  <a:pt x="3373" y="0"/>
                </a:lnTo>
                <a:lnTo>
                  <a:pt x="532" y="0"/>
                </a:lnTo>
                <a:cubicBezTo>
                  <a:pt x="239" y="0"/>
                  <a:pt x="0" y="239"/>
                  <a:pt x="0" y="532"/>
                </a:cubicBezTo>
                <a:lnTo>
                  <a:pt x="0" y="4012"/>
                </a:lnTo>
                <a:cubicBezTo>
                  <a:pt x="0" y="4248"/>
                  <a:pt x="192" y="4441"/>
                  <a:pt x="429" y="4441"/>
                </a:cubicBezTo>
                <a:lnTo>
                  <a:pt x="3373" y="4441"/>
                </a:lnTo>
                <a:lnTo>
                  <a:pt x="3373" y="683"/>
                </a:lnTo>
                <a:lnTo>
                  <a:pt x="532" y="683"/>
                </a:lnTo>
                <a:cubicBezTo>
                  <a:pt x="449" y="683"/>
                  <a:pt x="381" y="616"/>
                  <a:pt x="381" y="532"/>
                </a:cubicBezTo>
                <a:cubicBezTo>
                  <a:pt x="381" y="449"/>
                  <a:pt x="449" y="381"/>
                  <a:pt x="532" y="381"/>
                </a:cubicBezTo>
                <a:close/>
                <a:moveTo>
                  <a:pt x="1397" y="3011"/>
                </a:moveTo>
                <a:lnTo>
                  <a:pt x="2854" y="3011"/>
                </a:lnTo>
                <a:lnTo>
                  <a:pt x="2854" y="3794"/>
                </a:lnTo>
                <a:lnTo>
                  <a:pt x="1397" y="3794"/>
                </a:lnTo>
                <a:lnTo>
                  <a:pt x="1397" y="3011"/>
                </a:lnTo>
                <a:close/>
              </a:path>
            </a:pathLst>
          </a:custGeom>
          <a:solidFill>
            <a:srgbClr val="184077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715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30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7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 animBg="1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6" grpId="0"/>
      <p:bldP spid="37" grpId="0"/>
      <p:bldP spid="38" grpId="0"/>
      <p:bldP spid="45" grpId="0" animBg="1"/>
      <p:bldP spid="44" grpId="0" animBg="1"/>
      <p:bldP spid="4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3E0C16D5-6DDF-4D09-A13E-337B44C71C07}"/>
              </a:ext>
            </a:extLst>
          </p:cNvPr>
          <p:cNvSpPr/>
          <p:nvPr/>
        </p:nvSpPr>
        <p:spPr>
          <a:xfrm>
            <a:off x="5319825" y="676261"/>
            <a:ext cx="238238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Practice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14F47931-B9BC-4E24-BF03-324C5BAF5A36}"/>
              </a:ext>
            </a:extLst>
          </p:cNvPr>
          <p:cNvSpPr/>
          <p:nvPr/>
        </p:nvSpPr>
        <p:spPr>
          <a:xfrm>
            <a:off x="4585550" y="1558454"/>
            <a:ext cx="3024000" cy="36000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ootsteps-silhouette-variant_32523">
            <a:extLst>
              <a:ext uri="{FF2B5EF4-FFF2-40B4-BE49-F238E27FC236}">
                <a16:creationId xmlns:a16="http://schemas.microsoft.com/office/drawing/2014/main" id="{BBBB7B47-AE14-4695-AE4C-375E1C5E62C0}"/>
              </a:ext>
            </a:extLst>
          </p:cNvPr>
          <p:cNvSpPr>
            <a:spLocks noChangeAspect="1"/>
          </p:cNvSpPr>
          <p:nvPr/>
        </p:nvSpPr>
        <p:spPr bwMode="auto">
          <a:xfrm>
            <a:off x="4585550" y="908050"/>
            <a:ext cx="480450" cy="515663"/>
          </a:xfrm>
          <a:custGeom>
            <a:avLst/>
            <a:gdLst>
              <a:gd name="T0" fmla="*/ 88862 h 440259"/>
              <a:gd name="T1" fmla="*/ 88862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278945 h 440259"/>
              <a:gd name="T27" fmla="*/ 278945 h 440259"/>
              <a:gd name="T28" fmla="*/ 278945 h 440259"/>
              <a:gd name="T29" fmla="*/ 278945 h 440259"/>
              <a:gd name="T30" fmla="*/ 278945 h 440259"/>
              <a:gd name="T31" fmla="*/ 278945 h 440259"/>
              <a:gd name="T32" fmla="*/ 278945 h 440259"/>
              <a:gd name="T33" fmla="*/ 278945 h 440259"/>
              <a:gd name="T34" fmla="*/ 278945 h 440259"/>
              <a:gd name="T35" fmla="*/ 278945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  <a:gd name="T42" fmla="*/ 278945 h 440259"/>
              <a:gd name="T43" fmla="*/ 278945 h 440259"/>
              <a:gd name="T44" fmla="*/ 88862 h 440259"/>
              <a:gd name="T45" fmla="*/ 88862 h 440259"/>
              <a:gd name="T46" fmla="*/ 278945 h 440259"/>
              <a:gd name="T47" fmla="*/ 278945 h 440259"/>
              <a:gd name="T48" fmla="*/ 278945 h 440259"/>
              <a:gd name="T49" fmla="*/ 278945 h 440259"/>
              <a:gd name="T50" fmla="*/ 278945 h 440259"/>
              <a:gd name="T51" fmla="*/ 278945 h 440259"/>
              <a:gd name="T52" fmla="*/ 278945 h 440259"/>
              <a:gd name="T53" fmla="*/ 278945 h 440259"/>
              <a:gd name="T54" fmla="*/ 88862 h 440259"/>
              <a:gd name="T55" fmla="*/ 88862 h 440259"/>
              <a:gd name="T56" fmla="*/ 278945 h 440259"/>
              <a:gd name="T57" fmla="*/ 278945 h 440259"/>
              <a:gd name="T58" fmla="*/ 278945 h 440259"/>
              <a:gd name="T59" fmla="*/ 278945 h 440259"/>
              <a:gd name="T60" fmla="*/ 278945 h 440259"/>
              <a:gd name="T61" fmla="*/ 278945 h 440259"/>
              <a:gd name="T62" fmla="*/ 278945 h 440259"/>
              <a:gd name="T63" fmla="*/ 278945 h 440259"/>
              <a:gd name="T64" fmla="*/ 88862 h 440259"/>
              <a:gd name="T65" fmla="*/ 88862 h 440259"/>
              <a:gd name="T66" fmla="*/ 278945 h 440259"/>
              <a:gd name="T67" fmla="*/ 278945 h 440259"/>
              <a:gd name="T68" fmla="*/ 278945 h 440259"/>
              <a:gd name="T69" fmla="*/ 278945 h 440259"/>
              <a:gd name="T70" fmla="*/ 278945 h 440259"/>
              <a:gd name="T71" fmla="*/ 278945 h 440259"/>
              <a:gd name="T72" fmla="*/ 278945 h 440259"/>
              <a:gd name="T73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194" h="6657">
                <a:moveTo>
                  <a:pt x="2409" y="5403"/>
                </a:moveTo>
                <a:lnTo>
                  <a:pt x="6105" y="1708"/>
                </a:lnTo>
                <a:cubicBezTo>
                  <a:pt x="6194" y="1619"/>
                  <a:pt x="6194" y="1473"/>
                  <a:pt x="6105" y="1383"/>
                </a:cubicBezTo>
                <a:lnTo>
                  <a:pt x="4789" y="67"/>
                </a:lnTo>
                <a:cubicBezTo>
                  <a:pt x="4746" y="24"/>
                  <a:pt x="4688" y="0"/>
                  <a:pt x="4627" y="0"/>
                </a:cubicBezTo>
                <a:cubicBezTo>
                  <a:pt x="4566" y="0"/>
                  <a:pt x="4507" y="24"/>
                  <a:pt x="4464" y="67"/>
                </a:cubicBezTo>
                <a:lnTo>
                  <a:pt x="769" y="3763"/>
                </a:lnTo>
                <a:cubicBezTo>
                  <a:pt x="744" y="3788"/>
                  <a:pt x="725" y="3818"/>
                  <a:pt x="714" y="3851"/>
                </a:cubicBezTo>
                <a:lnTo>
                  <a:pt x="29" y="5851"/>
                </a:lnTo>
                <a:cubicBezTo>
                  <a:pt x="0" y="5934"/>
                  <a:pt x="22" y="6026"/>
                  <a:pt x="84" y="6088"/>
                </a:cubicBezTo>
                <a:cubicBezTo>
                  <a:pt x="128" y="6132"/>
                  <a:pt x="186" y="6155"/>
                  <a:pt x="246" y="6155"/>
                </a:cubicBezTo>
                <a:cubicBezTo>
                  <a:pt x="253" y="6169"/>
                  <a:pt x="264" y="6182"/>
                  <a:pt x="280" y="6194"/>
                </a:cubicBezTo>
                <a:cubicBezTo>
                  <a:pt x="398" y="6276"/>
                  <a:pt x="522" y="6340"/>
                  <a:pt x="649" y="6396"/>
                </a:cubicBezTo>
                <a:cubicBezTo>
                  <a:pt x="1237" y="6657"/>
                  <a:pt x="1898" y="6648"/>
                  <a:pt x="2537" y="6506"/>
                </a:cubicBezTo>
                <a:cubicBezTo>
                  <a:pt x="3020" y="6397"/>
                  <a:pt x="3479" y="6205"/>
                  <a:pt x="3950" y="6055"/>
                </a:cubicBezTo>
                <a:cubicBezTo>
                  <a:pt x="4592" y="5851"/>
                  <a:pt x="5291" y="5753"/>
                  <a:pt x="5957" y="5675"/>
                </a:cubicBezTo>
                <a:cubicBezTo>
                  <a:pt x="6105" y="5657"/>
                  <a:pt x="6080" y="5429"/>
                  <a:pt x="5933" y="5446"/>
                </a:cubicBezTo>
                <a:cubicBezTo>
                  <a:pt x="5026" y="5553"/>
                  <a:pt x="4136" y="5734"/>
                  <a:pt x="3276" y="6042"/>
                </a:cubicBezTo>
                <a:cubicBezTo>
                  <a:pt x="2552" y="6301"/>
                  <a:pt x="1722" y="6507"/>
                  <a:pt x="981" y="6282"/>
                </a:cubicBezTo>
                <a:cubicBezTo>
                  <a:pt x="823" y="6234"/>
                  <a:pt x="669" y="6166"/>
                  <a:pt x="521" y="6075"/>
                </a:cubicBezTo>
                <a:lnTo>
                  <a:pt x="2321" y="5459"/>
                </a:lnTo>
                <a:cubicBezTo>
                  <a:pt x="2354" y="5447"/>
                  <a:pt x="2385" y="5428"/>
                  <a:pt x="2409" y="5403"/>
                </a:cubicBezTo>
                <a:close/>
                <a:moveTo>
                  <a:pt x="2292" y="4870"/>
                </a:moveTo>
                <a:lnTo>
                  <a:pt x="2048" y="4626"/>
                </a:lnTo>
                <a:lnTo>
                  <a:pt x="5373" y="1302"/>
                </a:lnTo>
                <a:lnTo>
                  <a:pt x="5616" y="1546"/>
                </a:lnTo>
                <a:lnTo>
                  <a:pt x="2292" y="4870"/>
                </a:lnTo>
                <a:close/>
                <a:moveTo>
                  <a:pt x="4627" y="556"/>
                </a:moveTo>
                <a:lnTo>
                  <a:pt x="4871" y="800"/>
                </a:lnTo>
                <a:lnTo>
                  <a:pt x="1546" y="4124"/>
                </a:lnTo>
                <a:lnTo>
                  <a:pt x="1302" y="3880"/>
                </a:lnTo>
                <a:lnTo>
                  <a:pt x="4627" y="556"/>
                </a:lnTo>
                <a:close/>
                <a:moveTo>
                  <a:pt x="1015" y="5419"/>
                </a:moveTo>
                <a:lnTo>
                  <a:pt x="753" y="5157"/>
                </a:lnTo>
                <a:lnTo>
                  <a:pt x="1053" y="4282"/>
                </a:lnTo>
                <a:lnTo>
                  <a:pt x="1890" y="5119"/>
                </a:lnTo>
                <a:lnTo>
                  <a:pt x="1015" y="5419"/>
                </a:lnTo>
                <a:close/>
              </a:path>
            </a:pathLst>
          </a:custGeom>
          <a:solidFill>
            <a:srgbClr val="184077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4368A50-D079-4A25-A8C2-872244478655}"/>
              </a:ext>
            </a:extLst>
          </p:cNvPr>
          <p:cNvSpPr/>
          <p:nvPr/>
        </p:nvSpPr>
        <p:spPr>
          <a:xfrm>
            <a:off x="833041" y="1659949"/>
            <a:ext cx="105464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Comparative Reading: Same Book, Different Reviews</a:t>
            </a:r>
          </a:p>
        </p:txBody>
      </p:sp>
      <p:pic>
        <p:nvPicPr>
          <p:cNvPr id="8" name="图片 7" descr="图片包含 文字&#10;&#10;&#10;&#10;自动生成的说明">
            <a:extLst>
              <a:ext uri="{FF2B5EF4-FFF2-40B4-BE49-F238E27FC236}">
                <a16:creationId xmlns:a16="http://schemas.microsoft.com/office/drawing/2014/main" id="{AA2292A3-2888-4BDB-A88B-C032FBC438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3581" y="2605936"/>
            <a:ext cx="2303123" cy="3451226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21" name="矩形 20">
            <a:extLst>
              <a:ext uri="{FF2B5EF4-FFF2-40B4-BE49-F238E27FC236}">
                <a16:creationId xmlns:a16="http://schemas.microsoft.com/office/drawing/2014/main" id="{E2436015-D73C-400D-9215-850375100791}"/>
              </a:ext>
            </a:extLst>
          </p:cNvPr>
          <p:cNvSpPr/>
          <p:nvPr/>
        </p:nvSpPr>
        <p:spPr>
          <a:xfrm>
            <a:off x="5895598" y="2504914"/>
            <a:ext cx="21868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Highlights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99F221C0-4952-4DA3-BC31-2E93C4DCB0DC}"/>
              </a:ext>
            </a:extLst>
          </p:cNvPr>
          <p:cNvSpPr/>
          <p:nvPr/>
        </p:nvSpPr>
        <p:spPr>
          <a:xfrm>
            <a:off x="8552185" y="2504914"/>
            <a:ext cx="26362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Weaknesses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EA940D03-5F46-46E0-A24D-62C6CBB30D66}"/>
              </a:ext>
            </a:extLst>
          </p:cNvPr>
          <p:cNvSpPr/>
          <p:nvPr/>
        </p:nvSpPr>
        <p:spPr>
          <a:xfrm>
            <a:off x="3909396" y="3594762"/>
            <a:ext cx="15023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24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Book </a:t>
            </a:r>
          </a:p>
          <a:p>
            <a:pPr algn="ctr"/>
            <a:r>
              <a:rPr kumimoji="1" lang="en-US" altLang="zh-CN" sz="24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1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1C71FC54-90DD-4279-82A0-DB231EB691E1}"/>
              </a:ext>
            </a:extLst>
          </p:cNvPr>
          <p:cNvSpPr/>
          <p:nvPr/>
        </p:nvSpPr>
        <p:spPr>
          <a:xfrm>
            <a:off x="3909396" y="5237058"/>
            <a:ext cx="150233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24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Book </a:t>
            </a:r>
          </a:p>
          <a:p>
            <a:pPr algn="ctr"/>
            <a:r>
              <a:rPr kumimoji="1" lang="en-US" altLang="zh-CN" sz="24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2</a:t>
            </a:r>
          </a:p>
        </p:txBody>
      </p:sp>
      <p:sp>
        <p:nvSpPr>
          <p:cNvPr id="27" name="PA-矩形 38">
            <a:extLst>
              <a:ext uri="{FF2B5EF4-FFF2-40B4-BE49-F238E27FC236}">
                <a16:creationId xmlns:a16="http://schemas.microsoft.com/office/drawing/2014/main" id="{03F0068F-95A2-43C8-8DC0-C5F7891B3260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742200" y="3458252"/>
            <a:ext cx="2615339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presenting an accurate summary</a:t>
            </a:r>
          </a:p>
        </p:txBody>
      </p:sp>
      <p:sp>
        <p:nvSpPr>
          <p:cNvPr id="28" name="PA-矩形 38">
            <a:extLst>
              <a:ext uri="{FF2B5EF4-FFF2-40B4-BE49-F238E27FC236}">
                <a16:creationId xmlns:a16="http://schemas.microsoft.com/office/drawing/2014/main" id="{A70708F2-85C5-440F-8150-8701A1488FA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933801" y="3458252"/>
            <a:ext cx="2169614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lack of personal evaluation </a:t>
            </a:r>
          </a:p>
        </p:txBody>
      </p:sp>
      <p:sp>
        <p:nvSpPr>
          <p:cNvPr id="29" name="PA-矩形 38">
            <a:extLst>
              <a:ext uri="{FF2B5EF4-FFF2-40B4-BE49-F238E27FC236}">
                <a16:creationId xmlns:a16="http://schemas.microsoft.com/office/drawing/2014/main" id="{A461A3BD-9C24-4B11-AE7B-C91432BE2C9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742200" y="5098502"/>
            <a:ext cx="2615339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displaying critical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evaluation</a:t>
            </a:r>
          </a:p>
        </p:txBody>
      </p:sp>
      <p:sp>
        <p:nvSpPr>
          <p:cNvPr id="30" name="PA-矩形 38">
            <a:extLst>
              <a:ext uri="{FF2B5EF4-FFF2-40B4-BE49-F238E27FC236}">
                <a16:creationId xmlns:a16="http://schemas.microsoft.com/office/drawing/2014/main" id="{BA7BBD54-ECCC-443C-9FEC-99F5E65F158B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933801" y="5098502"/>
            <a:ext cx="2169614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absence of  summary 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39B0725E-7959-427C-8946-0F4F3EB3ACF9}"/>
              </a:ext>
            </a:extLst>
          </p:cNvPr>
          <p:cNvGrpSpPr/>
          <p:nvPr/>
        </p:nvGrpSpPr>
        <p:grpSpPr>
          <a:xfrm>
            <a:off x="3909396" y="2463800"/>
            <a:ext cx="7194019" cy="3744895"/>
            <a:chOff x="4098082" y="2463800"/>
            <a:chExt cx="7194019" cy="3744895"/>
          </a:xfrm>
        </p:grpSpPr>
        <p:pic>
          <p:nvPicPr>
            <p:cNvPr id="32" name="Picture 2" descr="ãæç»è¾¹æ¡ãçåçæå°çµæ">
              <a:extLst>
                <a:ext uri="{FF2B5EF4-FFF2-40B4-BE49-F238E27FC236}">
                  <a16:creationId xmlns:a16="http://schemas.microsoft.com/office/drawing/2014/main" id="{A5F9518F-C2B6-46C5-B4FF-EE152EDF4F9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8" t="-1566" r="2453" b="95163"/>
            <a:stretch/>
          </p:blipFill>
          <p:spPr bwMode="auto">
            <a:xfrm rot="5400000">
              <a:off x="3929935" y="4250083"/>
              <a:ext cx="3744894" cy="1723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ãæç»è¾¹æ¡ãçåçæå°çµæ">
              <a:extLst>
                <a:ext uri="{FF2B5EF4-FFF2-40B4-BE49-F238E27FC236}">
                  <a16:creationId xmlns:a16="http://schemas.microsoft.com/office/drawing/2014/main" id="{036133A6-0B95-4F71-A35B-0C0B1DCF047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8" t="-1566" r="2453" b="95163"/>
            <a:stretch/>
          </p:blipFill>
          <p:spPr bwMode="auto">
            <a:xfrm>
              <a:off x="4098082" y="3131988"/>
              <a:ext cx="7194019" cy="3310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" descr="ãæç»è¾¹æ¡ãçåçæå°çµæ">
              <a:extLst>
                <a:ext uri="{FF2B5EF4-FFF2-40B4-BE49-F238E27FC236}">
                  <a16:creationId xmlns:a16="http://schemas.microsoft.com/office/drawing/2014/main" id="{16F32007-74DB-41E6-84D2-4BDBBD91628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8" t="-1566" r="2453" b="95163"/>
            <a:stretch/>
          </p:blipFill>
          <p:spPr bwMode="auto">
            <a:xfrm>
              <a:off x="4098082" y="4757833"/>
              <a:ext cx="7194019" cy="3310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ãæç»è¾¹æ¡ãçåçæå°çµæ">
              <a:extLst>
                <a:ext uri="{FF2B5EF4-FFF2-40B4-BE49-F238E27FC236}">
                  <a16:creationId xmlns:a16="http://schemas.microsoft.com/office/drawing/2014/main" id="{1D82270E-08CE-4885-BDA8-A20EBCE0E23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8" t="-1566" r="2453" b="95163"/>
            <a:stretch/>
          </p:blipFill>
          <p:spPr bwMode="auto">
            <a:xfrm rot="5400000">
              <a:off x="6662709" y="4250084"/>
              <a:ext cx="3744894" cy="1723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98730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 animBg="1"/>
      <p:bldP spid="5" grpId="0" animBg="1"/>
      <p:bldP spid="7" grpId="0"/>
      <p:bldP spid="21" grpId="0"/>
      <p:bldP spid="23" grpId="0"/>
      <p:bldP spid="24" grpId="0"/>
      <p:bldP spid="25" grpId="0"/>
      <p:bldP spid="27" grpId="0"/>
      <p:bldP spid="28" grpId="0"/>
      <p:bldP spid="29" grpId="0"/>
      <p:bldP spid="3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3E0C16D5-6DDF-4D09-A13E-337B44C71C07}"/>
              </a:ext>
            </a:extLst>
          </p:cNvPr>
          <p:cNvSpPr/>
          <p:nvPr/>
        </p:nvSpPr>
        <p:spPr>
          <a:xfrm>
            <a:off x="4753261" y="665344"/>
            <a:ext cx="341471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Assignment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14F47931-B9BC-4E24-BF03-324C5BAF5A36}"/>
              </a:ext>
            </a:extLst>
          </p:cNvPr>
          <p:cNvSpPr/>
          <p:nvPr/>
        </p:nvSpPr>
        <p:spPr>
          <a:xfrm>
            <a:off x="4070082" y="1558454"/>
            <a:ext cx="4068000" cy="36000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ootsteps-silhouette-variant_32523">
            <a:extLst>
              <a:ext uri="{FF2B5EF4-FFF2-40B4-BE49-F238E27FC236}">
                <a16:creationId xmlns:a16="http://schemas.microsoft.com/office/drawing/2014/main" id="{DECC26E3-46CD-43F1-BD44-C43AD4C1881B}"/>
              </a:ext>
            </a:extLst>
          </p:cNvPr>
          <p:cNvSpPr>
            <a:spLocks noChangeAspect="1"/>
          </p:cNvSpPr>
          <p:nvPr/>
        </p:nvSpPr>
        <p:spPr bwMode="auto">
          <a:xfrm>
            <a:off x="4070082" y="908050"/>
            <a:ext cx="534675" cy="492632"/>
          </a:xfrm>
          <a:custGeom>
            <a:avLst/>
            <a:gdLst>
              <a:gd name="connsiteX0" fmla="*/ 207639 w 609332"/>
              <a:gd name="connsiteY0" fmla="*/ 502991 h 561419"/>
              <a:gd name="connsiteX1" fmla="*/ 406914 w 609332"/>
              <a:gd name="connsiteY1" fmla="*/ 502991 h 561419"/>
              <a:gd name="connsiteX2" fmla="*/ 408432 w 609332"/>
              <a:gd name="connsiteY2" fmla="*/ 504505 h 561419"/>
              <a:gd name="connsiteX3" fmla="*/ 408432 w 609332"/>
              <a:gd name="connsiteY3" fmla="*/ 540077 h 561419"/>
              <a:gd name="connsiteX4" fmla="*/ 406914 w 609332"/>
              <a:gd name="connsiteY4" fmla="*/ 541590 h 561419"/>
              <a:gd name="connsiteX5" fmla="*/ 207639 w 609332"/>
              <a:gd name="connsiteY5" fmla="*/ 541590 h 561419"/>
              <a:gd name="connsiteX6" fmla="*/ 206121 w 609332"/>
              <a:gd name="connsiteY6" fmla="*/ 540077 h 561419"/>
              <a:gd name="connsiteX7" fmla="*/ 206121 w 609332"/>
              <a:gd name="connsiteY7" fmla="*/ 504505 h 561419"/>
              <a:gd name="connsiteX8" fmla="*/ 207639 w 609332"/>
              <a:gd name="connsiteY8" fmla="*/ 502991 h 561419"/>
              <a:gd name="connsiteX9" fmla="*/ 207639 w 609332"/>
              <a:gd name="connsiteY9" fmla="*/ 438423 h 561419"/>
              <a:gd name="connsiteX10" fmla="*/ 607814 w 609332"/>
              <a:gd name="connsiteY10" fmla="*/ 438423 h 561419"/>
              <a:gd name="connsiteX11" fmla="*/ 609332 w 609332"/>
              <a:gd name="connsiteY11" fmla="*/ 439940 h 561419"/>
              <a:gd name="connsiteX12" fmla="*/ 609332 w 609332"/>
              <a:gd name="connsiteY12" fmla="*/ 475577 h 561419"/>
              <a:gd name="connsiteX13" fmla="*/ 607814 w 609332"/>
              <a:gd name="connsiteY13" fmla="*/ 477093 h 561419"/>
              <a:gd name="connsiteX14" fmla="*/ 207639 w 609332"/>
              <a:gd name="connsiteY14" fmla="*/ 477093 h 561419"/>
              <a:gd name="connsiteX15" fmla="*/ 206121 w 609332"/>
              <a:gd name="connsiteY15" fmla="*/ 475577 h 561419"/>
              <a:gd name="connsiteX16" fmla="*/ 206121 w 609332"/>
              <a:gd name="connsiteY16" fmla="*/ 439940 h 561419"/>
              <a:gd name="connsiteX17" fmla="*/ 207639 w 609332"/>
              <a:gd name="connsiteY17" fmla="*/ 438423 h 561419"/>
              <a:gd name="connsiteX18" fmla="*/ 142464 w 609332"/>
              <a:gd name="connsiteY18" fmla="*/ 418453 h 561419"/>
              <a:gd name="connsiteX19" fmla="*/ 175778 w 609332"/>
              <a:gd name="connsiteY19" fmla="*/ 451897 h 561419"/>
              <a:gd name="connsiteX20" fmla="*/ 99089 w 609332"/>
              <a:gd name="connsiteY20" fmla="*/ 528070 h 561419"/>
              <a:gd name="connsiteX21" fmla="*/ 65585 w 609332"/>
              <a:gd name="connsiteY21" fmla="*/ 561419 h 561419"/>
              <a:gd name="connsiteX22" fmla="*/ 32175 w 609332"/>
              <a:gd name="connsiteY22" fmla="*/ 527975 h 561419"/>
              <a:gd name="connsiteX23" fmla="*/ 0 w 609332"/>
              <a:gd name="connsiteY23" fmla="*/ 495763 h 561419"/>
              <a:gd name="connsiteX24" fmla="*/ 33504 w 609332"/>
              <a:gd name="connsiteY24" fmla="*/ 462414 h 561419"/>
              <a:gd name="connsiteX25" fmla="*/ 65680 w 609332"/>
              <a:gd name="connsiteY25" fmla="*/ 494721 h 561419"/>
              <a:gd name="connsiteX26" fmla="*/ 207639 w 609332"/>
              <a:gd name="connsiteY26" fmla="*/ 293623 h 561419"/>
              <a:gd name="connsiteX27" fmla="*/ 406914 w 609332"/>
              <a:gd name="connsiteY27" fmla="*/ 293623 h 561419"/>
              <a:gd name="connsiteX28" fmla="*/ 408432 w 609332"/>
              <a:gd name="connsiteY28" fmla="*/ 295139 h 561419"/>
              <a:gd name="connsiteX29" fmla="*/ 408432 w 609332"/>
              <a:gd name="connsiteY29" fmla="*/ 330776 h 561419"/>
              <a:gd name="connsiteX30" fmla="*/ 406914 w 609332"/>
              <a:gd name="connsiteY30" fmla="*/ 332293 h 561419"/>
              <a:gd name="connsiteX31" fmla="*/ 207639 w 609332"/>
              <a:gd name="connsiteY31" fmla="*/ 332293 h 561419"/>
              <a:gd name="connsiteX32" fmla="*/ 206121 w 609332"/>
              <a:gd name="connsiteY32" fmla="*/ 330776 h 561419"/>
              <a:gd name="connsiteX33" fmla="*/ 206121 w 609332"/>
              <a:gd name="connsiteY33" fmla="*/ 295139 h 561419"/>
              <a:gd name="connsiteX34" fmla="*/ 207639 w 609332"/>
              <a:gd name="connsiteY34" fmla="*/ 293623 h 561419"/>
              <a:gd name="connsiteX35" fmla="*/ 207639 w 609332"/>
              <a:gd name="connsiteY35" fmla="*/ 229197 h 561419"/>
              <a:gd name="connsiteX36" fmla="*/ 607814 w 609332"/>
              <a:gd name="connsiteY36" fmla="*/ 229197 h 561419"/>
              <a:gd name="connsiteX37" fmla="*/ 609332 w 609332"/>
              <a:gd name="connsiteY37" fmla="*/ 230713 h 561419"/>
              <a:gd name="connsiteX38" fmla="*/ 609332 w 609332"/>
              <a:gd name="connsiteY38" fmla="*/ 266350 h 561419"/>
              <a:gd name="connsiteX39" fmla="*/ 607814 w 609332"/>
              <a:gd name="connsiteY39" fmla="*/ 267867 h 561419"/>
              <a:gd name="connsiteX40" fmla="*/ 207639 w 609332"/>
              <a:gd name="connsiteY40" fmla="*/ 267867 h 561419"/>
              <a:gd name="connsiteX41" fmla="*/ 206121 w 609332"/>
              <a:gd name="connsiteY41" fmla="*/ 266350 h 561419"/>
              <a:gd name="connsiteX42" fmla="*/ 206121 w 609332"/>
              <a:gd name="connsiteY42" fmla="*/ 230713 h 561419"/>
              <a:gd name="connsiteX43" fmla="*/ 207639 w 609332"/>
              <a:gd name="connsiteY43" fmla="*/ 229197 h 561419"/>
              <a:gd name="connsiteX44" fmla="*/ 142464 w 609332"/>
              <a:gd name="connsiteY44" fmla="*/ 209227 h 561419"/>
              <a:gd name="connsiteX45" fmla="*/ 175778 w 609332"/>
              <a:gd name="connsiteY45" fmla="*/ 242671 h 561419"/>
              <a:gd name="connsiteX46" fmla="*/ 99089 w 609332"/>
              <a:gd name="connsiteY46" fmla="*/ 319033 h 561419"/>
              <a:gd name="connsiteX47" fmla="*/ 65585 w 609332"/>
              <a:gd name="connsiteY47" fmla="*/ 352193 h 561419"/>
              <a:gd name="connsiteX48" fmla="*/ 32175 w 609332"/>
              <a:gd name="connsiteY48" fmla="*/ 318749 h 561419"/>
              <a:gd name="connsiteX49" fmla="*/ 0 w 609332"/>
              <a:gd name="connsiteY49" fmla="*/ 286536 h 561419"/>
              <a:gd name="connsiteX50" fmla="*/ 33504 w 609332"/>
              <a:gd name="connsiteY50" fmla="*/ 253187 h 561419"/>
              <a:gd name="connsiteX51" fmla="*/ 65680 w 609332"/>
              <a:gd name="connsiteY51" fmla="*/ 285494 h 561419"/>
              <a:gd name="connsiteX52" fmla="*/ 207639 w 609332"/>
              <a:gd name="connsiteY52" fmla="*/ 84396 h 561419"/>
              <a:gd name="connsiteX53" fmla="*/ 406914 w 609332"/>
              <a:gd name="connsiteY53" fmla="*/ 84396 h 561419"/>
              <a:gd name="connsiteX54" fmla="*/ 408432 w 609332"/>
              <a:gd name="connsiteY54" fmla="*/ 85912 h 561419"/>
              <a:gd name="connsiteX55" fmla="*/ 408432 w 609332"/>
              <a:gd name="connsiteY55" fmla="*/ 121549 h 561419"/>
              <a:gd name="connsiteX56" fmla="*/ 406914 w 609332"/>
              <a:gd name="connsiteY56" fmla="*/ 123066 h 561419"/>
              <a:gd name="connsiteX57" fmla="*/ 207639 w 609332"/>
              <a:gd name="connsiteY57" fmla="*/ 123066 h 561419"/>
              <a:gd name="connsiteX58" fmla="*/ 206121 w 609332"/>
              <a:gd name="connsiteY58" fmla="*/ 121549 h 561419"/>
              <a:gd name="connsiteX59" fmla="*/ 206121 w 609332"/>
              <a:gd name="connsiteY59" fmla="*/ 85912 h 561419"/>
              <a:gd name="connsiteX60" fmla="*/ 207639 w 609332"/>
              <a:gd name="connsiteY60" fmla="*/ 84396 h 561419"/>
              <a:gd name="connsiteX61" fmla="*/ 207639 w 609332"/>
              <a:gd name="connsiteY61" fmla="*/ 19970 h 561419"/>
              <a:gd name="connsiteX62" fmla="*/ 607814 w 609332"/>
              <a:gd name="connsiteY62" fmla="*/ 19970 h 561419"/>
              <a:gd name="connsiteX63" fmla="*/ 609332 w 609332"/>
              <a:gd name="connsiteY63" fmla="*/ 21486 h 561419"/>
              <a:gd name="connsiteX64" fmla="*/ 609332 w 609332"/>
              <a:gd name="connsiteY64" fmla="*/ 57123 h 561419"/>
              <a:gd name="connsiteX65" fmla="*/ 607814 w 609332"/>
              <a:gd name="connsiteY65" fmla="*/ 58640 h 561419"/>
              <a:gd name="connsiteX66" fmla="*/ 207639 w 609332"/>
              <a:gd name="connsiteY66" fmla="*/ 58640 h 561419"/>
              <a:gd name="connsiteX67" fmla="*/ 206121 w 609332"/>
              <a:gd name="connsiteY67" fmla="*/ 57123 h 561419"/>
              <a:gd name="connsiteX68" fmla="*/ 206121 w 609332"/>
              <a:gd name="connsiteY68" fmla="*/ 21486 h 561419"/>
              <a:gd name="connsiteX69" fmla="*/ 207639 w 609332"/>
              <a:gd name="connsiteY69" fmla="*/ 19970 h 561419"/>
              <a:gd name="connsiteX70" fmla="*/ 142464 w 609332"/>
              <a:gd name="connsiteY70" fmla="*/ 0 h 561419"/>
              <a:gd name="connsiteX71" fmla="*/ 175778 w 609332"/>
              <a:gd name="connsiteY71" fmla="*/ 33444 h 561419"/>
              <a:gd name="connsiteX72" fmla="*/ 99089 w 609332"/>
              <a:gd name="connsiteY72" fmla="*/ 109806 h 561419"/>
              <a:gd name="connsiteX73" fmla="*/ 65585 w 609332"/>
              <a:gd name="connsiteY73" fmla="*/ 142966 h 561419"/>
              <a:gd name="connsiteX74" fmla="*/ 32175 w 609332"/>
              <a:gd name="connsiteY74" fmla="*/ 109522 h 561419"/>
              <a:gd name="connsiteX75" fmla="*/ 0 w 609332"/>
              <a:gd name="connsiteY75" fmla="*/ 77309 h 561419"/>
              <a:gd name="connsiteX76" fmla="*/ 33504 w 609332"/>
              <a:gd name="connsiteY76" fmla="*/ 43960 h 561419"/>
              <a:gd name="connsiteX77" fmla="*/ 65680 w 609332"/>
              <a:gd name="connsiteY77" fmla="*/ 76267 h 561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609332" h="561419">
                <a:moveTo>
                  <a:pt x="207639" y="502991"/>
                </a:moveTo>
                <a:lnTo>
                  <a:pt x="406914" y="502991"/>
                </a:lnTo>
                <a:cubicBezTo>
                  <a:pt x="407673" y="502991"/>
                  <a:pt x="408337" y="503653"/>
                  <a:pt x="408432" y="504505"/>
                </a:cubicBezTo>
                <a:lnTo>
                  <a:pt x="408432" y="540077"/>
                </a:lnTo>
                <a:cubicBezTo>
                  <a:pt x="408432" y="540928"/>
                  <a:pt x="407673" y="541590"/>
                  <a:pt x="406914" y="541590"/>
                </a:cubicBezTo>
                <a:lnTo>
                  <a:pt x="207639" y="541590"/>
                </a:lnTo>
                <a:cubicBezTo>
                  <a:pt x="206785" y="541590"/>
                  <a:pt x="206121" y="540833"/>
                  <a:pt x="206121" y="540077"/>
                </a:cubicBezTo>
                <a:lnTo>
                  <a:pt x="206121" y="504505"/>
                </a:lnTo>
                <a:cubicBezTo>
                  <a:pt x="206121" y="503653"/>
                  <a:pt x="206880" y="502991"/>
                  <a:pt x="207639" y="502991"/>
                </a:cubicBezTo>
                <a:close/>
                <a:moveTo>
                  <a:pt x="207639" y="438423"/>
                </a:moveTo>
                <a:lnTo>
                  <a:pt x="607814" y="438423"/>
                </a:lnTo>
                <a:cubicBezTo>
                  <a:pt x="608763" y="438423"/>
                  <a:pt x="609332" y="438992"/>
                  <a:pt x="609332" y="439940"/>
                </a:cubicBezTo>
                <a:lnTo>
                  <a:pt x="609332" y="475577"/>
                </a:lnTo>
                <a:cubicBezTo>
                  <a:pt x="609332" y="476430"/>
                  <a:pt x="608573" y="477093"/>
                  <a:pt x="607814" y="477093"/>
                </a:cubicBezTo>
                <a:lnTo>
                  <a:pt x="207639" y="477093"/>
                </a:lnTo>
                <a:cubicBezTo>
                  <a:pt x="206785" y="477093"/>
                  <a:pt x="206121" y="476335"/>
                  <a:pt x="206121" y="475577"/>
                </a:cubicBezTo>
                <a:lnTo>
                  <a:pt x="206121" y="439940"/>
                </a:lnTo>
                <a:cubicBezTo>
                  <a:pt x="206121" y="438992"/>
                  <a:pt x="206880" y="438423"/>
                  <a:pt x="207639" y="438423"/>
                </a:cubicBezTo>
                <a:close/>
                <a:moveTo>
                  <a:pt x="142464" y="418453"/>
                </a:moveTo>
                <a:lnTo>
                  <a:pt x="175778" y="451897"/>
                </a:lnTo>
                <a:lnTo>
                  <a:pt x="99089" y="528070"/>
                </a:lnTo>
                <a:lnTo>
                  <a:pt x="65585" y="561419"/>
                </a:lnTo>
                <a:lnTo>
                  <a:pt x="32175" y="527975"/>
                </a:lnTo>
                <a:lnTo>
                  <a:pt x="0" y="495763"/>
                </a:lnTo>
                <a:lnTo>
                  <a:pt x="33504" y="462414"/>
                </a:lnTo>
                <a:lnTo>
                  <a:pt x="65680" y="494721"/>
                </a:lnTo>
                <a:close/>
                <a:moveTo>
                  <a:pt x="207639" y="293623"/>
                </a:moveTo>
                <a:lnTo>
                  <a:pt x="406914" y="293623"/>
                </a:lnTo>
                <a:cubicBezTo>
                  <a:pt x="407768" y="293623"/>
                  <a:pt x="408432" y="294381"/>
                  <a:pt x="408432" y="295139"/>
                </a:cubicBezTo>
                <a:lnTo>
                  <a:pt x="408432" y="330776"/>
                </a:lnTo>
                <a:cubicBezTo>
                  <a:pt x="408432" y="331629"/>
                  <a:pt x="407673" y="332293"/>
                  <a:pt x="406914" y="332293"/>
                </a:cubicBezTo>
                <a:lnTo>
                  <a:pt x="207639" y="332293"/>
                </a:lnTo>
                <a:cubicBezTo>
                  <a:pt x="206785" y="332293"/>
                  <a:pt x="206121" y="331629"/>
                  <a:pt x="206121" y="330776"/>
                </a:cubicBezTo>
                <a:lnTo>
                  <a:pt x="206121" y="295139"/>
                </a:lnTo>
                <a:cubicBezTo>
                  <a:pt x="206121" y="294191"/>
                  <a:pt x="206880" y="293623"/>
                  <a:pt x="207639" y="293623"/>
                </a:cubicBezTo>
                <a:close/>
                <a:moveTo>
                  <a:pt x="207639" y="229197"/>
                </a:moveTo>
                <a:lnTo>
                  <a:pt x="607814" y="229197"/>
                </a:lnTo>
                <a:cubicBezTo>
                  <a:pt x="608763" y="229197"/>
                  <a:pt x="609332" y="229765"/>
                  <a:pt x="609332" y="230713"/>
                </a:cubicBezTo>
                <a:lnTo>
                  <a:pt x="609332" y="266350"/>
                </a:lnTo>
                <a:cubicBezTo>
                  <a:pt x="609332" y="267203"/>
                  <a:pt x="608573" y="267867"/>
                  <a:pt x="607814" y="267867"/>
                </a:cubicBezTo>
                <a:lnTo>
                  <a:pt x="207639" y="267867"/>
                </a:lnTo>
                <a:cubicBezTo>
                  <a:pt x="206785" y="267867"/>
                  <a:pt x="206121" y="267109"/>
                  <a:pt x="206121" y="266350"/>
                </a:cubicBezTo>
                <a:lnTo>
                  <a:pt x="206121" y="230713"/>
                </a:lnTo>
                <a:cubicBezTo>
                  <a:pt x="206121" y="229765"/>
                  <a:pt x="206880" y="229197"/>
                  <a:pt x="207639" y="229197"/>
                </a:cubicBezTo>
                <a:close/>
                <a:moveTo>
                  <a:pt x="142464" y="209227"/>
                </a:moveTo>
                <a:lnTo>
                  <a:pt x="175778" y="242671"/>
                </a:lnTo>
                <a:lnTo>
                  <a:pt x="99089" y="319033"/>
                </a:lnTo>
                <a:lnTo>
                  <a:pt x="65585" y="352193"/>
                </a:lnTo>
                <a:lnTo>
                  <a:pt x="32175" y="318749"/>
                </a:lnTo>
                <a:lnTo>
                  <a:pt x="0" y="286536"/>
                </a:lnTo>
                <a:lnTo>
                  <a:pt x="33504" y="253187"/>
                </a:lnTo>
                <a:lnTo>
                  <a:pt x="65680" y="285494"/>
                </a:lnTo>
                <a:close/>
                <a:moveTo>
                  <a:pt x="207639" y="84396"/>
                </a:moveTo>
                <a:lnTo>
                  <a:pt x="406914" y="84396"/>
                </a:lnTo>
                <a:cubicBezTo>
                  <a:pt x="407768" y="84396"/>
                  <a:pt x="408432" y="85154"/>
                  <a:pt x="408432" y="85912"/>
                </a:cubicBezTo>
                <a:lnTo>
                  <a:pt x="408432" y="121549"/>
                </a:lnTo>
                <a:cubicBezTo>
                  <a:pt x="408432" y="122402"/>
                  <a:pt x="407673" y="123066"/>
                  <a:pt x="406914" y="123066"/>
                </a:cubicBezTo>
                <a:lnTo>
                  <a:pt x="207639" y="123066"/>
                </a:lnTo>
                <a:cubicBezTo>
                  <a:pt x="206785" y="123066"/>
                  <a:pt x="206121" y="122402"/>
                  <a:pt x="206121" y="121549"/>
                </a:cubicBezTo>
                <a:lnTo>
                  <a:pt x="206121" y="85912"/>
                </a:lnTo>
                <a:cubicBezTo>
                  <a:pt x="206121" y="84964"/>
                  <a:pt x="206880" y="84396"/>
                  <a:pt x="207639" y="84396"/>
                </a:cubicBezTo>
                <a:close/>
                <a:moveTo>
                  <a:pt x="207639" y="19970"/>
                </a:moveTo>
                <a:lnTo>
                  <a:pt x="607814" y="19970"/>
                </a:lnTo>
                <a:cubicBezTo>
                  <a:pt x="608763" y="19970"/>
                  <a:pt x="609332" y="20538"/>
                  <a:pt x="609332" y="21486"/>
                </a:cubicBezTo>
                <a:lnTo>
                  <a:pt x="609332" y="57123"/>
                </a:lnTo>
                <a:cubicBezTo>
                  <a:pt x="609332" y="57976"/>
                  <a:pt x="608573" y="58640"/>
                  <a:pt x="607814" y="58640"/>
                </a:cubicBezTo>
                <a:lnTo>
                  <a:pt x="207639" y="58640"/>
                </a:lnTo>
                <a:cubicBezTo>
                  <a:pt x="206785" y="58640"/>
                  <a:pt x="206121" y="57882"/>
                  <a:pt x="206121" y="57123"/>
                </a:cubicBezTo>
                <a:lnTo>
                  <a:pt x="206121" y="21486"/>
                </a:lnTo>
                <a:cubicBezTo>
                  <a:pt x="206121" y="20538"/>
                  <a:pt x="206880" y="19970"/>
                  <a:pt x="207639" y="19970"/>
                </a:cubicBezTo>
                <a:close/>
                <a:moveTo>
                  <a:pt x="142464" y="0"/>
                </a:moveTo>
                <a:lnTo>
                  <a:pt x="175778" y="33444"/>
                </a:lnTo>
                <a:lnTo>
                  <a:pt x="99089" y="109806"/>
                </a:lnTo>
                <a:lnTo>
                  <a:pt x="65585" y="142966"/>
                </a:lnTo>
                <a:lnTo>
                  <a:pt x="32175" y="109522"/>
                </a:lnTo>
                <a:lnTo>
                  <a:pt x="0" y="77309"/>
                </a:lnTo>
                <a:lnTo>
                  <a:pt x="33504" y="43960"/>
                </a:lnTo>
                <a:lnTo>
                  <a:pt x="65680" y="76267"/>
                </a:lnTo>
                <a:close/>
              </a:path>
            </a:pathLst>
          </a:custGeom>
          <a:solidFill>
            <a:srgbClr val="184077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PA-矩形 38">
            <a:extLst>
              <a:ext uri="{FF2B5EF4-FFF2-40B4-BE49-F238E27FC236}">
                <a16:creationId xmlns:a16="http://schemas.microsoft.com/office/drawing/2014/main" id="{766CDA7D-A55C-4C8A-A2BD-E9CBC3D7486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045413" y="2154059"/>
            <a:ext cx="63011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book review for the one you recommend</a:t>
            </a:r>
          </a:p>
        </p:txBody>
      </p:sp>
      <p:sp>
        <p:nvSpPr>
          <p:cNvPr id="12" name="notepad-with-rings_73276">
            <a:extLst>
              <a:ext uri="{FF2B5EF4-FFF2-40B4-BE49-F238E27FC236}">
                <a16:creationId xmlns:a16="http://schemas.microsoft.com/office/drawing/2014/main" id="{F4F5B8D9-164C-4C05-B0C0-98DFAC3603FD}"/>
              </a:ext>
            </a:extLst>
          </p:cNvPr>
          <p:cNvSpPr>
            <a:spLocks noChangeAspect="1"/>
          </p:cNvSpPr>
          <p:nvPr/>
        </p:nvSpPr>
        <p:spPr bwMode="auto">
          <a:xfrm rot="601401">
            <a:off x="782181" y="1929505"/>
            <a:ext cx="998756" cy="1348257"/>
          </a:xfrm>
          <a:custGeom>
            <a:avLst/>
            <a:gdLst>
              <a:gd name="connsiteX0" fmla="*/ 418876 w 446783"/>
              <a:gd name="connsiteY0" fmla="*/ 492288 h 603128"/>
              <a:gd name="connsiteX1" fmla="*/ 410522 w 446783"/>
              <a:gd name="connsiteY1" fmla="*/ 494564 h 603128"/>
              <a:gd name="connsiteX2" fmla="*/ 409004 w 446783"/>
              <a:gd name="connsiteY2" fmla="*/ 494564 h 603128"/>
              <a:gd name="connsiteX3" fmla="*/ 405966 w 446783"/>
              <a:gd name="connsiteY3" fmla="*/ 505183 h 603128"/>
              <a:gd name="connsiteX4" fmla="*/ 201680 w 446783"/>
              <a:gd name="connsiteY4" fmla="*/ 563589 h 603128"/>
              <a:gd name="connsiteX5" fmla="*/ 67261 w 446783"/>
              <a:gd name="connsiteY5" fmla="*/ 563589 h 603128"/>
              <a:gd name="connsiteX6" fmla="*/ 261675 w 446783"/>
              <a:gd name="connsiteY6" fmla="*/ 581035 h 603128"/>
              <a:gd name="connsiteX7" fmla="*/ 363438 w 446783"/>
              <a:gd name="connsiteY7" fmla="*/ 566623 h 603128"/>
              <a:gd name="connsiteX8" fmla="*/ 405206 w 446783"/>
              <a:gd name="connsiteY8" fmla="*/ 534765 h 603128"/>
              <a:gd name="connsiteX9" fmla="*/ 396853 w 446783"/>
              <a:gd name="connsiteY9" fmla="*/ 534007 h 603128"/>
              <a:gd name="connsiteX10" fmla="*/ 396853 w 446783"/>
              <a:gd name="connsiteY10" fmla="*/ 530973 h 603128"/>
              <a:gd name="connsiteX11" fmla="*/ 407485 w 446783"/>
              <a:gd name="connsiteY11" fmla="*/ 530973 h 603128"/>
              <a:gd name="connsiteX12" fmla="*/ 418876 w 446783"/>
              <a:gd name="connsiteY12" fmla="*/ 492288 h 603128"/>
              <a:gd name="connsiteX13" fmla="*/ 240378 w 446783"/>
              <a:gd name="connsiteY13" fmla="*/ 442186 h 603128"/>
              <a:gd name="connsiteX14" fmla="*/ 288230 w 446783"/>
              <a:gd name="connsiteY14" fmla="*/ 443036 h 603128"/>
              <a:gd name="connsiteX15" fmla="*/ 289749 w 446783"/>
              <a:gd name="connsiteY15" fmla="*/ 452101 h 603128"/>
              <a:gd name="connsiteX16" fmla="*/ 185717 w 446783"/>
              <a:gd name="connsiteY16" fmla="*/ 455878 h 603128"/>
              <a:gd name="connsiteX17" fmla="*/ 94593 w 446783"/>
              <a:gd name="connsiteY17" fmla="*/ 449834 h 603128"/>
              <a:gd name="connsiteX18" fmla="*/ 96112 w 446783"/>
              <a:gd name="connsiteY18" fmla="*/ 443036 h 603128"/>
              <a:gd name="connsiteX19" fmla="*/ 240378 w 446783"/>
              <a:gd name="connsiteY19" fmla="*/ 442186 h 603128"/>
              <a:gd name="connsiteX20" fmla="*/ 424192 w 446783"/>
              <a:gd name="connsiteY20" fmla="*/ 434641 h 603128"/>
              <a:gd name="connsiteX21" fmla="*/ 416598 w 446783"/>
              <a:gd name="connsiteY21" fmla="*/ 436917 h 603128"/>
              <a:gd name="connsiteX22" fmla="*/ 414320 w 446783"/>
              <a:gd name="connsiteY22" fmla="*/ 472567 h 603128"/>
              <a:gd name="connsiteX23" fmla="*/ 415079 w 446783"/>
              <a:gd name="connsiteY23" fmla="*/ 478635 h 603128"/>
              <a:gd name="connsiteX24" fmla="*/ 412801 w 446783"/>
              <a:gd name="connsiteY24" fmla="*/ 479393 h 603128"/>
              <a:gd name="connsiteX25" fmla="*/ 410522 w 446783"/>
              <a:gd name="connsiteY25" fmla="*/ 489254 h 603128"/>
              <a:gd name="connsiteX26" fmla="*/ 419636 w 446783"/>
              <a:gd name="connsiteY26" fmla="*/ 486220 h 603128"/>
              <a:gd name="connsiteX27" fmla="*/ 421914 w 446783"/>
              <a:gd name="connsiteY27" fmla="*/ 469533 h 603128"/>
              <a:gd name="connsiteX28" fmla="*/ 424192 w 446783"/>
              <a:gd name="connsiteY28" fmla="*/ 434641 h 603128"/>
              <a:gd name="connsiteX29" fmla="*/ 183094 w 446783"/>
              <a:gd name="connsiteY29" fmla="*/ 392447 h 603128"/>
              <a:gd name="connsiteX30" fmla="*/ 286794 w 446783"/>
              <a:gd name="connsiteY30" fmla="*/ 399015 h 603128"/>
              <a:gd name="connsiteX31" fmla="*/ 285274 w 446783"/>
              <a:gd name="connsiteY31" fmla="*/ 410438 h 603128"/>
              <a:gd name="connsiteX32" fmla="*/ 79394 w 446783"/>
              <a:gd name="connsiteY32" fmla="*/ 406630 h 603128"/>
              <a:gd name="connsiteX33" fmla="*/ 79394 w 446783"/>
              <a:gd name="connsiteY33" fmla="*/ 399015 h 603128"/>
              <a:gd name="connsiteX34" fmla="*/ 183094 w 446783"/>
              <a:gd name="connsiteY34" fmla="*/ 392447 h 603128"/>
              <a:gd name="connsiteX35" fmla="*/ 427230 w 446783"/>
              <a:gd name="connsiteY35" fmla="*/ 391406 h 603128"/>
              <a:gd name="connsiteX36" fmla="*/ 416598 w 446783"/>
              <a:gd name="connsiteY36" fmla="*/ 392164 h 603128"/>
              <a:gd name="connsiteX37" fmla="*/ 416598 w 446783"/>
              <a:gd name="connsiteY37" fmla="*/ 399749 h 603128"/>
              <a:gd name="connsiteX38" fmla="*/ 416598 w 446783"/>
              <a:gd name="connsiteY38" fmla="*/ 429331 h 603128"/>
              <a:gd name="connsiteX39" fmla="*/ 418117 w 446783"/>
              <a:gd name="connsiteY39" fmla="*/ 430090 h 603128"/>
              <a:gd name="connsiteX40" fmla="*/ 424952 w 446783"/>
              <a:gd name="connsiteY40" fmla="*/ 428573 h 603128"/>
              <a:gd name="connsiteX41" fmla="*/ 427230 w 446783"/>
              <a:gd name="connsiteY41" fmla="*/ 391406 h 603128"/>
              <a:gd name="connsiteX42" fmla="*/ 378626 w 446783"/>
              <a:gd name="connsiteY42" fmla="*/ 379269 h 603128"/>
              <a:gd name="connsiteX43" fmla="*/ 377108 w 446783"/>
              <a:gd name="connsiteY43" fmla="*/ 458914 h 603128"/>
              <a:gd name="connsiteX44" fmla="*/ 347490 w 446783"/>
              <a:gd name="connsiteY44" fmla="*/ 526421 h 603128"/>
              <a:gd name="connsiteX45" fmla="*/ 197883 w 446783"/>
              <a:gd name="connsiteY45" fmla="*/ 537041 h 603128"/>
              <a:gd name="connsiteX46" fmla="*/ 52073 w 446783"/>
              <a:gd name="connsiteY46" fmla="*/ 527180 h 603128"/>
              <a:gd name="connsiteX47" fmla="*/ 269269 w 446783"/>
              <a:gd name="connsiteY47" fmla="*/ 546143 h 603128"/>
              <a:gd name="connsiteX48" fmla="*/ 384702 w 446783"/>
              <a:gd name="connsiteY48" fmla="*/ 508976 h 603128"/>
              <a:gd name="connsiteX49" fmla="*/ 393815 w 446783"/>
              <a:gd name="connsiteY49" fmla="*/ 484703 h 603128"/>
              <a:gd name="connsiteX50" fmla="*/ 383183 w 446783"/>
              <a:gd name="connsiteY50" fmla="*/ 485462 h 603128"/>
              <a:gd name="connsiteX51" fmla="*/ 383183 w 446783"/>
              <a:gd name="connsiteY51" fmla="*/ 479393 h 603128"/>
              <a:gd name="connsiteX52" fmla="*/ 395334 w 446783"/>
              <a:gd name="connsiteY52" fmla="*/ 477876 h 603128"/>
              <a:gd name="connsiteX53" fmla="*/ 399890 w 446783"/>
              <a:gd name="connsiteY53" fmla="*/ 437675 h 603128"/>
              <a:gd name="connsiteX54" fmla="*/ 399890 w 446783"/>
              <a:gd name="connsiteY54" fmla="*/ 434641 h 603128"/>
              <a:gd name="connsiteX55" fmla="*/ 382424 w 446783"/>
              <a:gd name="connsiteY55" fmla="*/ 430848 h 603128"/>
              <a:gd name="connsiteX56" fmla="*/ 383183 w 446783"/>
              <a:gd name="connsiteY56" fmla="*/ 426297 h 603128"/>
              <a:gd name="connsiteX57" fmla="*/ 399890 w 446783"/>
              <a:gd name="connsiteY57" fmla="*/ 429331 h 603128"/>
              <a:gd name="connsiteX58" fmla="*/ 402169 w 446783"/>
              <a:gd name="connsiteY58" fmla="*/ 380028 h 603128"/>
              <a:gd name="connsiteX59" fmla="*/ 379386 w 446783"/>
              <a:gd name="connsiteY59" fmla="*/ 379269 h 603128"/>
              <a:gd name="connsiteX60" fmla="*/ 378626 w 446783"/>
              <a:gd name="connsiteY60" fmla="*/ 379269 h 603128"/>
              <a:gd name="connsiteX61" fmla="*/ 416598 w 446783"/>
              <a:gd name="connsiteY61" fmla="*/ 346653 h 603128"/>
              <a:gd name="connsiteX62" fmla="*/ 416598 w 446783"/>
              <a:gd name="connsiteY62" fmla="*/ 386855 h 603128"/>
              <a:gd name="connsiteX63" fmla="*/ 427230 w 446783"/>
              <a:gd name="connsiteY63" fmla="*/ 385338 h 603128"/>
              <a:gd name="connsiteX64" fmla="*/ 428749 w 446783"/>
              <a:gd name="connsiteY64" fmla="*/ 346653 h 603128"/>
              <a:gd name="connsiteX65" fmla="*/ 416598 w 446783"/>
              <a:gd name="connsiteY65" fmla="*/ 346653 h 603128"/>
              <a:gd name="connsiteX66" fmla="*/ 79337 w 446783"/>
              <a:gd name="connsiteY66" fmla="*/ 333796 h 603128"/>
              <a:gd name="connsiteX67" fmla="*/ 288256 w 446783"/>
              <a:gd name="connsiteY67" fmla="*/ 337587 h 603128"/>
              <a:gd name="connsiteX68" fmla="*/ 288256 w 446783"/>
              <a:gd name="connsiteY68" fmla="*/ 348200 h 603128"/>
              <a:gd name="connsiteX69" fmla="*/ 79337 w 446783"/>
              <a:gd name="connsiteY69" fmla="*/ 339103 h 603128"/>
              <a:gd name="connsiteX70" fmla="*/ 79337 w 446783"/>
              <a:gd name="connsiteY70" fmla="*/ 333796 h 603128"/>
              <a:gd name="connsiteX71" fmla="*/ 355867 w 446783"/>
              <a:gd name="connsiteY71" fmla="*/ 328530 h 603128"/>
              <a:gd name="connsiteX72" fmla="*/ 357387 w 446783"/>
              <a:gd name="connsiteY72" fmla="*/ 333073 h 603128"/>
              <a:gd name="connsiteX73" fmla="*/ 328501 w 446783"/>
              <a:gd name="connsiteY73" fmla="*/ 336102 h 603128"/>
              <a:gd name="connsiteX74" fmla="*/ 330021 w 446783"/>
              <a:gd name="connsiteY74" fmla="*/ 330802 h 603128"/>
              <a:gd name="connsiteX75" fmla="*/ 355867 w 446783"/>
              <a:gd name="connsiteY75" fmla="*/ 328530 h 603128"/>
              <a:gd name="connsiteX76" fmla="*/ 429508 w 446783"/>
              <a:gd name="connsiteY76" fmla="*/ 301142 h 603128"/>
              <a:gd name="connsiteX77" fmla="*/ 427989 w 446783"/>
              <a:gd name="connsiteY77" fmla="*/ 303418 h 603128"/>
              <a:gd name="connsiteX78" fmla="*/ 416598 w 446783"/>
              <a:gd name="connsiteY78" fmla="*/ 303418 h 603128"/>
              <a:gd name="connsiteX79" fmla="*/ 416598 w 446783"/>
              <a:gd name="connsiteY79" fmla="*/ 341344 h 603128"/>
              <a:gd name="connsiteX80" fmla="*/ 429508 w 446783"/>
              <a:gd name="connsiteY80" fmla="*/ 341344 h 603128"/>
              <a:gd name="connsiteX81" fmla="*/ 429508 w 446783"/>
              <a:gd name="connsiteY81" fmla="*/ 301142 h 603128"/>
              <a:gd name="connsiteX82" fmla="*/ 301904 w 446783"/>
              <a:gd name="connsiteY82" fmla="*/ 277628 h 603128"/>
              <a:gd name="connsiteX83" fmla="*/ 301904 w 446783"/>
              <a:gd name="connsiteY83" fmla="*/ 288242 h 603128"/>
              <a:gd name="connsiteX84" fmla="*/ 72549 w 446783"/>
              <a:gd name="connsiteY84" fmla="*/ 294306 h 603128"/>
              <a:gd name="connsiteX85" fmla="*/ 72549 w 446783"/>
              <a:gd name="connsiteY85" fmla="*/ 292790 h 603128"/>
              <a:gd name="connsiteX86" fmla="*/ 301904 w 446783"/>
              <a:gd name="connsiteY86" fmla="*/ 277628 h 603128"/>
              <a:gd name="connsiteX87" fmla="*/ 431027 w 446783"/>
              <a:gd name="connsiteY87" fmla="*/ 249563 h 603128"/>
              <a:gd name="connsiteX88" fmla="*/ 415079 w 446783"/>
              <a:gd name="connsiteY88" fmla="*/ 253356 h 603128"/>
              <a:gd name="connsiteX89" fmla="*/ 416598 w 446783"/>
              <a:gd name="connsiteY89" fmla="*/ 296591 h 603128"/>
              <a:gd name="connsiteX90" fmla="*/ 427989 w 446783"/>
              <a:gd name="connsiteY90" fmla="*/ 297349 h 603128"/>
              <a:gd name="connsiteX91" fmla="*/ 429508 w 446783"/>
              <a:gd name="connsiteY91" fmla="*/ 299625 h 603128"/>
              <a:gd name="connsiteX92" fmla="*/ 429508 w 446783"/>
              <a:gd name="connsiteY92" fmla="*/ 288247 h 603128"/>
              <a:gd name="connsiteX93" fmla="*/ 431027 w 446783"/>
              <a:gd name="connsiteY93" fmla="*/ 249563 h 603128"/>
              <a:gd name="connsiteX94" fmla="*/ 281432 w 446783"/>
              <a:gd name="connsiteY94" fmla="*/ 216194 h 603128"/>
              <a:gd name="connsiteX95" fmla="*/ 282952 w 446783"/>
              <a:gd name="connsiteY95" fmla="*/ 226080 h 603128"/>
              <a:gd name="connsiteX96" fmla="*/ 68708 w 446783"/>
              <a:gd name="connsiteY96" fmla="*/ 230642 h 603128"/>
              <a:gd name="connsiteX97" fmla="*/ 68708 w 446783"/>
              <a:gd name="connsiteY97" fmla="*/ 226080 h 603128"/>
              <a:gd name="connsiteX98" fmla="*/ 281432 w 446783"/>
              <a:gd name="connsiteY98" fmla="*/ 216194 h 603128"/>
              <a:gd name="connsiteX99" fmla="*/ 414320 w 446783"/>
              <a:gd name="connsiteY99" fmla="*/ 205569 h 603128"/>
              <a:gd name="connsiteX100" fmla="*/ 415079 w 446783"/>
              <a:gd name="connsiteY100" fmla="*/ 238185 h 603128"/>
              <a:gd name="connsiteX101" fmla="*/ 415079 w 446783"/>
              <a:gd name="connsiteY101" fmla="*/ 245770 h 603128"/>
              <a:gd name="connsiteX102" fmla="*/ 429508 w 446783"/>
              <a:gd name="connsiteY102" fmla="*/ 242736 h 603128"/>
              <a:gd name="connsiteX103" fmla="*/ 431027 w 446783"/>
              <a:gd name="connsiteY103" fmla="*/ 242736 h 603128"/>
              <a:gd name="connsiteX104" fmla="*/ 431027 w 446783"/>
              <a:gd name="connsiteY104" fmla="*/ 205569 h 603128"/>
              <a:gd name="connsiteX105" fmla="*/ 414320 w 446783"/>
              <a:gd name="connsiteY105" fmla="*/ 205569 h 603128"/>
              <a:gd name="connsiteX106" fmla="*/ 168624 w 446783"/>
              <a:gd name="connsiteY106" fmla="*/ 172929 h 603128"/>
              <a:gd name="connsiteX107" fmla="*/ 268539 w 446783"/>
              <a:gd name="connsiteY107" fmla="*/ 176059 h 603128"/>
              <a:gd name="connsiteX108" fmla="*/ 268539 w 446783"/>
              <a:gd name="connsiteY108" fmla="*/ 181370 h 603128"/>
              <a:gd name="connsiteX109" fmla="*/ 68708 w 446783"/>
              <a:gd name="connsiteY109" fmla="*/ 181370 h 603128"/>
              <a:gd name="connsiteX110" fmla="*/ 68708 w 446783"/>
              <a:gd name="connsiteY110" fmla="*/ 176059 h 603128"/>
              <a:gd name="connsiteX111" fmla="*/ 168624 w 446783"/>
              <a:gd name="connsiteY111" fmla="*/ 172929 h 603128"/>
              <a:gd name="connsiteX112" fmla="*/ 427989 w 446783"/>
              <a:gd name="connsiteY112" fmla="*/ 169160 h 603128"/>
              <a:gd name="connsiteX113" fmla="*/ 414320 w 446783"/>
              <a:gd name="connsiteY113" fmla="*/ 169919 h 603128"/>
              <a:gd name="connsiteX114" fmla="*/ 414320 w 446783"/>
              <a:gd name="connsiteY114" fmla="*/ 199501 h 603128"/>
              <a:gd name="connsiteX115" fmla="*/ 431027 w 446783"/>
              <a:gd name="connsiteY115" fmla="*/ 198742 h 603128"/>
              <a:gd name="connsiteX116" fmla="*/ 427989 w 446783"/>
              <a:gd name="connsiteY116" fmla="*/ 169160 h 603128"/>
              <a:gd name="connsiteX117" fmla="*/ 165325 w 446783"/>
              <a:gd name="connsiteY117" fmla="*/ 125172 h 603128"/>
              <a:gd name="connsiteX118" fmla="*/ 275398 w 446783"/>
              <a:gd name="connsiteY118" fmla="*/ 129729 h 603128"/>
              <a:gd name="connsiteX119" fmla="*/ 275398 w 446783"/>
              <a:gd name="connsiteY119" fmla="*/ 137323 h 603128"/>
              <a:gd name="connsiteX120" fmla="*/ 55822 w 446783"/>
              <a:gd name="connsiteY120" fmla="*/ 135045 h 603128"/>
              <a:gd name="connsiteX121" fmla="*/ 55822 w 446783"/>
              <a:gd name="connsiteY121" fmla="*/ 129729 h 603128"/>
              <a:gd name="connsiteX122" fmla="*/ 165325 w 446783"/>
              <a:gd name="connsiteY122" fmla="*/ 125172 h 603128"/>
              <a:gd name="connsiteX123" fmla="*/ 405206 w 446783"/>
              <a:gd name="connsiteY123" fmla="*/ 108479 h 603128"/>
              <a:gd name="connsiteX124" fmla="*/ 413560 w 446783"/>
              <a:gd name="connsiteY124" fmla="*/ 163092 h 603128"/>
              <a:gd name="connsiteX125" fmla="*/ 427230 w 446783"/>
              <a:gd name="connsiteY125" fmla="*/ 160817 h 603128"/>
              <a:gd name="connsiteX126" fmla="*/ 405206 w 446783"/>
              <a:gd name="connsiteY126" fmla="*/ 108479 h 603128"/>
              <a:gd name="connsiteX127" fmla="*/ 369513 w 446783"/>
              <a:gd name="connsiteY127" fmla="*/ 80414 h 603128"/>
              <a:gd name="connsiteX128" fmla="*/ 378626 w 446783"/>
              <a:gd name="connsiteY128" fmla="*/ 376235 h 603128"/>
              <a:gd name="connsiteX129" fmla="*/ 379386 w 446783"/>
              <a:gd name="connsiteY129" fmla="*/ 376235 h 603128"/>
              <a:gd name="connsiteX130" fmla="*/ 402169 w 446783"/>
              <a:gd name="connsiteY130" fmla="*/ 375477 h 603128"/>
              <a:gd name="connsiteX131" fmla="*/ 401409 w 446783"/>
              <a:gd name="connsiteY131" fmla="*/ 345136 h 603128"/>
              <a:gd name="connsiteX132" fmla="*/ 390018 w 446783"/>
              <a:gd name="connsiteY132" fmla="*/ 345895 h 603128"/>
              <a:gd name="connsiteX133" fmla="*/ 389258 w 446783"/>
              <a:gd name="connsiteY133" fmla="*/ 340585 h 603128"/>
              <a:gd name="connsiteX134" fmla="*/ 401409 w 446783"/>
              <a:gd name="connsiteY134" fmla="*/ 338310 h 603128"/>
              <a:gd name="connsiteX135" fmla="*/ 400650 w 446783"/>
              <a:gd name="connsiteY135" fmla="*/ 300384 h 603128"/>
              <a:gd name="connsiteX136" fmla="*/ 386221 w 446783"/>
              <a:gd name="connsiteY136" fmla="*/ 300384 h 603128"/>
              <a:gd name="connsiteX137" fmla="*/ 386221 w 446783"/>
              <a:gd name="connsiteY137" fmla="*/ 293557 h 603128"/>
              <a:gd name="connsiteX138" fmla="*/ 399890 w 446783"/>
              <a:gd name="connsiteY138" fmla="*/ 293557 h 603128"/>
              <a:gd name="connsiteX139" fmla="*/ 399131 w 446783"/>
              <a:gd name="connsiteY139" fmla="*/ 267009 h 603128"/>
              <a:gd name="connsiteX140" fmla="*/ 398372 w 446783"/>
              <a:gd name="connsiteY140" fmla="*/ 252597 h 603128"/>
              <a:gd name="connsiteX141" fmla="*/ 386221 w 446783"/>
              <a:gd name="connsiteY141" fmla="*/ 252597 h 603128"/>
              <a:gd name="connsiteX142" fmla="*/ 386221 w 446783"/>
              <a:gd name="connsiteY142" fmla="*/ 246529 h 603128"/>
              <a:gd name="connsiteX143" fmla="*/ 398372 w 446783"/>
              <a:gd name="connsiteY143" fmla="*/ 246529 h 603128"/>
              <a:gd name="connsiteX144" fmla="*/ 398372 w 446783"/>
              <a:gd name="connsiteY144" fmla="*/ 209362 h 603128"/>
              <a:gd name="connsiteX145" fmla="*/ 379386 w 446783"/>
              <a:gd name="connsiteY145" fmla="*/ 207845 h 603128"/>
              <a:gd name="connsiteX146" fmla="*/ 379386 w 446783"/>
              <a:gd name="connsiteY146" fmla="*/ 203294 h 603128"/>
              <a:gd name="connsiteX147" fmla="*/ 398372 w 446783"/>
              <a:gd name="connsiteY147" fmla="*/ 202535 h 603128"/>
              <a:gd name="connsiteX148" fmla="*/ 396853 w 446783"/>
              <a:gd name="connsiteY148" fmla="*/ 170677 h 603128"/>
              <a:gd name="connsiteX149" fmla="*/ 386221 w 446783"/>
              <a:gd name="connsiteY149" fmla="*/ 169919 h 603128"/>
              <a:gd name="connsiteX150" fmla="*/ 386221 w 446783"/>
              <a:gd name="connsiteY150" fmla="*/ 165368 h 603128"/>
              <a:gd name="connsiteX151" fmla="*/ 396093 w 446783"/>
              <a:gd name="connsiteY151" fmla="*/ 165368 h 603128"/>
              <a:gd name="connsiteX152" fmla="*/ 393056 w 446783"/>
              <a:gd name="connsiteY152" fmla="*/ 135786 h 603128"/>
              <a:gd name="connsiteX153" fmla="*/ 377867 w 446783"/>
              <a:gd name="connsiteY153" fmla="*/ 131235 h 603128"/>
              <a:gd name="connsiteX154" fmla="*/ 380145 w 446783"/>
              <a:gd name="connsiteY154" fmla="*/ 125925 h 603128"/>
              <a:gd name="connsiteX155" fmla="*/ 391537 w 446783"/>
              <a:gd name="connsiteY155" fmla="*/ 128201 h 603128"/>
              <a:gd name="connsiteX156" fmla="*/ 369513 w 446783"/>
              <a:gd name="connsiteY156" fmla="*/ 80414 h 603128"/>
              <a:gd name="connsiteX157" fmla="*/ 350528 w 446783"/>
              <a:gd name="connsiteY157" fmla="*/ 69795 h 603128"/>
              <a:gd name="connsiteX158" fmla="*/ 314075 w 446783"/>
              <a:gd name="connsiteY158" fmla="*/ 71312 h 603128"/>
              <a:gd name="connsiteX159" fmla="*/ 320910 w 446783"/>
              <a:gd name="connsiteY159" fmla="*/ 83448 h 603128"/>
              <a:gd name="connsiteX160" fmla="*/ 322429 w 446783"/>
              <a:gd name="connsiteY160" fmla="*/ 83448 h 603128"/>
              <a:gd name="connsiteX161" fmla="*/ 351287 w 446783"/>
              <a:gd name="connsiteY161" fmla="*/ 83448 h 603128"/>
              <a:gd name="connsiteX162" fmla="*/ 350528 w 446783"/>
              <a:gd name="connsiteY162" fmla="*/ 69795 h 603128"/>
              <a:gd name="connsiteX163" fmla="*/ 48276 w 446783"/>
              <a:gd name="connsiteY163" fmla="*/ 63727 h 603128"/>
              <a:gd name="connsiteX164" fmla="*/ 17899 w 446783"/>
              <a:gd name="connsiteY164" fmla="*/ 72829 h 603128"/>
              <a:gd name="connsiteX165" fmla="*/ 13342 w 446783"/>
              <a:gd name="connsiteY165" fmla="*/ 72829 h 603128"/>
              <a:gd name="connsiteX166" fmla="*/ 28531 w 446783"/>
              <a:gd name="connsiteY166" fmla="*/ 355755 h 603128"/>
              <a:gd name="connsiteX167" fmla="*/ 45238 w 446783"/>
              <a:gd name="connsiteY167" fmla="*/ 496839 h 603128"/>
              <a:gd name="connsiteX168" fmla="*/ 206996 w 446783"/>
              <a:gd name="connsiteY168" fmla="*/ 520353 h 603128"/>
              <a:gd name="connsiteX169" fmla="*/ 354325 w 446783"/>
              <a:gd name="connsiteY169" fmla="*/ 494564 h 603128"/>
              <a:gd name="connsiteX170" fmla="*/ 311797 w 446783"/>
              <a:gd name="connsiteY170" fmla="*/ 497598 h 603128"/>
              <a:gd name="connsiteX171" fmla="*/ 311797 w 446783"/>
              <a:gd name="connsiteY171" fmla="*/ 493805 h 603128"/>
              <a:gd name="connsiteX172" fmla="*/ 340655 w 446783"/>
              <a:gd name="connsiteY172" fmla="*/ 490771 h 603128"/>
              <a:gd name="connsiteX173" fmla="*/ 357362 w 446783"/>
              <a:gd name="connsiteY173" fmla="*/ 488496 h 603128"/>
              <a:gd name="connsiteX174" fmla="*/ 361160 w 446783"/>
              <a:gd name="connsiteY174" fmla="*/ 464982 h 603128"/>
              <a:gd name="connsiteX175" fmla="*/ 330023 w 446783"/>
              <a:gd name="connsiteY175" fmla="*/ 468016 h 603128"/>
              <a:gd name="connsiteX176" fmla="*/ 328504 w 446783"/>
              <a:gd name="connsiteY176" fmla="*/ 462706 h 603128"/>
              <a:gd name="connsiteX177" fmla="*/ 361160 w 446783"/>
              <a:gd name="connsiteY177" fmla="*/ 458155 h 603128"/>
              <a:gd name="connsiteX178" fmla="*/ 359641 w 446783"/>
              <a:gd name="connsiteY178" fmla="*/ 420229 h 603128"/>
              <a:gd name="connsiteX179" fmla="*/ 329264 w 446783"/>
              <a:gd name="connsiteY179" fmla="*/ 423263 h 603128"/>
              <a:gd name="connsiteX180" fmla="*/ 328504 w 446783"/>
              <a:gd name="connsiteY180" fmla="*/ 419471 h 603128"/>
              <a:gd name="connsiteX181" fmla="*/ 359641 w 446783"/>
              <a:gd name="connsiteY181" fmla="*/ 415678 h 603128"/>
              <a:gd name="connsiteX182" fmla="*/ 359641 w 446783"/>
              <a:gd name="connsiteY182" fmla="*/ 411127 h 603128"/>
              <a:gd name="connsiteX183" fmla="*/ 359641 w 446783"/>
              <a:gd name="connsiteY183" fmla="*/ 381545 h 603128"/>
              <a:gd name="connsiteX184" fmla="*/ 353565 w 446783"/>
              <a:gd name="connsiteY184" fmla="*/ 382303 h 603128"/>
              <a:gd name="connsiteX185" fmla="*/ 336098 w 446783"/>
              <a:gd name="connsiteY185" fmla="*/ 384579 h 603128"/>
              <a:gd name="connsiteX186" fmla="*/ 335339 w 446783"/>
              <a:gd name="connsiteY186" fmla="*/ 378511 h 603128"/>
              <a:gd name="connsiteX187" fmla="*/ 352806 w 446783"/>
              <a:gd name="connsiteY187" fmla="*/ 376235 h 603128"/>
              <a:gd name="connsiteX188" fmla="*/ 359641 w 446783"/>
              <a:gd name="connsiteY188" fmla="*/ 374718 h 603128"/>
              <a:gd name="connsiteX189" fmla="*/ 359641 w 446783"/>
              <a:gd name="connsiteY189" fmla="*/ 352721 h 603128"/>
              <a:gd name="connsiteX190" fmla="*/ 359641 w 446783"/>
              <a:gd name="connsiteY190" fmla="*/ 282179 h 603128"/>
              <a:gd name="connsiteX191" fmla="*/ 332301 w 446783"/>
              <a:gd name="connsiteY191" fmla="*/ 282179 h 603128"/>
              <a:gd name="connsiteX192" fmla="*/ 332301 w 446783"/>
              <a:gd name="connsiteY192" fmla="*/ 277628 h 603128"/>
              <a:gd name="connsiteX193" fmla="*/ 358881 w 446783"/>
              <a:gd name="connsiteY193" fmla="*/ 277628 h 603128"/>
              <a:gd name="connsiteX194" fmla="*/ 358122 w 446783"/>
              <a:gd name="connsiteY194" fmla="*/ 245770 h 603128"/>
              <a:gd name="connsiteX195" fmla="*/ 332301 w 446783"/>
              <a:gd name="connsiteY195" fmla="*/ 245012 h 603128"/>
              <a:gd name="connsiteX196" fmla="*/ 332301 w 446783"/>
              <a:gd name="connsiteY196" fmla="*/ 240461 h 603128"/>
              <a:gd name="connsiteX197" fmla="*/ 358122 w 446783"/>
              <a:gd name="connsiteY197" fmla="*/ 240461 h 603128"/>
              <a:gd name="connsiteX198" fmla="*/ 357362 w 446783"/>
              <a:gd name="connsiteY198" fmla="*/ 204811 h 603128"/>
              <a:gd name="connsiteX199" fmla="*/ 330783 w 446783"/>
              <a:gd name="connsiteY199" fmla="*/ 211637 h 603128"/>
              <a:gd name="connsiteX200" fmla="*/ 327745 w 446783"/>
              <a:gd name="connsiteY200" fmla="*/ 207086 h 603128"/>
              <a:gd name="connsiteX201" fmla="*/ 356603 w 446783"/>
              <a:gd name="connsiteY201" fmla="*/ 198742 h 603128"/>
              <a:gd name="connsiteX202" fmla="*/ 355844 w 446783"/>
              <a:gd name="connsiteY202" fmla="*/ 171436 h 603128"/>
              <a:gd name="connsiteX203" fmla="*/ 332301 w 446783"/>
              <a:gd name="connsiteY203" fmla="*/ 175228 h 603128"/>
              <a:gd name="connsiteX204" fmla="*/ 330023 w 446783"/>
              <a:gd name="connsiteY204" fmla="*/ 172953 h 603128"/>
              <a:gd name="connsiteX205" fmla="*/ 355844 w 446783"/>
              <a:gd name="connsiteY205" fmla="*/ 164609 h 603128"/>
              <a:gd name="connsiteX206" fmla="*/ 353565 w 446783"/>
              <a:gd name="connsiteY206" fmla="*/ 127442 h 603128"/>
              <a:gd name="connsiteX207" fmla="*/ 338377 w 446783"/>
              <a:gd name="connsiteY207" fmla="*/ 128201 h 603128"/>
              <a:gd name="connsiteX208" fmla="*/ 322429 w 446783"/>
              <a:gd name="connsiteY208" fmla="*/ 128201 h 603128"/>
              <a:gd name="connsiteX209" fmla="*/ 322429 w 446783"/>
              <a:gd name="connsiteY209" fmla="*/ 122132 h 603128"/>
              <a:gd name="connsiteX210" fmla="*/ 338377 w 446783"/>
              <a:gd name="connsiteY210" fmla="*/ 121374 h 603128"/>
              <a:gd name="connsiteX211" fmla="*/ 353565 w 446783"/>
              <a:gd name="connsiteY211" fmla="*/ 122132 h 603128"/>
              <a:gd name="connsiteX212" fmla="*/ 352046 w 446783"/>
              <a:gd name="connsiteY212" fmla="*/ 91033 h 603128"/>
              <a:gd name="connsiteX213" fmla="*/ 324707 w 446783"/>
              <a:gd name="connsiteY213" fmla="*/ 91033 h 603128"/>
              <a:gd name="connsiteX214" fmla="*/ 311037 w 446783"/>
              <a:gd name="connsiteY214" fmla="*/ 99377 h 603128"/>
              <a:gd name="connsiteX215" fmla="*/ 291292 w 446783"/>
              <a:gd name="connsiteY215" fmla="*/ 71312 h 603128"/>
              <a:gd name="connsiteX216" fmla="*/ 239651 w 446783"/>
              <a:gd name="connsiteY216" fmla="*/ 69795 h 603128"/>
              <a:gd name="connsiteX217" fmla="*/ 253321 w 446783"/>
              <a:gd name="connsiteY217" fmla="*/ 85724 h 603128"/>
              <a:gd name="connsiteX218" fmla="*/ 242689 w 446783"/>
              <a:gd name="connsiteY218" fmla="*/ 99377 h 603128"/>
              <a:gd name="connsiteX219" fmla="*/ 214590 w 446783"/>
              <a:gd name="connsiteY219" fmla="*/ 69036 h 603128"/>
              <a:gd name="connsiteX220" fmla="*/ 192567 w 446783"/>
              <a:gd name="connsiteY220" fmla="*/ 68278 h 603128"/>
              <a:gd name="connsiteX221" fmla="*/ 153077 w 446783"/>
              <a:gd name="connsiteY221" fmla="*/ 67519 h 603128"/>
              <a:gd name="connsiteX222" fmla="*/ 162190 w 446783"/>
              <a:gd name="connsiteY222" fmla="*/ 78139 h 603128"/>
              <a:gd name="connsiteX223" fmla="*/ 156114 w 446783"/>
              <a:gd name="connsiteY223" fmla="*/ 89516 h 603128"/>
              <a:gd name="connsiteX224" fmla="*/ 128015 w 446783"/>
              <a:gd name="connsiteY224" fmla="*/ 66761 h 603128"/>
              <a:gd name="connsiteX225" fmla="*/ 105992 w 446783"/>
              <a:gd name="connsiteY225" fmla="*/ 66761 h 603128"/>
              <a:gd name="connsiteX226" fmla="*/ 77893 w 446783"/>
              <a:gd name="connsiteY226" fmla="*/ 64485 h 603128"/>
              <a:gd name="connsiteX227" fmla="*/ 79412 w 446783"/>
              <a:gd name="connsiteY227" fmla="*/ 65244 h 603128"/>
              <a:gd name="connsiteX228" fmla="*/ 75615 w 446783"/>
              <a:gd name="connsiteY228" fmla="*/ 77380 h 603128"/>
              <a:gd name="connsiteX229" fmla="*/ 48276 w 446783"/>
              <a:gd name="connsiteY229" fmla="*/ 63727 h 603128"/>
              <a:gd name="connsiteX230" fmla="*/ 323188 w 446783"/>
              <a:gd name="connsiteY230" fmla="*/ 43247 h 603128"/>
              <a:gd name="connsiteX231" fmla="*/ 316353 w 446783"/>
              <a:gd name="connsiteY231" fmla="*/ 50073 h 603128"/>
              <a:gd name="connsiteX232" fmla="*/ 353565 w 446783"/>
              <a:gd name="connsiteY232" fmla="*/ 53866 h 603128"/>
              <a:gd name="connsiteX233" fmla="*/ 345212 w 446783"/>
              <a:gd name="connsiteY233" fmla="*/ 44764 h 603128"/>
              <a:gd name="connsiteX234" fmla="*/ 323188 w 446783"/>
              <a:gd name="connsiteY234" fmla="*/ 43247 h 603128"/>
              <a:gd name="connsiteX235" fmla="*/ 248954 w 446783"/>
              <a:gd name="connsiteY235" fmla="*/ 35567 h 603128"/>
              <a:gd name="connsiteX236" fmla="*/ 239651 w 446783"/>
              <a:gd name="connsiteY236" fmla="*/ 42488 h 603128"/>
              <a:gd name="connsiteX237" fmla="*/ 236614 w 446783"/>
              <a:gd name="connsiteY237" fmla="*/ 48556 h 603128"/>
              <a:gd name="connsiteX238" fmla="*/ 262434 w 446783"/>
              <a:gd name="connsiteY238" fmla="*/ 48556 h 603128"/>
              <a:gd name="connsiteX239" fmla="*/ 259396 w 446783"/>
              <a:gd name="connsiteY239" fmla="*/ 39454 h 603128"/>
              <a:gd name="connsiteX240" fmla="*/ 248954 w 446783"/>
              <a:gd name="connsiteY240" fmla="*/ 35567 h 603128"/>
              <a:gd name="connsiteX241" fmla="*/ 161620 w 446783"/>
              <a:gd name="connsiteY241" fmla="*/ 28266 h 603128"/>
              <a:gd name="connsiteX242" fmla="*/ 152317 w 446783"/>
              <a:gd name="connsiteY242" fmla="*/ 31869 h 603128"/>
              <a:gd name="connsiteX243" fmla="*/ 144723 w 446783"/>
              <a:gd name="connsiteY243" fmla="*/ 48556 h 603128"/>
              <a:gd name="connsiteX244" fmla="*/ 171303 w 446783"/>
              <a:gd name="connsiteY244" fmla="*/ 48556 h 603128"/>
              <a:gd name="connsiteX245" fmla="*/ 169784 w 446783"/>
              <a:gd name="connsiteY245" fmla="*/ 32628 h 603128"/>
              <a:gd name="connsiteX246" fmla="*/ 161620 w 446783"/>
              <a:gd name="connsiteY246" fmla="*/ 28266 h 603128"/>
              <a:gd name="connsiteX247" fmla="*/ 72577 w 446783"/>
              <a:gd name="connsiteY247" fmla="*/ 26559 h 603128"/>
              <a:gd name="connsiteX248" fmla="*/ 63464 w 446783"/>
              <a:gd name="connsiteY248" fmla="*/ 44764 h 603128"/>
              <a:gd name="connsiteX249" fmla="*/ 100676 w 446783"/>
              <a:gd name="connsiteY249" fmla="*/ 45522 h 603128"/>
              <a:gd name="connsiteX250" fmla="*/ 93841 w 446783"/>
              <a:gd name="connsiteY250" fmla="*/ 28835 h 603128"/>
              <a:gd name="connsiteX251" fmla="*/ 72577 w 446783"/>
              <a:gd name="connsiteY251" fmla="*/ 26559 h 603128"/>
              <a:gd name="connsiteX252" fmla="*/ 79507 w 446783"/>
              <a:gd name="connsiteY252" fmla="*/ 11 h 603128"/>
              <a:gd name="connsiteX253" fmla="*/ 102195 w 446783"/>
              <a:gd name="connsiteY253" fmla="*/ 6080 h 603128"/>
              <a:gd name="connsiteX254" fmla="*/ 120421 w 446783"/>
              <a:gd name="connsiteY254" fmla="*/ 47039 h 603128"/>
              <a:gd name="connsiteX255" fmla="*/ 122699 w 446783"/>
              <a:gd name="connsiteY255" fmla="*/ 47039 h 603128"/>
              <a:gd name="connsiteX256" fmla="*/ 146242 w 446783"/>
              <a:gd name="connsiteY256" fmla="*/ 6080 h 603128"/>
              <a:gd name="connsiteX257" fmla="*/ 189529 w 446783"/>
              <a:gd name="connsiteY257" fmla="*/ 17457 h 603128"/>
              <a:gd name="connsiteX258" fmla="*/ 195604 w 446783"/>
              <a:gd name="connsiteY258" fmla="*/ 48556 h 603128"/>
              <a:gd name="connsiteX259" fmla="*/ 210793 w 446783"/>
              <a:gd name="connsiteY259" fmla="*/ 48556 h 603128"/>
              <a:gd name="connsiteX260" fmla="*/ 230538 w 446783"/>
              <a:gd name="connsiteY260" fmla="*/ 14423 h 603128"/>
              <a:gd name="connsiteX261" fmla="*/ 277623 w 446783"/>
              <a:gd name="connsiteY261" fmla="*/ 22008 h 603128"/>
              <a:gd name="connsiteX262" fmla="*/ 286736 w 446783"/>
              <a:gd name="connsiteY262" fmla="*/ 48556 h 603128"/>
              <a:gd name="connsiteX263" fmla="*/ 291292 w 446783"/>
              <a:gd name="connsiteY263" fmla="*/ 48556 h 603128"/>
              <a:gd name="connsiteX264" fmla="*/ 310278 w 446783"/>
              <a:gd name="connsiteY264" fmla="*/ 21250 h 603128"/>
              <a:gd name="connsiteX265" fmla="*/ 380145 w 446783"/>
              <a:gd name="connsiteY265" fmla="*/ 64485 h 603128"/>
              <a:gd name="connsiteX266" fmla="*/ 377867 w 446783"/>
              <a:gd name="connsiteY266" fmla="*/ 69036 h 603128"/>
              <a:gd name="connsiteX267" fmla="*/ 394574 w 446783"/>
              <a:gd name="connsiteY267" fmla="*/ 84207 h 603128"/>
              <a:gd name="connsiteX268" fmla="*/ 445456 w 446783"/>
              <a:gd name="connsiteY268" fmla="*/ 259424 h 603128"/>
              <a:gd name="connsiteX269" fmla="*/ 442418 w 446783"/>
              <a:gd name="connsiteY269" fmla="*/ 421746 h 603128"/>
              <a:gd name="connsiteX270" fmla="*/ 427989 w 446783"/>
              <a:gd name="connsiteY270" fmla="*/ 542350 h 603128"/>
              <a:gd name="connsiteX271" fmla="*/ 374829 w 446783"/>
              <a:gd name="connsiteY271" fmla="*/ 581793 h 603128"/>
              <a:gd name="connsiteX272" fmla="*/ 232816 w 446783"/>
              <a:gd name="connsiteY272" fmla="*/ 597722 h 603128"/>
              <a:gd name="connsiteX273" fmla="*/ 84728 w 446783"/>
              <a:gd name="connsiteY273" fmla="*/ 595446 h 603128"/>
              <a:gd name="connsiteX274" fmla="*/ 60426 w 446783"/>
              <a:gd name="connsiteY274" fmla="*/ 560555 h 603128"/>
              <a:gd name="connsiteX275" fmla="*/ 60426 w 446783"/>
              <a:gd name="connsiteY275" fmla="*/ 559796 h 603128"/>
              <a:gd name="connsiteX276" fmla="*/ 39162 w 446783"/>
              <a:gd name="connsiteY276" fmla="*/ 520353 h 603128"/>
              <a:gd name="connsiteX277" fmla="*/ 39922 w 446783"/>
              <a:gd name="connsiteY277" fmla="*/ 517319 h 603128"/>
              <a:gd name="connsiteX278" fmla="*/ 17899 w 446783"/>
              <a:gd name="connsiteY278" fmla="*/ 453604 h 603128"/>
              <a:gd name="connsiteX279" fmla="*/ 6507 w 446783"/>
              <a:gd name="connsiteY279" fmla="*/ 60693 h 603128"/>
              <a:gd name="connsiteX280" fmla="*/ 11823 w 446783"/>
              <a:gd name="connsiteY280" fmla="*/ 60693 h 603128"/>
              <a:gd name="connsiteX281" fmla="*/ 11823 w 446783"/>
              <a:gd name="connsiteY281" fmla="*/ 62968 h 603128"/>
              <a:gd name="connsiteX282" fmla="*/ 41441 w 446783"/>
              <a:gd name="connsiteY282" fmla="*/ 47798 h 603128"/>
              <a:gd name="connsiteX283" fmla="*/ 57389 w 446783"/>
              <a:gd name="connsiteY283" fmla="*/ 7597 h 603128"/>
              <a:gd name="connsiteX284" fmla="*/ 79507 w 446783"/>
              <a:gd name="connsiteY284" fmla="*/ 11 h 603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</a:cxnLst>
            <a:rect l="l" t="t" r="r" b="b"/>
            <a:pathLst>
              <a:path w="446783" h="603128">
                <a:moveTo>
                  <a:pt x="418876" y="492288"/>
                </a:moveTo>
                <a:cubicBezTo>
                  <a:pt x="415838" y="493047"/>
                  <a:pt x="413560" y="493805"/>
                  <a:pt x="410522" y="494564"/>
                </a:cubicBezTo>
                <a:cubicBezTo>
                  <a:pt x="410522" y="494564"/>
                  <a:pt x="409763" y="494564"/>
                  <a:pt x="409004" y="494564"/>
                </a:cubicBezTo>
                <a:cubicBezTo>
                  <a:pt x="408244" y="498356"/>
                  <a:pt x="407485" y="502149"/>
                  <a:pt x="405966" y="505183"/>
                </a:cubicBezTo>
                <a:cubicBezTo>
                  <a:pt x="375589" y="580276"/>
                  <a:pt x="266231" y="559038"/>
                  <a:pt x="201680" y="563589"/>
                </a:cubicBezTo>
                <a:cubicBezTo>
                  <a:pt x="169025" y="565864"/>
                  <a:pt x="105233" y="580276"/>
                  <a:pt x="67261" y="563589"/>
                </a:cubicBezTo>
                <a:cubicBezTo>
                  <a:pt x="80931" y="603032"/>
                  <a:pt x="234335" y="583310"/>
                  <a:pt x="261675" y="581035"/>
                </a:cubicBezTo>
                <a:cubicBezTo>
                  <a:pt x="293571" y="578001"/>
                  <a:pt x="333061" y="578001"/>
                  <a:pt x="363438" y="566623"/>
                </a:cubicBezTo>
                <a:cubicBezTo>
                  <a:pt x="383942" y="559038"/>
                  <a:pt x="396853" y="548418"/>
                  <a:pt x="405206" y="534765"/>
                </a:cubicBezTo>
                <a:cubicBezTo>
                  <a:pt x="402169" y="534765"/>
                  <a:pt x="399131" y="534765"/>
                  <a:pt x="396853" y="534007"/>
                </a:cubicBezTo>
                <a:cubicBezTo>
                  <a:pt x="394574" y="534007"/>
                  <a:pt x="394574" y="530973"/>
                  <a:pt x="396853" y="530973"/>
                </a:cubicBezTo>
                <a:cubicBezTo>
                  <a:pt x="399890" y="530973"/>
                  <a:pt x="403688" y="530973"/>
                  <a:pt x="407485" y="530973"/>
                </a:cubicBezTo>
                <a:cubicBezTo>
                  <a:pt x="413560" y="519595"/>
                  <a:pt x="416598" y="506700"/>
                  <a:pt x="418876" y="492288"/>
                </a:cubicBezTo>
                <a:close/>
                <a:moveTo>
                  <a:pt x="240378" y="442186"/>
                </a:moveTo>
                <a:cubicBezTo>
                  <a:pt x="256479" y="441383"/>
                  <a:pt x="272473" y="441336"/>
                  <a:pt x="288230" y="443036"/>
                </a:cubicBezTo>
                <a:cubicBezTo>
                  <a:pt x="293546" y="443036"/>
                  <a:pt x="295824" y="451345"/>
                  <a:pt x="289749" y="452101"/>
                </a:cubicBezTo>
                <a:cubicBezTo>
                  <a:pt x="255578" y="457388"/>
                  <a:pt x="219888" y="455878"/>
                  <a:pt x="185717" y="455878"/>
                </a:cubicBezTo>
                <a:cubicBezTo>
                  <a:pt x="155342" y="455878"/>
                  <a:pt x="123449" y="458899"/>
                  <a:pt x="94593" y="449834"/>
                </a:cubicBezTo>
                <a:cubicBezTo>
                  <a:pt x="90037" y="448324"/>
                  <a:pt x="92315" y="442280"/>
                  <a:pt x="96112" y="443036"/>
                </a:cubicBezTo>
                <a:cubicBezTo>
                  <a:pt x="142813" y="453800"/>
                  <a:pt x="192076" y="444594"/>
                  <a:pt x="240378" y="442186"/>
                </a:cubicBezTo>
                <a:close/>
                <a:moveTo>
                  <a:pt x="424192" y="434641"/>
                </a:moveTo>
                <a:cubicBezTo>
                  <a:pt x="421914" y="436158"/>
                  <a:pt x="418876" y="436917"/>
                  <a:pt x="416598" y="436917"/>
                </a:cubicBezTo>
                <a:cubicBezTo>
                  <a:pt x="416598" y="449053"/>
                  <a:pt x="415838" y="460431"/>
                  <a:pt x="414320" y="472567"/>
                </a:cubicBezTo>
                <a:cubicBezTo>
                  <a:pt x="416598" y="473325"/>
                  <a:pt x="418117" y="477118"/>
                  <a:pt x="415079" y="478635"/>
                </a:cubicBezTo>
                <a:cubicBezTo>
                  <a:pt x="414320" y="478635"/>
                  <a:pt x="413560" y="479393"/>
                  <a:pt x="412801" y="479393"/>
                </a:cubicBezTo>
                <a:cubicBezTo>
                  <a:pt x="412801" y="482428"/>
                  <a:pt x="411282" y="486220"/>
                  <a:pt x="410522" y="489254"/>
                </a:cubicBezTo>
                <a:cubicBezTo>
                  <a:pt x="413560" y="488496"/>
                  <a:pt x="416598" y="486979"/>
                  <a:pt x="419636" y="486220"/>
                </a:cubicBezTo>
                <a:cubicBezTo>
                  <a:pt x="420395" y="480911"/>
                  <a:pt x="421154" y="475601"/>
                  <a:pt x="421914" y="469533"/>
                </a:cubicBezTo>
                <a:cubicBezTo>
                  <a:pt x="422673" y="458155"/>
                  <a:pt x="423433" y="446777"/>
                  <a:pt x="424192" y="434641"/>
                </a:cubicBezTo>
                <a:close/>
                <a:moveTo>
                  <a:pt x="183094" y="392447"/>
                </a:moveTo>
                <a:cubicBezTo>
                  <a:pt x="218231" y="391971"/>
                  <a:pt x="253367" y="393685"/>
                  <a:pt x="286794" y="399015"/>
                </a:cubicBezTo>
                <a:cubicBezTo>
                  <a:pt x="293631" y="399777"/>
                  <a:pt x="291352" y="410438"/>
                  <a:pt x="285274" y="410438"/>
                </a:cubicBezTo>
                <a:cubicBezTo>
                  <a:pt x="216901" y="412722"/>
                  <a:pt x="147767" y="407392"/>
                  <a:pt x="79394" y="406630"/>
                </a:cubicBezTo>
                <a:cubicBezTo>
                  <a:pt x="74076" y="406630"/>
                  <a:pt x="74076" y="399777"/>
                  <a:pt x="79394" y="399015"/>
                </a:cubicBezTo>
                <a:cubicBezTo>
                  <a:pt x="112821" y="395588"/>
                  <a:pt x="147958" y="392923"/>
                  <a:pt x="183094" y="392447"/>
                </a:cubicBezTo>
                <a:close/>
                <a:moveTo>
                  <a:pt x="427230" y="391406"/>
                </a:moveTo>
                <a:cubicBezTo>
                  <a:pt x="424192" y="392923"/>
                  <a:pt x="420395" y="392923"/>
                  <a:pt x="416598" y="392164"/>
                </a:cubicBezTo>
                <a:cubicBezTo>
                  <a:pt x="416598" y="394440"/>
                  <a:pt x="416598" y="397474"/>
                  <a:pt x="416598" y="399749"/>
                </a:cubicBezTo>
                <a:cubicBezTo>
                  <a:pt x="416598" y="409610"/>
                  <a:pt x="416598" y="419471"/>
                  <a:pt x="416598" y="429331"/>
                </a:cubicBezTo>
                <a:cubicBezTo>
                  <a:pt x="417357" y="429331"/>
                  <a:pt x="418117" y="429331"/>
                  <a:pt x="418117" y="430090"/>
                </a:cubicBezTo>
                <a:cubicBezTo>
                  <a:pt x="420395" y="429331"/>
                  <a:pt x="422673" y="429331"/>
                  <a:pt x="424952" y="428573"/>
                </a:cubicBezTo>
                <a:cubicBezTo>
                  <a:pt x="425711" y="416437"/>
                  <a:pt x="426470" y="403542"/>
                  <a:pt x="427230" y="391406"/>
                </a:cubicBezTo>
                <a:close/>
                <a:moveTo>
                  <a:pt x="378626" y="379269"/>
                </a:moveTo>
                <a:cubicBezTo>
                  <a:pt x="378626" y="405817"/>
                  <a:pt x="377867" y="432366"/>
                  <a:pt x="377108" y="458914"/>
                </a:cubicBezTo>
                <a:cubicBezTo>
                  <a:pt x="376348" y="486220"/>
                  <a:pt x="374829" y="514285"/>
                  <a:pt x="347490" y="526421"/>
                </a:cubicBezTo>
                <a:cubicBezTo>
                  <a:pt x="307240" y="545384"/>
                  <a:pt x="241170" y="536282"/>
                  <a:pt x="197883" y="537041"/>
                </a:cubicBezTo>
                <a:cubicBezTo>
                  <a:pt x="157633" y="537799"/>
                  <a:pt x="90044" y="549177"/>
                  <a:pt x="52073" y="527180"/>
                </a:cubicBezTo>
                <a:cubicBezTo>
                  <a:pt x="81690" y="578001"/>
                  <a:pt x="225222" y="549935"/>
                  <a:pt x="269269" y="546143"/>
                </a:cubicBezTo>
                <a:cubicBezTo>
                  <a:pt x="308000" y="543109"/>
                  <a:pt x="360400" y="547660"/>
                  <a:pt x="384702" y="508976"/>
                </a:cubicBezTo>
                <a:cubicBezTo>
                  <a:pt x="388499" y="501390"/>
                  <a:pt x="391537" y="493047"/>
                  <a:pt x="393815" y="484703"/>
                </a:cubicBezTo>
                <a:cubicBezTo>
                  <a:pt x="390018" y="485462"/>
                  <a:pt x="386980" y="485462"/>
                  <a:pt x="383183" y="485462"/>
                </a:cubicBezTo>
                <a:cubicBezTo>
                  <a:pt x="379386" y="485462"/>
                  <a:pt x="379386" y="479393"/>
                  <a:pt x="383183" y="479393"/>
                </a:cubicBezTo>
                <a:cubicBezTo>
                  <a:pt x="386980" y="479393"/>
                  <a:pt x="391537" y="478635"/>
                  <a:pt x="395334" y="477876"/>
                </a:cubicBezTo>
                <a:cubicBezTo>
                  <a:pt x="397612" y="464223"/>
                  <a:pt x="398372" y="450570"/>
                  <a:pt x="399890" y="437675"/>
                </a:cubicBezTo>
                <a:cubicBezTo>
                  <a:pt x="399890" y="436917"/>
                  <a:pt x="399890" y="435400"/>
                  <a:pt x="399890" y="434641"/>
                </a:cubicBezTo>
                <a:cubicBezTo>
                  <a:pt x="393815" y="433883"/>
                  <a:pt x="387740" y="432366"/>
                  <a:pt x="382424" y="430848"/>
                </a:cubicBezTo>
                <a:cubicBezTo>
                  <a:pt x="379386" y="430090"/>
                  <a:pt x="380905" y="425539"/>
                  <a:pt x="383183" y="426297"/>
                </a:cubicBezTo>
                <a:cubicBezTo>
                  <a:pt x="389258" y="427814"/>
                  <a:pt x="394574" y="428573"/>
                  <a:pt x="399890" y="429331"/>
                </a:cubicBezTo>
                <a:cubicBezTo>
                  <a:pt x="401409" y="412644"/>
                  <a:pt x="401409" y="395957"/>
                  <a:pt x="402169" y="380028"/>
                </a:cubicBezTo>
                <a:cubicBezTo>
                  <a:pt x="394574" y="380028"/>
                  <a:pt x="386980" y="379269"/>
                  <a:pt x="379386" y="379269"/>
                </a:cubicBezTo>
                <a:cubicBezTo>
                  <a:pt x="379386" y="379269"/>
                  <a:pt x="378626" y="379269"/>
                  <a:pt x="378626" y="379269"/>
                </a:cubicBezTo>
                <a:close/>
                <a:moveTo>
                  <a:pt x="416598" y="346653"/>
                </a:moveTo>
                <a:cubicBezTo>
                  <a:pt x="416598" y="360307"/>
                  <a:pt x="416598" y="373201"/>
                  <a:pt x="416598" y="386855"/>
                </a:cubicBezTo>
                <a:cubicBezTo>
                  <a:pt x="420395" y="387613"/>
                  <a:pt x="424192" y="386855"/>
                  <a:pt x="427230" y="385338"/>
                </a:cubicBezTo>
                <a:cubicBezTo>
                  <a:pt x="427989" y="372443"/>
                  <a:pt x="428749" y="359548"/>
                  <a:pt x="428749" y="346653"/>
                </a:cubicBezTo>
                <a:cubicBezTo>
                  <a:pt x="424952" y="347412"/>
                  <a:pt x="421154" y="347412"/>
                  <a:pt x="416598" y="346653"/>
                </a:cubicBezTo>
                <a:close/>
                <a:moveTo>
                  <a:pt x="79337" y="333796"/>
                </a:moveTo>
                <a:cubicBezTo>
                  <a:pt x="148470" y="336071"/>
                  <a:pt x="219122" y="333038"/>
                  <a:pt x="288256" y="337587"/>
                </a:cubicBezTo>
                <a:cubicBezTo>
                  <a:pt x="295093" y="338345"/>
                  <a:pt x="295093" y="348200"/>
                  <a:pt x="288256" y="348200"/>
                </a:cubicBezTo>
                <a:cubicBezTo>
                  <a:pt x="219122" y="353507"/>
                  <a:pt x="147710" y="345926"/>
                  <a:pt x="79337" y="339103"/>
                </a:cubicBezTo>
                <a:cubicBezTo>
                  <a:pt x="75538" y="338345"/>
                  <a:pt x="75538" y="333796"/>
                  <a:pt x="79337" y="333796"/>
                </a:cubicBezTo>
                <a:close/>
                <a:moveTo>
                  <a:pt x="355867" y="328530"/>
                </a:moveTo>
                <a:cubicBezTo>
                  <a:pt x="358148" y="328530"/>
                  <a:pt x="359668" y="331559"/>
                  <a:pt x="357387" y="333073"/>
                </a:cubicBezTo>
                <a:cubicBezTo>
                  <a:pt x="349026" y="339130"/>
                  <a:pt x="337623" y="338373"/>
                  <a:pt x="328501" y="336102"/>
                </a:cubicBezTo>
                <a:cubicBezTo>
                  <a:pt x="324700" y="335344"/>
                  <a:pt x="326220" y="330802"/>
                  <a:pt x="330021" y="330802"/>
                </a:cubicBezTo>
                <a:cubicBezTo>
                  <a:pt x="339143" y="332316"/>
                  <a:pt x="346745" y="330044"/>
                  <a:pt x="355867" y="328530"/>
                </a:cubicBezTo>
                <a:close/>
                <a:moveTo>
                  <a:pt x="429508" y="301142"/>
                </a:moveTo>
                <a:cubicBezTo>
                  <a:pt x="429508" y="301901"/>
                  <a:pt x="428749" y="302659"/>
                  <a:pt x="427989" y="303418"/>
                </a:cubicBezTo>
                <a:cubicBezTo>
                  <a:pt x="424192" y="304176"/>
                  <a:pt x="420395" y="303418"/>
                  <a:pt x="416598" y="303418"/>
                </a:cubicBezTo>
                <a:cubicBezTo>
                  <a:pt x="416598" y="316312"/>
                  <a:pt x="416598" y="328449"/>
                  <a:pt x="416598" y="341344"/>
                </a:cubicBezTo>
                <a:cubicBezTo>
                  <a:pt x="421154" y="340585"/>
                  <a:pt x="424952" y="340585"/>
                  <a:pt x="429508" y="341344"/>
                </a:cubicBezTo>
                <a:cubicBezTo>
                  <a:pt x="429508" y="327690"/>
                  <a:pt x="429508" y="314037"/>
                  <a:pt x="429508" y="301142"/>
                </a:cubicBezTo>
                <a:close/>
                <a:moveTo>
                  <a:pt x="301904" y="277628"/>
                </a:moveTo>
                <a:cubicBezTo>
                  <a:pt x="308739" y="276870"/>
                  <a:pt x="308739" y="287483"/>
                  <a:pt x="301904" y="288242"/>
                </a:cubicBezTo>
                <a:cubicBezTo>
                  <a:pt x="225959" y="296581"/>
                  <a:pt x="148494" y="297339"/>
                  <a:pt x="72549" y="294306"/>
                </a:cubicBezTo>
                <a:cubicBezTo>
                  <a:pt x="71030" y="294306"/>
                  <a:pt x="71030" y="292790"/>
                  <a:pt x="72549" y="292790"/>
                </a:cubicBezTo>
                <a:cubicBezTo>
                  <a:pt x="149254" y="290516"/>
                  <a:pt x="225199" y="283693"/>
                  <a:pt x="301904" y="277628"/>
                </a:cubicBezTo>
                <a:close/>
                <a:moveTo>
                  <a:pt x="431027" y="249563"/>
                </a:moveTo>
                <a:cubicBezTo>
                  <a:pt x="425711" y="251839"/>
                  <a:pt x="420395" y="253356"/>
                  <a:pt x="415079" y="253356"/>
                </a:cubicBezTo>
                <a:cubicBezTo>
                  <a:pt x="415838" y="267767"/>
                  <a:pt x="416598" y="282179"/>
                  <a:pt x="416598" y="296591"/>
                </a:cubicBezTo>
                <a:cubicBezTo>
                  <a:pt x="420395" y="296591"/>
                  <a:pt x="424192" y="296591"/>
                  <a:pt x="427989" y="297349"/>
                </a:cubicBezTo>
                <a:cubicBezTo>
                  <a:pt x="428749" y="297349"/>
                  <a:pt x="429508" y="298108"/>
                  <a:pt x="429508" y="299625"/>
                </a:cubicBezTo>
                <a:cubicBezTo>
                  <a:pt x="429508" y="295832"/>
                  <a:pt x="429508" y="292040"/>
                  <a:pt x="429508" y="288247"/>
                </a:cubicBezTo>
                <a:cubicBezTo>
                  <a:pt x="429508" y="278387"/>
                  <a:pt x="430268" y="265492"/>
                  <a:pt x="431027" y="249563"/>
                </a:cubicBezTo>
                <a:close/>
                <a:moveTo>
                  <a:pt x="281432" y="216194"/>
                </a:moveTo>
                <a:cubicBezTo>
                  <a:pt x="287510" y="216194"/>
                  <a:pt x="288270" y="224559"/>
                  <a:pt x="282952" y="226080"/>
                </a:cubicBezTo>
                <a:cubicBezTo>
                  <a:pt x="213816" y="238247"/>
                  <a:pt x="138603" y="235205"/>
                  <a:pt x="68708" y="230642"/>
                </a:cubicBezTo>
                <a:cubicBezTo>
                  <a:pt x="66429" y="230642"/>
                  <a:pt x="65669" y="226080"/>
                  <a:pt x="68708" y="226080"/>
                </a:cubicBezTo>
                <a:cubicBezTo>
                  <a:pt x="139363" y="223798"/>
                  <a:pt x="210778" y="216194"/>
                  <a:pt x="281432" y="216194"/>
                </a:cubicBezTo>
                <a:close/>
                <a:moveTo>
                  <a:pt x="414320" y="205569"/>
                </a:moveTo>
                <a:cubicBezTo>
                  <a:pt x="414320" y="218464"/>
                  <a:pt x="414320" y="229842"/>
                  <a:pt x="415079" y="238185"/>
                </a:cubicBezTo>
                <a:cubicBezTo>
                  <a:pt x="415079" y="240461"/>
                  <a:pt x="415079" y="243495"/>
                  <a:pt x="415079" y="245770"/>
                </a:cubicBezTo>
                <a:cubicBezTo>
                  <a:pt x="419636" y="245770"/>
                  <a:pt x="424952" y="244253"/>
                  <a:pt x="429508" y="242736"/>
                </a:cubicBezTo>
                <a:cubicBezTo>
                  <a:pt x="430268" y="242736"/>
                  <a:pt x="430268" y="242736"/>
                  <a:pt x="431027" y="242736"/>
                </a:cubicBezTo>
                <a:cubicBezTo>
                  <a:pt x="431027" y="231359"/>
                  <a:pt x="431786" y="218464"/>
                  <a:pt x="431027" y="205569"/>
                </a:cubicBezTo>
                <a:cubicBezTo>
                  <a:pt x="425711" y="206328"/>
                  <a:pt x="419636" y="205569"/>
                  <a:pt x="414320" y="205569"/>
                </a:cubicBezTo>
                <a:close/>
                <a:moveTo>
                  <a:pt x="168624" y="172929"/>
                </a:moveTo>
                <a:cubicBezTo>
                  <a:pt x="202055" y="172645"/>
                  <a:pt x="235487" y="173403"/>
                  <a:pt x="268539" y="176059"/>
                </a:cubicBezTo>
                <a:cubicBezTo>
                  <a:pt x="271578" y="176818"/>
                  <a:pt x="271578" y="181370"/>
                  <a:pt x="268539" y="181370"/>
                </a:cubicBezTo>
                <a:cubicBezTo>
                  <a:pt x="202435" y="187440"/>
                  <a:pt x="134812" y="185164"/>
                  <a:pt x="68708" y="181370"/>
                </a:cubicBezTo>
                <a:cubicBezTo>
                  <a:pt x="65669" y="181370"/>
                  <a:pt x="65669" y="176059"/>
                  <a:pt x="68708" y="176059"/>
                </a:cubicBezTo>
                <a:cubicBezTo>
                  <a:pt x="101760" y="174542"/>
                  <a:pt x="135192" y="173214"/>
                  <a:pt x="168624" y="172929"/>
                </a:cubicBezTo>
                <a:close/>
                <a:moveTo>
                  <a:pt x="427989" y="169160"/>
                </a:moveTo>
                <a:cubicBezTo>
                  <a:pt x="423433" y="169160"/>
                  <a:pt x="418876" y="169160"/>
                  <a:pt x="414320" y="169919"/>
                </a:cubicBezTo>
                <a:cubicBezTo>
                  <a:pt x="414320" y="180538"/>
                  <a:pt x="414320" y="190399"/>
                  <a:pt x="414320" y="199501"/>
                </a:cubicBezTo>
                <a:cubicBezTo>
                  <a:pt x="419636" y="198742"/>
                  <a:pt x="425711" y="198742"/>
                  <a:pt x="431027" y="198742"/>
                </a:cubicBezTo>
                <a:cubicBezTo>
                  <a:pt x="430268" y="188882"/>
                  <a:pt x="429508" y="179021"/>
                  <a:pt x="427989" y="169160"/>
                </a:cubicBezTo>
                <a:close/>
                <a:moveTo>
                  <a:pt x="165325" y="125172"/>
                </a:moveTo>
                <a:cubicBezTo>
                  <a:pt x="202269" y="124792"/>
                  <a:pt x="239309" y="125931"/>
                  <a:pt x="275398" y="129729"/>
                </a:cubicBezTo>
                <a:cubicBezTo>
                  <a:pt x="279956" y="129729"/>
                  <a:pt x="280716" y="137323"/>
                  <a:pt x="275398" y="137323"/>
                </a:cubicBezTo>
                <a:cubicBezTo>
                  <a:pt x="203219" y="144918"/>
                  <a:pt x="127241" y="140361"/>
                  <a:pt x="55822" y="135045"/>
                </a:cubicBezTo>
                <a:cubicBezTo>
                  <a:pt x="52023" y="135045"/>
                  <a:pt x="52023" y="129729"/>
                  <a:pt x="55822" y="129729"/>
                </a:cubicBezTo>
                <a:cubicBezTo>
                  <a:pt x="91532" y="127450"/>
                  <a:pt x="128381" y="125551"/>
                  <a:pt x="165325" y="125172"/>
                </a:cubicBezTo>
                <a:close/>
                <a:moveTo>
                  <a:pt x="405206" y="108479"/>
                </a:moveTo>
                <a:cubicBezTo>
                  <a:pt x="410522" y="124408"/>
                  <a:pt x="412801" y="144129"/>
                  <a:pt x="413560" y="163092"/>
                </a:cubicBezTo>
                <a:cubicBezTo>
                  <a:pt x="418117" y="161575"/>
                  <a:pt x="422673" y="160817"/>
                  <a:pt x="427230" y="160817"/>
                </a:cubicBezTo>
                <a:cubicBezTo>
                  <a:pt x="423433" y="138820"/>
                  <a:pt x="417357" y="119098"/>
                  <a:pt x="405206" y="108479"/>
                </a:cubicBezTo>
                <a:close/>
                <a:moveTo>
                  <a:pt x="369513" y="80414"/>
                </a:moveTo>
                <a:cubicBezTo>
                  <a:pt x="375589" y="179021"/>
                  <a:pt x="379386" y="277628"/>
                  <a:pt x="378626" y="376235"/>
                </a:cubicBezTo>
                <a:cubicBezTo>
                  <a:pt x="378626" y="376235"/>
                  <a:pt x="379386" y="376235"/>
                  <a:pt x="379386" y="376235"/>
                </a:cubicBezTo>
                <a:cubicBezTo>
                  <a:pt x="386980" y="375477"/>
                  <a:pt x="394574" y="375477"/>
                  <a:pt x="402169" y="375477"/>
                </a:cubicBezTo>
                <a:cubicBezTo>
                  <a:pt x="402169" y="365616"/>
                  <a:pt x="402169" y="354997"/>
                  <a:pt x="401409" y="345136"/>
                </a:cubicBezTo>
                <a:cubicBezTo>
                  <a:pt x="397612" y="345895"/>
                  <a:pt x="393815" y="345895"/>
                  <a:pt x="390018" y="345895"/>
                </a:cubicBezTo>
                <a:cubicBezTo>
                  <a:pt x="386221" y="346653"/>
                  <a:pt x="385461" y="341344"/>
                  <a:pt x="389258" y="340585"/>
                </a:cubicBezTo>
                <a:cubicBezTo>
                  <a:pt x="393056" y="339827"/>
                  <a:pt x="397612" y="339068"/>
                  <a:pt x="401409" y="338310"/>
                </a:cubicBezTo>
                <a:cubicBezTo>
                  <a:pt x="401409" y="325415"/>
                  <a:pt x="400650" y="313278"/>
                  <a:pt x="400650" y="300384"/>
                </a:cubicBezTo>
                <a:cubicBezTo>
                  <a:pt x="396093" y="300384"/>
                  <a:pt x="390777" y="300384"/>
                  <a:pt x="386221" y="300384"/>
                </a:cubicBezTo>
                <a:cubicBezTo>
                  <a:pt x="382424" y="299625"/>
                  <a:pt x="382424" y="293557"/>
                  <a:pt x="386221" y="293557"/>
                </a:cubicBezTo>
                <a:cubicBezTo>
                  <a:pt x="390777" y="293557"/>
                  <a:pt x="395334" y="293557"/>
                  <a:pt x="399890" y="293557"/>
                </a:cubicBezTo>
                <a:cubicBezTo>
                  <a:pt x="399890" y="284455"/>
                  <a:pt x="399131" y="275353"/>
                  <a:pt x="399131" y="267009"/>
                </a:cubicBezTo>
                <a:cubicBezTo>
                  <a:pt x="399131" y="263216"/>
                  <a:pt x="398372" y="258665"/>
                  <a:pt x="398372" y="252597"/>
                </a:cubicBezTo>
                <a:cubicBezTo>
                  <a:pt x="394574" y="252597"/>
                  <a:pt x="390777" y="252597"/>
                  <a:pt x="386221" y="252597"/>
                </a:cubicBezTo>
                <a:cubicBezTo>
                  <a:pt x="382424" y="252597"/>
                  <a:pt x="382424" y="246529"/>
                  <a:pt x="386221" y="246529"/>
                </a:cubicBezTo>
                <a:cubicBezTo>
                  <a:pt x="390018" y="246529"/>
                  <a:pt x="394574" y="246529"/>
                  <a:pt x="398372" y="246529"/>
                </a:cubicBezTo>
                <a:cubicBezTo>
                  <a:pt x="398372" y="235910"/>
                  <a:pt x="398372" y="223015"/>
                  <a:pt x="398372" y="209362"/>
                </a:cubicBezTo>
                <a:cubicBezTo>
                  <a:pt x="392296" y="209362"/>
                  <a:pt x="385461" y="208603"/>
                  <a:pt x="379386" y="207845"/>
                </a:cubicBezTo>
                <a:cubicBezTo>
                  <a:pt x="376348" y="207845"/>
                  <a:pt x="376348" y="203294"/>
                  <a:pt x="379386" y="203294"/>
                </a:cubicBezTo>
                <a:cubicBezTo>
                  <a:pt x="385461" y="203294"/>
                  <a:pt x="392296" y="202535"/>
                  <a:pt x="398372" y="202535"/>
                </a:cubicBezTo>
                <a:cubicBezTo>
                  <a:pt x="397612" y="191916"/>
                  <a:pt x="397612" y="181297"/>
                  <a:pt x="396853" y="170677"/>
                </a:cubicBezTo>
                <a:cubicBezTo>
                  <a:pt x="393056" y="170677"/>
                  <a:pt x="390018" y="170677"/>
                  <a:pt x="386221" y="169919"/>
                </a:cubicBezTo>
                <a:cubicBezTo>
                  <a:pt x="383183" y="169919"/>
                  <a:pt x="383183" y="165368"/>
                  <a:pt x="386221" y="165368"/>
                </a:cubicBezTo>
                <a:cubicBezTo>
                  <a:pt x="390018" y="165368"/>
                  <a:pt x="393056" y="165368"/>
                  <a:pt x="396093" y="165368"/>
                </a:cubicBezTo>
                <a:cubicBezTo>
                  <a:pt x="395334" y="155507"/>
                  <a:pt x="394574" y="144888"/>
                  <a:pt x="393056" y="135786"/>
                </a:cubicBezTo>
                <a:cubicBezTo>
                  <a:pt x="387740" y="135027"/>
                  <a:pt x="382424" y="133510"/>
                  <a:pt x="377867" y="131235"/>
                </a:cubicBezTo>
                <a:cubicBezTo>
                  <a:pt x="374829" y="129718"/>
                  <a:pt x="377108" y="124408"/>
                  <a:pt x="380145" y="125925"/>
                </a:cubicBezTo>
                <a:cubicBezTo>
                  <a:pt x="383942" y="126684"/>
                  <a:pt x="387740" y="128201"/>
                  <a:pt x="391537" y="128201"/>
                </a:cubicBezTo>
                <a:cubicBezTo>
                  <a:pt x="386980" y="106204"/>
                  <a:pt x="380905" y="87999"/>
                  <a:pt x="369513" y="80414"/>
                </a:cubicBezTo>
                <a:close/>
                <a:moveTo>
                  <a:pt x="350528" y="69795"/>
                </a:moveTo>
                <a:cubicBezTo>
                  <a:pt x="338377" y="70553"/>
                  <a:pt x="326226" y="71312"/>
                  <a:pt x="314075" y="71312"/>
                </a:cubicBezTo>
                <a:cubicBezTo>
                  <a:pt x="315594" y="75863"/>
                  <a:pt x="317872" y="80414"/>
                  <a:pt x="320910" y="83448"/>
                </a:cubicBezTo>
                <a:cubicBezTo>
                  <a:pt x="321669" y="83448"/>
                  <a:pt x="321669" y="83448"/>
                  <a:pt x="322429" y="83448"/>
                </a:cubicBezTo>
                <a:cubicBezTo>
                  <a:pt x="331542" y="82690"/>
                  <a:pt x="342174" y="81931"/>
                  <a:pt x="351287" y="83448"/>
                </a:cubicBezTo>
                <a:cubicBezTo>
                  <a:pt x="351287" y="78897"/>
                  <a:pt x="351287" y="74346"/>
                  <a:pt x="350528" y="69795"/>
                </a:cubicBezTo>
                <a:close/>
                <a:moveTo>
                  <a:pt x="48276" y="63727"/>
                </a:moveTo>
                <a:cubicBezTo>
                  <a:pt x="36884" y="64485"/>
                  <a:pt x="26252" y="66761"/>
                  <a:pt x="17899" y="72829"/>
                </a:cubicBezTo>
                <a:cubicBezTo>
                  <a:pt x="16380" y="73587"/>
                  <a:pt x="14861" y="73587"/>
                  <a:pt x="13342" y="72829"/>
                </a:cubicBezTo>
                <a:cubicBezTo>
                  <a:pt x="23974" y="166126"/>
                  <a:pt x="22455" y="261699"/>
                  <a:pt x="28531" y="355755"/>
                </a:cubicBezTo>
                <a:cubicBezTo>
                  <a:pt x="30809" y="395198"/>
                  <a:pt x="23974" y="462706"/>
                  <a:pt x="45238" y="496839"/>
                </a:cubicBezTo>
                <a:cubicBezTo>
                  <a:pt x="68021" y="532490"/>
                  <a:pt x="170543" y="521112"/>
                  <a:pt x="206996" y="520353"/>
                </a:cubicBezTo>
                <a:cubicBezTo>
                  <a:pt x="237373" y="519595"/>
                  <a:pt x="332301" y="527938"/>
                  <a:pt x="354325" y="494564"/>
                </a:cubicBezTo>
                <a:cubicBezTo>
                  <a:pt x="340655" y="498356"/>
                  <a:pt x="325467" y="497598"/>
                  <a:pt x="311797" y="497598"/>
                </a:cubicBezTo>
                <a:cubicBezTo>
                  <a:pt x="309519" y="497598"/>
                  <a:pt x="309519" y="493805"/>
                  <a:pt x="311797" y="493805"/>
                </a:cubicBezTo>
                <a:cubicBezTo>
                  <a:pt x="321669" y="493047"/>
                  <a:pt x="331542" y="492288"/>
                  <a:pt x="340655" y="490771"/>
                </a:cubicBezTo>
                <a:cubicBezTo>
                  <a:pt x="346730" y="490013"/>
                  <a:pt x="352046" y="488496"/>
                  <a:pt x="357362" y="488496"/>
                </a:cubicBezTo>
                <a:cubicBezTo>
                  <a:pt x="359641" y="481669"/>
                  <a:pt x="360400" y="473325"/>
                  <a:pt x="361160" y="464982"/>
                </a:cubicBezTo>
                <a:cubicBezTo>
                  <a:pt x="350528" y="465740"/>
                  <a:pt x="340655" y="465740"/>
                  <a:pt x="330023" y="468016"/>
                </a:cubicBezTo>
                <a:cubicBezTo>
                  <a:pt x="326226" y="468774"/>
                  <a:pt x="324707" y="463465"/>
                  <a:pt x="328504" y="462706"/>
                </a:cubicBezTo>
                <a:cubicBezTo>
                  <a:pt x="338377" y="459672"/>
                  <a:pt x="350528" y="457397"/>
                  <a:pt x="361160" y="458155"/>
                </a:cubicBezTo>
                <a:cubicBezTo>
                  <a:pt x="361160" y="445260"/>
                  <a:pt x="360400" y="431607"/>
                  <a:pt x="359641" y="420229"/>
                </a:cubicBezTo>
                <a:cubicBezTo>
                  <a:pt x="349768" y="420988"/>
                  <a:pt x="339896" y="420988"/>
                  <a:pt x="329264" y="423263"/>
                </a:cubicBezTo>
                <a:cubicBezTo>
                  <a:pt x="326985" y="424022"/>
                  <a:pt x="325467" y="420229"/>
                  <a:pt x="328504" y="419471"/>
                </a:cubicBezTo>
                <a:cubicBezTo>
                  <a:pt x="338377" y="415678"/>
                  <a:pt x="349009" y="413403"/>
                  <a:pt x="359641" y="415678"/>
                </a:cubicBezTo>
                <a:cubicBezTo>
                  <a:pt x="359641" y="414161"/>
                  <a:pt x="359641" y="412644"/>
                  <a:pt x="359641" y="411127"/>
                </a:cubicBezTo>
                <a:cubicBezTo>
                  <a:pt x="359641" y="401266"/>
                  <a:pt x="359641" y="391406"/>
                  <a:pt x="359641" y="381545"/>
                </a:cubicBezTo>
                <a:cubicBezTo>
                  <a:pt x="357362" y="381545"/>
                  <a:pt x="355844" y="382303"/>
                  <a:pt x="353565" y="382303"/>
                </a:cubicBezTo>
                <a:cubicBezTo>
                  <a:pt x="347490" y="383062"/>
                  <a:pt x="341414" y="383821"/>
                  <a:pt x="336098" y="384579"/>
                </a:cubicBezTo>
                <a:cubicBezTo>
                  <a:pt x="332301" y="384579"/>
                  <a:pt x="332301" y="379269"/>
                  <a:pt x="335339" y="378511"/>
                </a:cubicBezTo>
                <a:cubicBezTo>
                  <a:pt x="340655" y="377752"/>
                  <a:pt x="346730" y="376994"/>
                  <a:pt x="352806" y="376235"/>
                </a:cubicBezTo>
                <a:cubicBezTo>
                  <a:pt x="355084" y="375477"/>
                  <a:pt x="357362" y="375477"/>
                  <a:pt x="359641" y="374718"/>
                </a:cubicBezTo>
                <a:cubicBezTo>
                  <a:pt x="359641" y="367892"/>
                  <a:pt x="359641" y="360307"/>
                  <a:pt x="359641" y="352721"/>
                </a:cubicBezTo>
                <a:cubicBezTo>
                  <a:pt x="359641" y="329207"/>
                  <a:pt x="359641" y="305693"/>
                  <a:pt x="359641" y="282179"/>
                </a:cubicBezTo>
                <a:cubicBezTo>
                  <a:pt x="350528" y="283696"/>
                  <a:pt x="341414" y="282938"/>
                  <a:pt x="332301" y="282179"/>
                </a:cubicBezTo>
                <a:cubicBezTo>
                  <a:pt x="329264" y="282179"/>
                  <a:pt x="329264" y="277628"/>
                  <a:pt x="332301" y="277628"/>
                </a:cubicBezTo>
                <a:cubicBezTo>
                  <a:pt x="341414" y="276870"/>
                  <a:pt x="350528" y="276111"/>
                  <a:pt x="358881" y="277628"/>
                </a:cubicBezTo>
                <a:cubicBezTo>
                  <a:pt x="358881" y="267009"/>
                  <a:pt x="358881" y="256390"/>
                  <a:pt x="358122" y="245770"/>
                </a:cubicBezTo>
                <a:cubicBezTo>
                  <a:pt x="349768" y="246529"/>
                  <a:pt x="340655" y="245012"/>
                  <a:pt x="332301" y="245012"/>
                </a:cubicBezTo>
                <a:cubicBezTo>
                  <a:pt x="330023" y="245012"/>
                  <a:pt x="330023" y="241219"/>
                  <a:pt x="332301" y="240461"/>
                </a:cubicBezTo>
                <a:cubicBezTo>
                  <a:pt x="340655" y="240461"/>
                  <a:pt x="349768" y="238944"/>
                  <a:pt x="358122" y="240461"/>
                </a:cubicBezTo>
                <a:cubicBezTo>
                  <a:pt x="358122" y="228325"/>
                  <a:pt x="357362" y="216947"/>
                  <a:pt x="357362" y="204811"/>
                </a:cubicBezTo>
                <a:cubicBezTo>
                  <a:pt x="347490" y="206328"/>
                  <a:pt x="339136" y="207086"/>
                  <a:pt x="330783" y="211637"/>
                </a:cubicBezTo>
                <a:cubicBezTo>
                  <a:pt x="327745" y="213154"/>
                  <a:pt x="324707" y="208603"/>
                  <a:pt x="327745" y="207086"/>
                </a:cubicBezTo>
                <a:cubicBezTo>
                  <a:pt x="336098" y="201777"/>
                  <a:pt x="346730" y="197225"/>
                  <a:pt x="356603" y="198742"/>
                </a:cubicBezTo>
                <a:cubicBezTo>
                  <a:pt x="356603" y="189640"/>
                  <a:pt x="355844" y="180538"/>
                  <a:pt x="355844" y="171436"/>
                </a:cubicBezTo>
                <a:cubicBezTo>
                  <a:pt x="347490" y="169919"/>
                  <a:pt x="339136" y="169919"/>
                  <a:pt x="332301" y="175228"/>
                </a:cubicBezTo>
                <a:cubicBezTo>
                  <a:pt x="330783" y="176746"/>
                  <a:pt x="328504" y="174470"/>
                  <a:pt x="330023" y="172953"/>
                </a:cubicBezTo>
                <a:cubicBezTo>
                  <a:pt x="336858" y="166885"/>
                  <a:pt x="346730" y="162334"/>
                  <a:pt x="355844" y="164609"/>
                </a:cubicBezTo>
                <a:cubicBezTo>
                  <a:pt x="355084" y="152473"/>
                  <a:pt x="354325" y="139578"/>
                  <a:pt x="353565" y="127442"/>
                </a:cubicBezTo>
                <a:cubicBezTo>
                  <a:pt x="349009" y="128959"/>
                  <a:pt x="343693" y="128959"/>
                  <a:pt x="338377" y="128201"/>
                </a:cubicBezTo>
                <a:cubicBezTo>
                  <a:pt x="333061" y="128201"/>
                  <a:pt x="327745" y="128201"/>
                  <a:pt x="322429" y="128201"/>
                </a:cubicBezTo>
                <a:cubicBezTo>
                  <a:pt x="318632" y="127442"/>
                  <a:pt x="318632" y="122132"/>
                  <a:pt x="322429" y="122132"/>
                </a:cubicBezTo>
                <a:cubicBezTo>
                  <a:pt x="327745" y="121374"/>
                  <a:pt x="333061" y="121374"/>
                  <a:pt x="338377" y="121374"/>
                </a:cubicBezTo>
                <a:cubicBezTo>
                  <a:pt x="343693" y="121374"/>
                  <a:pt x="349009" y="120615"/>
                  <a:pt x="353565" y="122132"/>
                </a:cubicBezTo>
                <a:cubicBezTo>
                  <a:pt x="352806" y="111513"/>
                  <a:pt x="352806" y="101652"/>
                  <a:pt x="352046" y="91033"/>
                </a:cubicBezTo>
                <a:cubicBezTo>
                  <a:pt x="342933" y="92550"/>
                  <a:pt x="333061" y="91792"/>
                  <a:pt x="324707" y="91033"/>
                </a:cubicBezTo>
                <a:cubicBezTo>
                  <a:pt x="324707" y="97101"/>
                  <a:pt x="317113" y="102411"/>
                  <a:pt x="311037" y="99377"/>
                </a:cubicBezTo>
                <a:cubicBezTo>
                  <a:pt x="300405" y="93309"/>
                  <a:pt x="293571" y="82690"/>
                  <a:pt x="291292" y="71312"/>
                </a:cubicBezTo>
                <a:cubicBezTo>
                  <a:pt x="273826" y="71312"/>
                  <a:pt x="257118" y="70553"/>
                  <a:pt x="239651" y="69795"/>
                </a:cubicBezTo>
                <a:cubicBezTo>
                  <a:pt x="243448" y="75863"/>
                  <a:pt x="248764" y="81931"/>
                  <a:pt x="253321" y="85724"/>
                </a:cubicBezTo>
                <a:cubicBezTo>
                  <a:pt x="261675" y="93309"/>
                  <a:pt x="251043" y="103928"/>
                  <a:pt x="242689" y="99377"/>
                </a:cubicBezTo>
                <a:cubicBezTo>
                  <a:pt x="229779" y="93309"/>
                  <a:pt x="219906" y="81931"/>
                  <a:pt x="214590" y="69036"/>
                </a:cubicBezTo>
                <a:cubicBezTo>
                  <a:pt x="206996" y="69036"/>
                  <a:pt x="199402" y="68278"/>
                  <a:pt x="192567" y="68278"/>
                </a:cubicBezTo>
                <a:cubicBezTo>
                  <a:pt x="178897" y="68278"/>
                  <a:pt x="165987" y="67519"/>
                  <a:pt x="153077" y="67519"/>
                </a:cubicBezTo>
                <a:cubicBezTo>
                  <a:pt x="156114" y="71312"/>
                  <a:pt x="159152" y="75104"/>
                  <a:pt x="162190" y="78139"/>
                </a:cubicBezTo>
                <a:cubicBezTo>
                  <a:pt x="166746" y="83448"/>
                  <a:pt x="162190" y="91033"/>
                  <a:pt x="156114" y="89516"/>
                </a:cubicBezTo>
                <a:cubicBezTo>
                  <a:pt x="143204" y="86482"/>
                  <a:pt x="134091" y="77380"/>
                  <a:pt x="128015" y="66761"/>
                </a:cubicBezTo>
                <a:cubicBezTo>
                  <a:pt x="120421" y="66761"/>
                  <a:pt x="112827" y="66761"/>
                  <a:pt x="105992" y="66761"/>
                </a:cubicBezTo>
                <a:cubicBezTo>
                  <a:pt x="97638" y="66002"/>
                  <a:pt x="87766" y="65244"/>
                  <a:pt x="77893" y="64485"/>
                </a:cubicBezTo>
                <a:cubicBezTo>
                  <a:pt x="78653" y="64485"/>
                  <a:pt x="78653" y="64485"/>
                  <a:pt x="79412" y="65244"/>
                </a:cubicBezTo>
                <a:cubicBezTo>
                  <a:pt x="84728" y="67519"/>
                  <a:pt x="82450" y="77380"/>
                  <a:pt x="75615" y="77380"/>
                </a:cubicBezTo>
                <a:cubicBezTo>
                  <a:pt x="63464" y="76621"/>
                  <a:pt x="54351" y="71312"/>
                  <a:pt x="48276" y="63727"/>
                </a:cubicBezTo>
                <a:close/>
                <a:moveTo>
                  <a:pt x="323188" y="43247"/>
                </a:moveTo>
                <a:cubicBezTo>
                  <a:pt x="320151" y="44764"/>
                  <a:pt x="317872" y="47798"/>
                  <a:pt x="316353" y="50073"/>
                </a:cubicBezTo>
                <a:cubicBezTo>
                  <a:pt x="329264" y="50832"/>
                  <a:pt x="341414" y="52349"/>
                  <a:pt x="353565" y="53866"/>
                </a:cubicBezTo>
                <a:cubicBezTo>
                  <a:pt x="352046" y="50073"/>
                  <a:pt x="349009" y="47039"/>
                  <a:pt x="345212" y="44764"/>
                </a:cubicBezTo>
                <a:cubicBezTo>
                  <a:pt x="339136" y="40213"/>
                  <a:pt x="330023" y="38696"/>
                  <a:pt x="323188" y="43247"/>
                </a:cubicBezTo>
                <a:close/>
                <a:moveTo>
                  <a:pt x="248954" y="35567"/>
                </a:moveTo>
                <a:cubicBezTo>
                  <a:pt x="245347" y="36420"/>
                  <a:pt x="241929" y="39075"/>
                  <a:pt x="239651" y="42488"/>
                </a:cubicBezTo>
                <a:cubicBezTo>
                  <a:pt x="238132" y="44764"/>
                  <a:pt x="237373" y="46281"/>
                  <a:pt x="236614" y="48556"/>
                </a:cubicBezTo>
                <a:cubicBezTo>
                  <a:pt x="245727" y="48556"/>
                  <a:pt x="254080" y="48556"/>
                  <a:pt x="262434" y="48556"/>
                </a:cubicBezTo>
                <a:cubicBezTo>
                  <a:pt x="262434" y="45522"/>
                  <a:pt x="261675" y="42488"/>
                  <a:pt x="259396" y="39454"/>
                </a:cubicBezTo>
                <a:cubicBezTo>
                  <a:pt x="256358" y="35662"/>
                  <a:pt x="252561" y="34714"/>
                  <a:pt x="248954" y="35567"/>
                </a:cubicBezTo>
                <a:close/>
                <a:moveTo>
                  <a:pt x="161620" y="28266"/>
                </a:moveTo>
                <a:cubicBezTo>
                  <a:pt x="158583" y="28266"/>
                  <a:pt x="155355" y="29594"/>
                  <a:pt x="152317" y="31869"/>
                </a:cubicBezTo>
                <a:cubicBezTo>
                  <a:pt x="146242" y="37179"/>
                  <a:pt x="143963" y="42488"/>
                  <a:pt x="144723" y="48556"/>
                </a:cubicBezTo>
                <a:cubicBezTo>
                  <a:pt x="153077" y="48556"/>
                  <a:pt x="162190" y="48556"/>
                  <a:pt x="171303" y="48556"/>
                </a:cubicBezTo>
                <a:cubicBezTo>
                  <a:pt x="171303" y="43247"/>
                  <a:pt x="172822" y="37937"/>
                  <a:pt x="169784" y="32628"/>
                </a:cubicBezTo>
                <a:cubicBezTo>
                  <a:pt x="167506" y="29594"/>
                  <a:pt x="164658" y="28266"/>
                  <a:pt x="161620" y="28266"/>
                </a:cubicBezTo>
                <a:close/>
                <a:moveTo>
                  <a:pt x="72577" y="26559"/>
                </a:moveTo>
                <a:cubicBezTo>
                  <a:pt x="64983" y="31869"/>
                  <a:pt x="62705" y="37937"/>
                  <a:pt x="63464" y="44764"/>
                </a:cubicBezTo>
                <a:cubicBezTo>
                  <a:pt x="75615" y="44005"/>
                  <a:pt x="88525" y="44764"/>
                  <a:pt x="100676" y="45522"/>
                </a:cubicBezTo>
                <a:cubicBezTo>
                  <a:pt x="99157" y="39454"/>
                  <a:pt x="98398" y="33386"/>
                  <a:pt x="93841" y="28835"/>
                </a:cubicBezTo>
                <a:cubicBezTo>
                  <a:pt x="87766" y="22767"/>
                  <a:pt x="79412" y="22008"/>
                  <a:pt x="72577" y="26559"/>
                </a:cubicBezTo>
                <a:close/>
                <a:moveTo>
                  <a:pt x="79507" y="11"/>
                </a:moveTo>
                <a:cubicBezTo>
                  <a:pt x="87386" y="-178"/>
                  <a:pt x="95360" y="1908"/>
                  <a:pt x="102195" y="6080"/>
                </a:cubicBezTo>
                <a:cubicBezTo>
                  <a:pt x="115105" y="14423"/>
                  <a:pt x="126497" y="32628"/>
                  <a:pt x="120421" y="47039"/>
                </a:cubicBezTo>
                <a:cubicBezTo>
                  <a:pt x="121181" y="47039"/>
                  <a:pt x="121940" y="47039"/>
                  <a:pt x="122699" y="47039"/>
                </a:cubicBezTo>
                <a:cubicBezTo>
                  <a:pt x="121940" y="31111"/>
                  <a:pt x="128775" y="14423"/>
                  <a:pt x="146242" y="6080"/>
                </a:cubicBezTo>
                <a:cubicBezTo>
                  <a:pt x="161430" y="-1506"/>
                  <a:pt x="179657" y="3804"/>
                  <a:pt x="189529" y="17457"/>
                </a:cubicBezTo>
                <a:cubicBezTo>
                  <a:pt x="195604" y="25801"/>
                  <a:pt x="198642" y="38696"/>
                  <a:pt x="195604" y="48556"/>
                </a:cubicBezTo>
                <a:cubicBezTo>
                  <a:pt x="200161" y="48556"/>
                  <a:pt x="205477" y="48556"/>
                  <a:pt x="210793" y="48556"/>
                </a:cubicBezTo>
                <a:cubicBezTo>
                  <a:pt x="210793" y="35662"/>
                  <a:pt x="216868" y="22767"/>
                  <a:pt x="230538" y="14423"/>
                </a:cubicBezTo>
                <a:cubicBezTo>
                  <a:pt x="246486" y="5321"/>
                  <a:pt x="265472" y="7597"/>
                  <a:pt x="277623" y="22008"/>
                </a:cubicBezTo>
                <a:cubicBezTo>
                  <a:pt x="283698" y="28076"/>
                  <a:pt x="288255" y="39454"/>
                  <a:pt x="286736" y="48556"/>
                </a:cubicBezTo>
                <a:cubicBezTo>
                  <a:pt x="288255" y="48556"/>
                  <a:pt x="289773" y="48556"/>
                  <a:pt x="291292" y="48556"/>
                </a:cubicBezTo>
                <a:cubicBezTo>
                  <a:pt x="293571" y="37937"/>
                  <a:pt x="300405" y="27318"/>
                  <a:pt x="310278" y="21250"/>
                </a:cubicBezTo>
                <a:cubicBezTo>
                  <a:pt x="337617" y="4563"/>
                  <a:pt x="388499" y="28835"/>
                  <a:pt x="380145" y="64485"/>
                </a:cubicBezTo>
                <a:cubicBezTo>
                  <a:pt x="380145" y="66002"/>
                  <a:pt x="378626" y="67519"/>
                  <a:pt x="377867" y="69036"/>
                </a:cubicBezTo>
                <a:cubicBezTo>
                  <a:pt x="384702" y="72070"/>
                  <a:pt x="390018" y="77380"/>
                  <a:pt x="394574" y="84207"/>
                </a:cubicBezTo>
                <a:cubicBezTo>
                  <a:pt x="461404" y="95584"/>
                  <a:pt x="444697" y="211637"/>
                  <a:pt x="445456" y="259424"/>
                </a:cubicBezTo>
                <a:cubicBezTo>
                  <a:pt x="446975" y="313278"/>
                  <a:pt x="446215" y="367892"/>
                  <a:pt x="442418" y="421746"/>
                </a:cubicBezTo>
                <a:cubicBezTo>
                  <a:pt x="440899" y="459672"/>
                  <a:pt x="443937" y="506700"/>
                  <a:pt x="427989" y="542350"/>
                </a:cubicBezTo>
                <a:cubicBezTo>
                  <a:pt x="417357" y="566623"/>
                  <a:pt x="399890" y="575725"/>
                  <a:pt x="374829" y="581793"/>
                </a:cubicBezTo>
                <a:cubicBezTo>
                  <a:pt x="329264" y="591654"/>
                  <a:pt x="279901" y="594688"/>
                  <a:pt x="232816" y="597722"/>
                </a:cubicBezTo>
                <a:cubicBezTo>
                  <a:pt x="189529" y="599997"/>
                  <a:pt x="126497" y="609858"/>
                  <a:pt x="84728" y="595446"/>
                </a:cubicBezTo>
                <a:cubicBezTo>
                  <a:pt x="64983" y="588620"/>
                  <a:pt x="58148" y="580276"/>
                  <a:pt x="60426" y="560555"/>
                </a:cubicBezTo>
                <a:cubicBezTo>
                  <a:pt x="60426" y="559796"/>
                  <a:pt x="60426" y="559796"/>
                  <a:pt x="60426" y="559796"/>
                </a:cubicBezTo>
                <a:cubicBezTo>
                  <a:pt x="48276" y="552211"/>
                  <a:pt x="39922" y="539316"/>
                  <a:pt x="39162" y="520353"/>
                </a:cubicBezTo>
                <a:cubicBezTo>
                  <a:pt x="39162" y="518836"/>
                  <a:pt x="39162" y="518078"/>
                  <a:pt x="39922" y="517319"/>
                </a:cubicBezTo>
                <a:cubicBezTo>
                  <a:pt x="23974" y="500632"/>
                  <a:pt x="20936" y="476359"/>
                  <a:pt x="17899" y="453604"/>
                </a:cubicBezTo>
                <a:cubicBezTo>
                  <a:pt x="4229" y="326173"/>
                  <a:pt x="-7922" y="188123"/>
                  <a:pt x="6507" y="60693"/>
                </a:cubicBezTo>
                <a:cubicBezTo>
                  <a:pt x="6507" y="57659"/>
                  <a:pt x="11064" y="57659"/>
                  <a:pt x="11823" y="60693"/>
                </a:cubicBezTo>
                <a:cubicBezTo>
                  <a:pt x="11823" y="61451"/>
                  <a:pt x="11823" y="62210"/>
                  <a:pt x="11823" y="62968"/>
                </a:cubicBezTo>
                <a:cubicBezTo>
                  <a:pt x="19417" y="55383"/>
                  <a:pt x="30049" y="50073"/>
                  <a:pt x="41441" y="47798"/>
                </a:cubicBezTo>
                <a:cubicBezTo>
                  <a:pt x="38403" y="33386"/>
                  <a:pt x="42960" y="17457"/>
                  <a:pt x="57389" y="7597"/>
                </a:cubicBezTo>
                <a:cubicBezTo>
                  <a:pt x="63844" y="2666"/>
                  <a:pt x="71628" y="201"/>
                  <a:pt x="79507" y="11"/>
                </a:cubicBezTo>
                <a:close/>
              </a:path>
            </a:pathLst>
          </a:custGeom>
          <a:solidFill>
            <a:srgbClr val="184077"/>
          </a:solidFill>
          <a:ln>
            <a:noFill/>
          </a:ln>
        </p:spPr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C90AA074-D9BD-4007-AE30-FCBA2FC80B0D}"/>
              </a:ext>
            </a:extLst>
          </p:cNvPr>
          <p:cNvSpPr/>
          <p:nvPr/>
        </p:nvSpPr>
        <p:spPr>
          <a:xfrm>
            <a:off x="1692930" y="4009153"/>
            <a:ext cx="60550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https://writingcenter.unc.edu/tips-and-tools/book-reviews/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111618A2-DC71-4647-BBF0-B016360B8E95}"/>
              </a:ext>
            </a:extLst>
          </p:cNvPr>
          <p:cNvGrpSpPr/>
          <p:nvPr/>
        </p:nvGrpSpPr>
        <p:grpSpPr>
          <a:xfrm>
            <a:off x="874603" y="3906793"/>
            <a:ext cx="7155399" cy="606768"/>
            <a:chOff x="4104782" y="3783110"/>
            <a:chExt cx="7155399" cy="606768"/>
          </a:xfrm>
        </p:grpSpPr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id="{E26AEA7B-2976-408E-859C-1CAF44B51051}"/>
                </a:ext>
              </a:extLst>
            </p:cNvPr>
            <p:cNvSpPr/>
            <p:nvPr/>
          </p:nvSpPr>
          <p:spPr>
            <a:xfrm>
              <a:off x="4104782" y="3885471"/>
              <a:ext cx="7155399" cy="338554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magnifying-glass_32917">
              <a:extLst>
                <a:ext uri="{FF2B5EF4-FFF2-40B4-BE49-F238E27FC236}">
                  <a16:creationId xmlns:a16="http://schemas.microsoft.com/office/drawing/2014/main" id="{EBA30816-BA8F-4645-94AE-7798E99FFE8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248589" y="3783110"/>
              <a:ext cx="609685" cy="606768"/>
            </a:xfrm>
            <a:custGeom>
              <a:avLst/>
              <a:gdLst>
                <a:gd name="T0" fmla="*/ 1433 w 2718"/>
                <a:gd name="T1" fmla="*/ 661 h 2709"/>
                <a:gd name="T2" fmla="*/ 1589 w 2718"/>
                <a:gd name="T3" fmla="*/ 1115 h 2709"/>
                <a:gd name="T4" fmla="*/ 1433 w 2718"/>
                <a:gd name="T5" fmla="*/ 797 h 2709"/>
                <a:gd name="T6" fmla="*/ 662 w 2718"/>
                <a:gd name="T7" fmla="*/ 799 h 2709"/>
                <a:gd name="T8" fmla="*/ 508 w 2718"/>
                <a:gd name="T9" fmla="*/ 1116 h 2709"/>
                <a:gd name="T10" fmla="*/ 662 w 2718"/>
                <a:gd name="T11" fmla="*/ 663 h 2709"/>
                <a:gd name="T12" fmla="*/ 1433 w 2718"/>
                <a:gd name="T13" fmla="*/ 661 h 2709"/>
                <a:gd name="T14" fmla="*/ 2718 w 2718"/>
                <a:gd name="T15" fmla="*/ 2480 h 2709"/>
                <a:gd name="T16" fmla="*/ 2491 w 2718"/>
                <a:gd name="T17" fmla="*/ 2709 h 2709"/>
                <a:gd name="T18" fmla="*/ 1816 w 2718"/>
                <a:gd name="T19" fmla="*/ 2038 h 2709"/>
                <a:gd name="T20" fmla="*/ 1873 w 2718"/>
                <a:gd name="T21" fmla="*/ 1981 h 2709"/>
                <a:gd name="T22" fmla="*/ 1731 w 2718"/>
                <a:gd name="T23" fmla="*/ 1840 h 2709"/>
                <a:gd name="T24" fmla="*/ 1048 w 2718"/>
                <a:gd name="T25" fmla="*/ 2095 h 2709"/>
                <a:gd name="T26" fmla="*/ 310 w 2718"/>
                <a:gd name="T27" fmla="*/ 1790 h 2709"/>
                <a:gd name="T28" fmla="*/ 1 w 2718"/>
                <a:gd name="T29" fmla="*/ 1050 h 2709"/>
                <a:gd name="T30" fmla="*/ 306 w 2718"/>
                <a:gd name="T31" fmla="*/ 309 h 2709"/>
                <a:gd name="T32" fmla="*/ 1048 w 2718"/>
                <a:gd name="T33" fmla="*/ 0 h 2709"/>
                <a:gd name="T34" fmla="*/ 1787 w 2718"/>
                <a:gd name="T35" fmla="*/ 305 h 2709"/>
                <a:gd name="T36" fmla="*/ 2096 w 2718"/>
                <a:gd name="T37" fmla="*/ 1044 h 2709"/>
                <a:gd name="T38" fmla="*/ 1845 w 2718"/>
                <a:gd name="T39" fmla="*/ 1726 h 2709"/>
                <a:gd name="T40" fmla="*/ 1987 w 2718"/>
                <a:gd name="T41" fmla="*/ 1867 h 2709"/>
                <a:gd name="T42" fmla="*/ 2044 w 2718"/>
                <a:gd name="T43" fmla="*/ 1809 h 2709"/>
                <a:gd name="T44" fmla="*/ 2718 w 2718"/>
                <a:gd name="T45" fmla="*/ 2480 h 2709"/>
                <a:gd name="T46" fmla="*/ 1677 w 2718"/>
                <a:gd name="T47" fmla="*/ 1672 h 2709"/>
                <a:gd name="T48" fmla="*/ 1934 w 2718"/>
                <a:gd name="T49" fmla="*/ 1045 h 2709"/>
                <a:gd name="T50" fmla="*/ 1673 w 2718"/>
                <a:gd name="T51" fmla="*/ 419 h 2709"/>
                <a:gd name="T52" fmla="*/ 1049 w 2718"/>
                <a:gd name="T53" fmla="*/ 162 h 2709"/>
                <a:gd name="T54" fmla="*/ 420 w 2718"/>
                <a:gd name="T55" fmla="*/ 423 h 2709"/>
                <a:gd name="T56" fmla="*/ 162 w 2718"/>
                <a:gd name="T57" fmla="*/ 1050 h 2709"/>
                <a:gd name="T58" fmla="*/ 424 w 2718"/>
                <a:gd name="T59" fmla="*/ 1676 h 2709"/>
                <a:gd name="T60" fmla="*/ 1048 w 2718"/>
                <a:gd name="T61" fmla="*/ 1933 h 2709"/>
                <a:gd name="T62" fmla="*/ 1677 w 2718"/>
                <a:gd name="T63" fmla="*/ 1672 h 2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18" h="2709">
                  <a:moveTo>
                    <a:pt x="1433" y="661"/>
                  </a:moveTo>
                  <a:cubicBezTo>
                    <a:pt x="1557" y="785"/>
                    <a:pt x="1609" y="954"/>
                    <a:pt x="1589" y="1115"/>
                  </a:cubicBezTo>
                  <a:cubicBezTo>
                    <a:pt x="1574" y="999"/>
                    <a:pt x="1523" y="886"/>
                    <a:pt x="1433" y="797"/>
                  </a:cubicBezTo>
                  <a:cubicBezTo>
                    <a:pt x="1219" y="585"/>
                    <a:pt x="874" y="586"/>
                    <a:pt x="662" y="799"/>
                  </a:cubicBezTo>
                  <a:cubicBezTo>
                    <a:pt x="573" y="888"/>
                    <a:pt x="522" y="1000"/>
                    <a:pt x="508" y="1116"/>
                  </a:cubicBezTo>
                  <a:cubicBezTo>
                    <a:pt x="488" y="955"/>
                    <a:pt x="539" y="787"/>
                    <a:pt x="662" y="663"/>
                  </a:cubicBezTo>
                  <a:cubicBezTo>
                    <a:pt x="874" y="449"/>
                    <a:pt x="1219" y="448"/>
                    <a:pt x="1433" y="661"/>
                  </a:cubicBezTo>
                  <a:close/>
                  <a:moveTo>
                    <a:pt x="2718" y="2480"/>
                  </a:moveTo>
                  <a:lnTo>
                    <a:pt x="2491" y="2709"/>
                  </a:lnTo>
                  <a:lnTo>
                    <a:pt x="1816" y="2038"/>
                  </a:lnTo>
                  <a:lnTo>
                    <a:pt x="1873" y="1981"/>
                  </a:lnTo>
                  <a:lnTo>
                    <a:pt x="1731" y="1840"/>
                  </a:lnTo>
                  <a:cubicBezTo>
                    <a:pt x="1541" y="2005"/>
                    <a:pt x="1302" y="2095"/>
                    <a:pt x="1048" y="2095"/>
                  </a:cubicBezTo>
                  <a:cubicBezTo>
                    <a:pt x="770" y="2095"/>
                    <a:pt x="507" y="1987"/>
                    <a:pt x="310" y="1790"/>
                  </a:cubicBezTo>
                  <a:cubicBezTo>
                    <a:pt x="111" y="1593"/>
                    <a:pt x="2" y="1330"/>
                    <a:pt x="1" y="1050"/>
                  </a:cubicBezTo>
                  <a:cubicBezTo>
                    <a:pt x="0" y="771"/>
                    <a:pt x="108" y="507"/>
                    <a:pt x="306" y="309"/>
                  </a:cubicBezTo>
                  <a:cubicBezTo>
                    <a:pt x="504" y="110"/>
                    <a:pt x="768" y="0"/>
                    <a:pt x="1048" y="0"/>
                  </a:cubicBezTo>
                  <a:cubicBezTo>
                    <a:pt x="1327" y="0"/>
                    <a:pt x="1589" y="108"/>
                    <a:pt x="1787" y="305"/>
                  </a:cubicBezTo>
                  <a:cubicBezTo>
                    <a:pt x="1985" y="502"/>
                    <a:pt x="2095" y="765"/>
                    <a:pt x="2096" y="1044"/>
                  </a:cubicBezTo>
                  <a:cubicBezTo>
                    <a:pt x="2096" y="1297"/>
                    <a:pt x="2008" y="1536"/>
                    <a:pt x="1845" y="1726"/>
                  </a:cubicBezTo>
                  <a:lnTo>
                    <a:pt x="1987" y="1867"/>
                  </a:lnTo>
                  <a:lnTo>
                    <a:pt x="2044" y="1809"/>
                  </a:lnTo>
                  <a:lnTo>
                    <a:pt x="2718" y="2480"/>
                  </a:lnTo>
                  <a:close/>
                  <a:moveTo>
                    <a:pt x="1677" y="1672"/>
                  </a:moveTo>
                  <a:cubicBezTo>
                    <a:pt x="1843" y="1504"/>
                    <a:pt x="1935" y="1282"/>
                    <a:pt x="1934" y="1045"/>
                  </a:cubicBezTo>
                  <a:cubicBezTo>
                    <a:pt x="1934" y="808"/>
                    <a:pt x="1841" y="586"/>
                    <a:pt x="1673" y="419"/>
                  </a:cubicBezTo>
                  <a:cubicBezTo>
                    <a:pt x="1506" y="253"/>
                    <a:pt x="1284" y="162"/>
                    <a:pt x="1049" y="162"/>
                  </a:cubicBezTo>
                  <a:cubicBezTo>
                    <a:pt x="811" y="162"/>
                    <a:pt x="588" y="254"/>
                    <a:pt x="420" y="423"/>
                  </a:cubicBezTo>
                  <a:cubicBezTo>
                    <a:pt x="253" y="591"/>
                    <a:pt x="162" y="813"/>
                    <a:pt x="162" y="1050"/>
                  </a:cubicBezTo>
                  <a:cubicBezTo>
                    <a:pt x="163" y="1287"/>
                    <a:pt x="256" y="1509"/>
                    <a:pt x="424" y="1676"/>
                  </a:cubicBezTo>
                  <a:cubicBezTo>
                    <a:pt x="591" y="1842"/>
                    <a:pt x="813" y="1933"/>
                    <a:pt x="1048" y="1933"/>
                  </a:cubicBezTo>
                  <a:cubicBezTo>
                    <a:pt x="1286" y="1934"/>
                    <a:pt x="1509" y="1841"/>
                    <a:pt x="1677" y="1672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</p:spPr>
        </p:sp>
      </p:grpSp>
      <p:sp>
        <p:nvSpPr>
          <p:cNvPr id="19" name="矩形 18">
            <a:extLst>
              <a:ext uri="{FF2B5EF4-FFF2-40B4-BE49-F238E27FC236}">
                <a16:creationId xmlns:a16="http://schemas.microsoft.com/office/drawing/2014/main" id="{3568AA68-8395-4EE7-8885-F21C5D1B00D0}"/>
              </a:ext>
            </a:extLst>
          </p:cNvPr>
          <p:cNvSpPr/>
          <p:nvPr/>
        </p:nvSpPr>
        <p:spPr>
          <a:xfrm>
            <a:off x="1692930" y="4868021"/>
            <a:ext cx="60550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http://libguides.usc.edu/writingguide/bookreview</a:t>
            </a: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2AC703CA-ED36-4685-B9D7-145AFC6DC760}"/>
              </a:ext>
            </a:extLst>
          </p:cNvPr>
          <p:cNvGrpSpPr/>
          <p:nvPr/>
        </p:nvGrpSpPr>
        <p:grpSpPr>
          <a:xfrm>
            <a:off x="874603" y="4765661"/>
            <a:ext cx="7155399" cy="606768"/>
            <a:chOff x="4104782" y="4641978"/>
            <a:chExt cx="7155399" cy="606768"/>
          </a:xfrm>
        </p:grpSpPr>
        <p:sp>
          <p:nvSpPr>
            <p:cNvPr id="18" name="矩形: 圆角 17">
              <a:extLst>
                <a:ext uri="{FF2B5EF4-FFF2-40B4-BE49-F238E27FC236}">
                  <a16:creationId xmlns:a16="http://schemas.microsoft.com/office/drawing/2014/main" id="{D615AF1E-4812-45F3-B247-515C7FC51789}"/>
                </a:ext>
              </a:extLst>
            </p:cNvPr>
            <p:cNvSpPr/>
            <p:nvPr/>
          </p:nvSpPr>
          <p:spPr>
            <a:xfrm>
              <a:off x="4104782" y="4744339"/>
              <a:ext cx="7155399" cy="338554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1" name="magnifying-glass_32917">
              <a:extLst>
                <a:ext uri="{FF2B5EF4-FFF2-40B4-BE49-F238E27FC236}">
                  <a16:creationId xmlns:a16="http://schemas.microsoft.com/office/drawing/2014/main" id="{1519A51B-F831-478B-8C4B-646D143B414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248589" y="4641978"/>
              <a:ext cx="609685" cy="606768"/>
            </a:xfrm>
            <a:custGeom>
              <a:avLst/>
              <a:gdLst>
                <a:gd name="T0" fmla="*/ 1433 w 2718"/>
                <a:gd name="T1" fmla="*/ 661 h 2709"/>
                <a:gd name="T2" fmla="*/ 1589 w 2718"/>
                <a:gd name="T3" fmla="*/ 1115 h 2709"/>
                <a:gd name="T4" fmla="*/ 1433 w 2718"/>
                <a:gd name="T5" fmla="*/ 797 h 2709"/>
                <a:gd name="T6" fmla="*/ 662 w 2718"/>
                <a:gd name="T7" fmla="*/ 799 h 2709"/>
                <a:gd name="T8" fmla="*/ 508 w 2718"/>
                <a:gd name="T9" fmla="*/ 1116 h 2709"/>
                <a:gd name="T10" fmla="*/ 662 w 2718"/>
                <a:gd name="T11" fmla="*/ 663 h 2709"/>
                <a:gd name="T12" fmla="*/ 1433 w 2718"/>
                <a:gd name="T13" fmla="*/ 661 h 2709"/>
                <a:gd name="T14" fmla="*/ 2718 w 2718"/>
                <a:gd name="T15" fmla="*/ 2480 h 2709"/>
                <a:gd name="T16" fmla="*/ 2491 w 2718"/>
                <a:gd name="T17" fmla="*/ 2709 h 2709"/>
                <a:gd name="T18" fmla="*/ 1816 w 2718"/>
                <a:gd name="T19" fmla="*/ 2038 h 2709"/>
                <a:gd name="T20" fmla="*/ 1873 w 2718"/>
                <a:gd name="T21" fmla="*/ 1981 h 2709"/>
                <a:gd name="T22" fmla="*/ 1731 w 2718"/>
                <a:gd name="T23" fmla="*/ 1840 h 2709"/>
                <a:gd name="T24" fmla="*/ 1048 w 2718"/>
                <a:gd name="T25" fmla="*/ 2095 h 2709"/>
                <a:gd name="T26" fmla="*/ 310 w 2718"/>
                <a:gd name="T27" fmla="*/ 1790 h 2709"/>
                <a:gd name="T28" fmla="*/ 1 w 2718"/>
                <a:gd name="T29" fmla="*/ 1050 h 2709"/>
                <a:gd name="T30" fmla="*/ 306 w 2718"/>
                <a:gd name="T31" fmla="*/ 309 h 2709"/>
                <a:gd name="T32" fmla="*/ 1048 w 2718"/>
                <a:gd name="T33" fmla="*/ 0 h 2709"/>
                <a:gd name="T34" fmla="*/ 1787 w 2718"/>
                <a:gd name="T35" fmla="*/ 305 h 2709"/>
                <a:gd name="T36" fmla="*/ 2096 w 2718"/>
                <a:gd name="T37" fmla="*/ 1044 h 2709"/>
                <a:gd name="T38" fmla="*/ 1845 w 2718"/>
                <a:gd name="T39" fmla="*/ 1726 h 2709"/>
                <a:gd name="T40" fmla="*/ 1987 w 2718"/>
                <a:gd name="T41" fmla="*/ 1867 h 2709"/>
                <a:gd name="T42" fmla="*/ 2044 w 2718"/>
                <a:gd name="T43" fmla="*/ 1809 h 2709"/>
                <a:gd name="T44" fmla="*/ 2718 w 2718"/>
                <a:gd name="T45" fmla="*/ 2480 h 2709"/>
                <a:gd name="T46" fmla="*/ 1677 w 2718"/>
                <a:gd name="T47" fmla="*/ 1672 h 2709"/>
                <a:gd name="T48" fmla="*/ 1934 w 2718"/>
                <a:gd name="T49" fmla="*/ 1045 h 2709"/>
                <a:gd name="T50" fmla="*/ 1673 w 2718"/>
                <a:gd name="T51" fmla="*/ 419 h 2709"/>
                <a:gd name="T52" fmla="*/ 1049 w 2718"/>
                <a:gd name="T53" fmla="*/ 162 h 2709"/>
                <a:gd name="T54" fmla="*/ 420 w 2718"/>
                <a:gd name="T55" fmla="*/ 423 h 2709"/>
                <a:gd name="T56" fmla="*/ 162 w 2718"/>
                <a:gd name="T57" fmla="*/ 1050 h 2709"/>
                <a:gd name="T58" fmla="*/ 424 w 2718"/>
                <a:gd name="T59" fmla="*/ 1676 h 2709"/>
                <a:gd name="T60" fmla="*/ 1048 w 2718"/>
                <a:gd name="T61" fmla="*/ 1933 h 2709"/>
                <a:gd name="T62" fmla="*/ 1677 w 2718"/>
                <a:gd name="T63" fmla="*/ 1672 h 2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18" h="2709">
                  <a:moveTo>
                    <a:pt x="1433" y="661"/>
                  </a:moveTo>
                  <a:cubicBezTo>
                    <a:pt x="1557" y="785"/>
                    <a:pt x="1609" y="954"/>
                    <a:pt x="1589" y="1115"/>
                  </a:cubicBezTo>
                  <a:cubicBezTo>
                    <a:pt x="1574" y="999"/>
                    <a:pt x="1523" y="886"/>
                    <a:pt x="1433" y="797"/>
                  </a:cubicBezTo>
                  <a:cubicBezTo>
                    <a:pt x="1219" y="585"/>
                    <a:pt x="874" y="586"/>
                    <a:pt x="662" y="799"/>
                  </a:cubicBezTo>
                  <a:cubicBezTo>
                    <a:pt x="573" y="888"/>
                    <a:pt x="522" y="1000"/>
                    <a:pt x="508" y="1116"/>
                  </a:cubicBezTo>
                  <a:cubicBezTo>
                    <a:pt x="488" y="955"/>
                    <a:pt x="539" y="787"/>
                    <a:pt x="662" y="663"/>
                  </a:cubicBezTo>
                  <a:cubicBezTo>
                    <a:pt x="874" y="449"/>
                    <a:pt x="1219" y="448"/>
                    <a:pt x="1433" y="661"/>
                  </a:cubicBezTo>
                  <a:close/>
                  <a:moveTo>
                    <a:pt x="2718" y="2480"/>
                  </a:moveTo>
                  <a:lnTo>
                    <a:pt x="2491" y="2709"/>
                  </a:lnTo>
                  <a:lnTo>
                    <a:pt x="1816" y="2038"/>
                  </a:lnTo>
                  <a:lnTo>
                    <a:pt x="1873" y="1981"/>
                  </a:lnTo>
                  <a:lnTo>
                    <a:pt x="1731" y="1840"/>
                  </a:lnTo>
                  <a:cubicBezTo>
                    <a:pt x="1541" y="2005"/>
                    <a:pt x="1302" y="2095"/>
                    <a:pt x="1048" y="2095"/>
                  </a:cubicBezTo>
                  <a:cubicBezTo>
                    <a:pt x="770" y="2095"/>
                    <a:pt x="507" y="1987"/>
                    <a:pt x="310" y="1790"/>
                  </a:cubicBezTo>
                  <a:cubicBezTo>
                    <a:pt x="111" y="1593"/>
                    <a:pt x="2" y="1330"/>
                    <a:pt x="1" y="1050"/>
                  </a:cubicBezTo>
                  <a:cubicBezTo>
                    <a:pt x="0" y="771"/>
                    <a:pt x="108" y="507"/>
                    <a:pt x="306" y="309"/>
                  </a:cubicBezTo>
                  <a:cubicBezTo>
                    <a:pt x="504" y="110"/>
                    <a:pt x="768" y="0"/>
                    <a:pt x="1048" y="0"/>
                  </a:cubicBezTo>
                  <a:cubicBezTo>
                    <a:pt x="1327" y="0"/>
                    <a:pt x="1589" y="108"/>
                    <a:pt x="1787" y="305"/>
                  </a:cubicBezTo>
                  <a:cubicBezTo>
                    <a:pt x="1985" y="502"/>
                    <a:pt x="2095" y="765"/>
                    <a:pt x="2096" y="1044"/>
                  </a:cubicBezTo>
                  <a:cubicBezTo>
                    <a:pt x="2096" y="1297"/>
                    <a:pt x="2008" y="1536"/>
                    <a:pt x="1845" y="1726"/>
                  </a:cubicBezTo>
                  <a:lnTo>
                    <a:pt x="1987" y="1867"/>
                  </a:lnTo>
                  <a:lnTo>
                    <a:pt x="2044" y="1809"/>
                  </a:lnTo>
                  <a:lnTo>
                    <a:pt x="2718" y="2480"/>
                  </a:lnTo>
                  <a:close/>
                  <a:moveTo>
                    <a:pt x="1677" y="1672"/>
                  </a:moveTo>
                  <a:cubicBezTo>
                    <a:pt x="1843" y="1504"/>
                    <a:pt x="1935" y="1282"/>
                    <a:pt x="1934" y="1045"/>
                  </a:cubicBezTo>
                  <a:cubicBezTo>
                    <a:pt x="1934" y="808"/>
                    <a:pt x="1841" y="586"/>
                    <a:pt x="1673" y="419"/>
                  </a:cubicBezTo>
                  <a:cubicBezTo>
                    <a:pt x="1506" y="253"/>
                    <a:pt x="1284" y="162"/>
                    <a:pt x="1049" y="162"/>
                  </a:cubicBezTo>
                  <a:cubicBezTo>
                    <a:pt x="811" y="162"/>
                    <a:pt x="588" y="254"/>
                    <a:pt x="420" y="423"/>
                  </a:cubicBezTo>
                  <a:cubicBezTo>
                    <a:pt x="253" y="591"/>
                    <a:pt x="162" y="813"/>
                    <a:pt x="162" y="1050"/>
                  </a:cubicBezTo>
                  <a:cubicBezTo>
                    <a:pt x="163" y="1287"/>
                    <a:pt x="256" y="1509"/>
                    <a:pt x="424" y="1676"/>
                  </a:cubicBezTo>
                  <a:cubicBezTo>
                    <a:pt x="591" y="1842"/>
                    <a:pt x="813" y="1933"/>
                    <a:pt x="1048" y="1933"/>
                  </a:cubicBezTo>
                  <a:cubicBezTo>
                    <a:pt x="1286" y="1934"/>
                    <a:pt x="1509" y="1841"/>
                    <a:pt x="1677" y="1672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</p:spPr>
        </p:sp>
      </p:grpSp>
      <p:sp>
        <p:nvSpPr>
          <p:cNvPr id="24" name="矩形 23">
            <a:extLst>
              <a:ext uri="{FF2B5EF4-FFF2-40B4-BE49-F238E27FC236}">
                <a16:creationId xmlns:a16="http://schemas.microsoft.com/office/drawing/2014/main" id="{D6240F25-9CCB-4D00-81C0-B9576BF8EEF5}"/>
              </a:ext>
            </a:extLst>
          </p:cNvPr>
          <p:cNvSpPr/>
          <p:nvPr/>
        </p:nvSpPr>
        <p:spPr>
          <a:xfrm>
            <a:off x="1692930" y="5720951"/>
            <a:ext cx="60550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16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http://owll.massey.ac.nz/pdf/sample-book-review.pdf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8886B353-405F-42B7-9170-2207B7F8D137}"/>
              </a:ext>
            </a:extLst>
          </p:cNvPr>
          <p:cNvGrpSpPr/>
          <p:nvPr/>
        </p:nvGrpSpPr>
        <p:grpSpPr>
          <a:xfrm>
            <a:off x="874603" y="5618591"/>
            <a:ext cx="7155399" cy="606768"/>
            <a:chOff x="4104782" y="5494908"/>
            <a:chExt cx="7155399" cy="606768"/>
          </a:xfrm>
        </p:grpSpPr>
        <p:sp>
          <p:nvSpPr>
            <p:cNvPr id="23" name="矩形: 圆角 22">
              <a:extLst>
                <a:ext uri="{FF2B5EF4-FFF2-40B4-BE49-F238E27FC236}">
                  <a16:creationId xmlns:a16="http://schemas.microsoft.com/office/drawing/2014/main" id="{D18B8166-630E-4D92-A346-37DC4AF7EFF6}"/>
                </a:ext>
              </a:extLst>
            </p:cNvPr>
            <p:cNvSpPr/>
            <p:nvPr/>
          </p:nvSpPr>
          <p:spPr>
            <a:xfrm>
              <a:off x="4104782" y="5597269"/>
              <a:ext cx="7155399" cy="338554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magnifying-glass_32917">
              <a:extLst>
                <a:ext uri="{FF2B5EF4-FFF2-40B4-BE49-F238E27FC236}">
                  <a16:creationId xmlns:a16="http://schemas.microsoft.com/office/drawing/2014/main" id="{B330E873-432E-43A2-BA90-F1FFB035BA4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248589" y="5494908"/>
              <a:ext cx="609685" cy="606768"/>
            </a:xfrm>
            <a:custGeom>
              <a:avLst/>
              <a:gdLst>
                <a:gd name="T0" fmla="*/ 1433 w 2718"/>
                <a:gd name="T1" fmla="*/ 661 h 2709"/>
                <a:gd name="T2" fmla="*/ 1589 w 2718"/>
                <a:gd name="T3" fmla="*/ 1115 h 2709"/>
                <a:gd name="T4" fmla="*/ 1433 w 2718"/>
                <a:gd name="T5" fmla="*/ 797 h 2709"/>
                <a:gd name="T6" fmla="*/ 662 w 2718"/>
                <a:gd name="T7" fmla="*/ 799 h 2709"/>
                <a:gd name="T8" fmla="*/ 508 w 2718"/>
                <a:gd name="T9" fmla="*/ 1116 h 2709"/>
                <a:gd name="T10" fmla="*/ 662 w 2718"/>
                <a:gd name="T11" fmla="*/ 663 h 2709"/>
                <a:gd name="T12" fmla="*/ 1433 w 2718"/>
                <a:gd name="T13" fmla="*/ 661 h 2709"/>
                <a:gd name="T14" fmla="*/ 2718 w 2718"/>
                <a:gd name="T15" fmla="*/ 2480 h 2709"/>
                <a:gd name="T16" fmla="*/ 2491 w 2718"/>
                <a:gd name="T17" fmla="*/ 2709 h 2709"/>
                <a:gd name="T18" fmla="*/ 1816 w 2718"/>
                <a:gd name="T19" fmla="*/ 2038 h 2709"/>
                <a:gd name="T20" fmla="*/ 1873 w 2718"/>
                <a:gd name="T21" fmla="*/ 1981 h 2709"/>
                <a:gd name="T22" fmla="*/ 1731 w 2718"/>
                <a:gd name="T23" fmla="*/ 1840 h 2709"/>
                <a:gd name="T24" fmla="*/ 1048 w 2718"/>
                <a:gd name="T25" fmla="*/ 2095 h 2709"/>
                <a:gd name="T26" fmla="*/ 310 w 2718"/>
                <a:gd name="T27" fmla="*/ 1790 h 2709"/>
                <a:gd name="T28" fmla="*/ 1 w 2718"/>
                <a:gd name="T29" fmla="*/ 1050 h 2709"/>
                <a:gd name="T30" fmla="*/ 306 w 2718"/>
                <a:gd name="T31" fmla="*/ 309 h 2709"/>
                <a:gd name="T32" fmla="*/ 1048 w 2718"/>
                <a:gd name="T33" fmla="*/ 0 h 2709"/>
                <a:gd name="T34" fmla="*/ 1787 w 2718"/>
                <a:gd name="T35" fmla="*/ 305 h 2709"/>
                <a:gd name="T36" fmla="*/ 2096 w 2718"/>
                <a:gd name="T37" fmla="*/ 1044 h 2709"/>
                <a:gd name="T38" fmla="*/ 1845 w 2718"/>
                <a:gd name="T39" fmla="*/ 1726 h 2709"/>
                <a:gd name="T40" fmla="*/ 1987 w 2718"/>
                <a:gd name="T41" fmla="*/ 1867 h 2709"/>
                <a:gd name="T42" fmla="*/ 2044 w 2718"/>
                <a:gd name="T43" fmla="*/ 1809 h 2709"/>
                <a:gd name="T44" fmla="*/ 2718 w 2718"/>
                <a:gd name="T45" fmla="*/ 2480 h 2709"/>
                <a:gd name="T46" fmla="*/ 1677 w 2718"/>
                <a:gd name="T47" fmla="*/ 1672 h 2709"/>
                <a:gd name="T48" fmla="*/ 1934 w 2718"/>
                <a:gd name="T49" fmla="*/ 1045 h 2709"/>
                <a:gd name="T50" fmla="*/ 1673 w 2718"/>
                <a:gd name="T51" fmla="*/ 419 h 2709"/>
                <a:gd name="T52" fmla="*/ 1049 w 2718"/>
                <a:gd name="T53" fmla="*/ 162 h 2709"/>
                <a:gd name="T54" fmla="*/ 420 w 2718"/>
                <a:gd name="T55" fmla="*/ 423 h 2709"/>
                <a:gd name="T56" fmla="*/ 162 w 2718"/>
                <a:gd name="T57" fmla="*/ 1050 h 2709"/>
                <a:gd name="T58" fmla="*/ 424 w 2718"/>
                <a:gd name="T59" fmla="*/ 1676 h 2709"/>
                <a:gd name="T60" fmla="*/ 1048 w 2718"/>
                <a:gd name="T61" fmla="*/ 1933 h 2709"/>
                <a:gd name="T62" fmla="*/ 1677 w 2718"/>
                <a:gd name="T63" fmla="*/ 1672 h 2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18" h="2709">
                  <a:moveTo>
                    <a:pt x="1433" y="661"/>
                  </a:moveTo>
                  <a:cubicBezTo>
                    <a:pt x="1557" y="785"/>
                    <a:pt x="1609" y="954"/>
                    <a:pt x="1589" y="1115"/>
                  </a:cubicBezTo>
                  <a:cubicBezTo>
                    <a:pt x="1574" y="999"/>
                    <a:pt x="1523" y="886"/>
                    <a:pt x="1433" y="797"/>
                  </a:cubicBezTo>
                  <a:cubicBezTo>
                    <a:pt x="1219" y="585"/>
                    <a:pt x="874" y="586"/>
                    <a:pt x="662" y="799"/>
                  </a:cubicBezTo>
                  <a:cubicBezTo>
                    <a:pt x="573" y="888"/>
                    <a:pt x="522" y="1000"/>
                    <a:pt x="508" y="1116"/>
                  </a:cubicBezTo>
                  <a:cubicBezTo>
                    <a:pt x="488" y="955"/>
                    <a:pt x="539" y="787"/>
                    <a:pt x="662" y="663"/>
                  </a:cubicBezTo>
                  <a:cubicBezTo>
                    <a:pt x="874" y="449"/>
                    <a:pt x="1219" y="448"/>
                    <a:pt x="1433" y="661"/>
                  </a:cubicBezTo>
                  <a:close/>
                  <a:moveTo>
                    <a:pt x="2718" y="2480"/>
                  </a:moveTo>
                  <a:lnTo>
                    <a:pt x="2491" y="2709"/>
                  </a:lnTo>
                  <a:lnTo>
                    <a:pt x="1816" y="2038"/>
                  </a:lnTo>
                  <a:lnTo>
                    <a:pt x="1873" y="1981"/>
                  </a:lnTo>
                  <a:lnTo>
                    <a:pt x="1731" y="1840"/>
                  </a:lnTo>
                  <a:cubicBezTo>
                    <a:pt x="1541" y="2005"/>
                    <a:pt x="1302" y="2095"/>
                    <a:pt x="1048" y="2095"/>
                  </a:cubicBezTo>
                  <a:cubicBezTo>
                    <a:pt x="770" y="2095"/>
                    <a:pt x="507" y="1987"/>
                    <a:pt x="310" y="1790"/>
                  </a:cubicBezTo>
                  <a:cubicBezTo>
                    <a:pt x="111" y="1593"/>
                    <a:pt x="2" y="1330"/>
                    <a:pt x="1" y="1050"/>
                  </a:cubicBezTo>
                  <a:cubicBezTo>
                    <a:pt x="0" y="771"/>
                    <a:pt x="108" y="507"/>
                    <a:pt x="306" y="309"/>
                  </a:cubicBezTo>
                  <a:cubicBezTo>
                    <a:pt x="504" y="110"/>
                    <a:pt x="768" y="0"/>
                    <a:pt x="1048" y="0"/>
                  </a:cubicBezTo>
                  <a:cubicBezTo>
                    <a:pt x="1327" y="0"/>
                    <a:pt x="1589" y="108"/>
                    <a:pt x="1787" y="305"/>
                  </a:cubicBezTo>
                  <a:cubicBezTo>
                    <a:pt x="1985" y="502"/>
                    <a:pt x="2095" y="765"/>
                    <a:pt x="2096" y="1044"/>
                  </a:cubicBezTo>
                  <a:cubicBezTo>
                    <a:pt x="2096" y="1297"/>
                    <a:pt x="2008" y="1536"/>
                    <a:pt x="1845" y="1726"/>
                  </a:cubicBezTo>
                  <a:lnTo>
                    <a:pt x="1987" y="1867"/>
                  </a:lnTo>
                  <a:lnTo>
                    <a:pt x="2044" y="1809"/>
                  </a:lnTo>
                  <a:lnTo>
                    <a:pt x="2718" y="2480"/>
                  </a:lnTo>
                  <a:close/>
                  <a:moveTo>
                    <a:pt x="1677" y="1672"/>
                  </a:moveTo>
                  <a:cubicBezTo>
                    <a:pt x="1843" y="1504"/>
                    <a:pt x="1935" y="1282"/>
                    <a:pt x="1934" y="1045"/>
                  </a:cubicBezTo>
                  <a:cubicBezTo>
                    <a:pt x="1934" y="808"/>
                    <a:pt x="1841" y="586"/>
                    <a:pt x="1673" y="419"/>
                  </a:cubicBezTo>
                  <a:cubicBezTo>
                    <a:pt x="1506" y="253"/>
                    <a:pt x="1284" y="162"/>
                    <a:pt x="1049" y="162"/>
                  </a:cubicBezTo>
                  <a:cubicBezTo>
                    <a:pt x="811" y="162"/>
                    <a:pt x="588" y="254"/>
                    <a:pt x="420" y="423"/>
                  </a:cubicBezTo>
                  <a:cubicBezTo>
                    <a:pt x="253" y="591"/>
                    <a:pt x="162" y="813"/>
                    <a:pt x="162" y="1050"/>
                  </a:cubicBezTo>
                  <a:cubicBezTo>
                    <a:pt x="163" y="1287"/>
                    <a:pt x="256" y="1509"/>
                    <a:pt x="424" y="1676"/>
                  </a:cubicBezTo>
                  <a:cubicBezTo>
                    <a:pt x="591" y="1842"/>
                    <a:pt x="813" y="1933"/>
                    <a:pt x="1048" y="1933"/>
                  </a:cubicBezTo>
                  <a:cubicBezTo>
                    <a:pt x="1286" y="1934"/>
                    <a:pt x="1509" y="1841"/>
                    <a:pt x="1677" y="1672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</p:spPr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BA83B049-CDFF-4534-8583-3CB27F2160C1}"/>
              </a:ext>
            </a:extLst>
          </p:cNvPr>
          <p:cNvGrpSpPr/>
          <p:nvPr/>
        </p:nvGrpSpPr>
        <p:grpSpPr>
          <a:xfrm>
            <a:off x="8501353" y="2013537"/>
            <a:ext cx="2874995" cy="4173722"/>
            <a:chOff x="8354207" y="1996422"/>
            <a:chExt cx="2874995" cy="4173722"/>
          </a:xfrm>
        </p:grpSpPr>
        <p:pic>
          <p:nvPicPr>
            <p:cNvPr id="4098" name="Picture 2" descr="ãæç»è¾¹æ¡ãçåçæå°çµæ">
              <a:extLst>
                <a:ext uri="{FF2B5EF4-FFF2-40B4-BE49-F238E27FC236}">
                  <a16:creationId xmlns:a16="http://schemas.microsoft.com/office/drawing/2014/main" id="{4E95B919-1956-44B8-9987-77C108342D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704844" y="2645785"/>
              <a:ext cx="4173722" cy="28749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内容占位符 4" descr="图片包含 人员, 墙壁, 室内, 就坐&#10;&#10;&#10;&#10;自动生成的说明">
              <a:extLst>
                <a:ext uri="{FF2B5EF4-FFF2-40B4-BE49-F238E27FC236}">
                  <a16:creationId xmlns:a16="http://schemas.microsoft.com/office/drawing/2014/main" id="{7E9A734D-DCCF-41DD-8D64-0B0D96A868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tretch/>
          </p:blipFill>
          <p:spPr>
            <a:xfrm>
              <a:off x="8497828" y="2112593"/>
              <a:ext cx="2627587" cy="39413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3871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 animBg="1"/>
      <p:bldP spid="6" grpId="0" animBg="1"/>
      <p:bldP spid="9" grpId="0"/>
      <p:bldP spid="16" grpId="0"/>
      <p:bldP spid="19" grpId="0"/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3E0C16D5-6DDF-4D09-A13E-337B44C71C07}"/>
              </a:ext>
            </a:extLst>
          </p:cNvPr>
          <p:cNvSpPr/>
          <p:nvPr/>
        </p:nvSpPr>
        <p:spPr>
          <a:xfrm>
            <a:off x="5053125" y="678838"/>
            <a:ext cx="27574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14F47931-B9BC-4E24-BF03-324C5BAF5A36}"/>
              </a:ext>
            </a:extLst>
          </p:cNvPr>
          <p:cNvSpPr/>
          <p:nvPr/>
        </p:nvSpPr>
        <p:spPr>
          <a:xfrm>
            <a:off x="4486275" y="1558454"/>
            <a:ext cx="3240000" cy="36000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ootsteps-silhouette-variant_32523">
            <a:extLst>
              <a:ext uri="{FF2B5EF4-FFF2-40B4-BE49-F238E27FC236}">
                <a16:creationId xmlns:a16="http://schemas.microsoft.com/office/drawing/2014/main" id="{0B147E50-AD4D-4DCB-BDCA-58C15066DC6B}"/>
              </a:ext>
            </a:extLst>
          </p:cNvPr>
          <p:cNvSpPr>
            <a:spLocks noChangeAspect="1"/>
          </p:cNvSpPr>
          <p:nvPr/>
        </p:nvSpPr>
        <p:spPr bwMode="auto">
          <a:xfrm>
            <a:off x="4495800" y="885798"/>
            <a:ext cx="391665" cy="514883"/>
          </a:xfrm>
          <a:custGeom>
            <a:avLst/>
            <a:gdLst>
              <a:gd name="T0" fmla="*/ 532 w 3373"/>
              <a:gd name="T1" fmla="*/ 381 h 4441"/>
              <a:gd name="T2" fmla="*/ 3373 w 3373"/>
              <a:gd name="T3" fmla="*/ 381 h 4441"/>
              <a:gd name="T4" fmla="*/ 3373 w 3373"/>
              <a:gd name="T5" fmla="*/ 0 h 4441"/>
              <a:gd name="T6" fmla="*/ 532 w 3373"/>
              <a:gd name="T7" fmla="*/ 0 h 4441"/>
              <a:gd name="T8" fmla="*/ 0 w 3373"/>
              <a:gd name="T9" fmla="*/ 532 h 4441"/>
              <a:gd name="T10" fmla="*/ 0 w 3373"/>
              <a:gd name="T11" fmla="*/ 4012 h 4441"/>
              <a:gd name="T12" fmla="*/ 429 w 3373"/>
              <a:gd name="T13" fmla="*/ 4441 h 4441"/>
              <a:gd name="T14" fmla="*/ 3373 w 3373"/>
              <a:gd name="T15" fmla="*/ 4441 h 4441"/>
              <a:gd name="T16" fmla="*/ 3373 w 3373"/>
              <a:gd name="T17" fmla="*/ 683 h 4441"/>
              <a:gd name="T18" fmla="*/ 532 w 3373"/>
              <a:gd name="T19" fmla="*/ 683 h 4441"/>
              <a:gd name="T20" fmla="*/ 381 w 3373"/>
              <a:gd name="T21" fmla="*/ 532 h 4441"/>
              <a:gd name="T22" fmla="*/ 532 w 3373"/>
              <a:gd name="T23" fmla="*/ 381 h 4441"/>
              <a:gd name="T24" fmla="*/ 1397 w 3373"/>
              <a:gd name="T25" fmla="*/ 3011 h 4441"/>
              <a:gd name="T26" fmla="*/ 2854 w 3373"/>
              <a:gd name="T27" fmla="*/ 3011 h 4441"/>
              <a:gd name="T28" fmla="*/ 2854 w 3373"/>
              <a:gd name="T29" fmla="*/ 3794 h 4441"/>
              <a:gd name="T30" fmla="*/ 1397 w 3373"/>
              <a:gd name="T31" fmla="*/ 3794 h 4441"/>
              <a:gd name="T32" fmla="*/ 1397 w 3373"/>
              <a:gd name="T33" fmla="*/ 3011 h 4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73" h="4441">
                <a:moveTo>
                  <a:pt x="532" y="381"/>
                </a:moveTo>
                <a:lnTo>
                  <a:pt x="3373" y="381"/>
                </a:lnTo>
                <a:lnTo>
                  <a:pt x="3373" y="0"/>
                </a:lnTo>
                <a:lnTo>
                  <a:pt x="532" y="0"/>
                </a:lnTo>
                <a:cubicBezTo>
                  <a:pt x="239" y="0"/>
                  <a:pt x="0" y="239"/>
                  <a:pt x="0" y="532"/>
                </a:cubicBezTo>
                <a:lnTo>
                  <a:pt x="0" y="4012"/>
                </a:lnTo>
                <a:cubicBezTo>
                  <a:pt x="0" y="4248"/>
                  <a:pt x="192" y="4441"/>
                  <a:pt x="429" y="4441"/>
                </a:cubicBezTo>
                <a:lnTo>
                  <a:pt x="3373" y="4441"/>
                </a:lnTo>
                <a:lnTo>
                  <a:pt x="3373" y="683"/>
                </a:lnTo>
                <a:lnTo>
                  <a:pt x="532" y="683"/>
                </a:lnTo>
                <a:cubicBezTo>
                  <a:pt x="449" y="683"/>
                  <a:pt x="381" y="616"/>
                  <a:pt x="381" y="532"/>
                </a:cubicBezTo>
                <a:cubicBezTo>
                  <a:pt x="381" y="449"/>
                  <a:pt x="449" y="381"/>
                  <a:pt x="532" y="381"/>
                </a:cubicBezTo>
                <a:close/>
                <a:moveTo>
                  <a:pt x="1397" y="3011"/>
                </a:moveTo>
                <a:lnTo>
                  <a:pt x="2854" y="3011"/>
                </a:lnTo>
                <a:lnTo>
                  <a:pt x="2854" y="3794"/>
                </a:lnTo>
                <a:lnTo>
                  <a:pt x="1397" y="3794"/>
                </a:lnTo>
                <a:lnTo>
                  <a:pt x="1397" y="3011"/>
                </a:lnTo>
                <a:close/>
              </a:path>
            </a:pathLst>
          </a:custGeom>
          <a:solidFill>
            <a:srgbClr val="184077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5">
            <a:extLst>
              <a:ext uri="{FF2B5EF4-FFF2-40B4-BE49-F238E27FC236}">
                <a16:creationId xmlns:a16="http://schemas.microsoft.com/office/drawing/2014/main" id="{2C3AC385-31E3-420C-8E92-9E4FE5C7F997}"/>
              </a:ext>
            </a:extLst>
          </p:cNvPr>
          <p:cNvSpPr>
            <a:spLocks noEditPoints="1"/>
          </p:cNvSpPr>
          <p:nvPr/>
        </p:nvSpPr>
        <p:spPr bwMode="auto">
          <a:xfrm>
            <a:off x="1272994" y="5041391"/>
            <a:ext cx="9878240" cy="2485433"/>
          </a:xfrm>
          <a:custGeom>
            <a:avLst/>
            <a:gdLst>
              <a:gd name="T0" fmla="*/ 1124 w 1636"/>
              <a:gd name="T1" fmla="*/ 53 h 410"/>
              <a:gd name="T2" fmla="*/ 922 w 1636"/>
              <a:gd name="T3" fmla="*/ 31 h 410"/>
              <a:gd name="T4" fmla="*/ 490 w 1636"/>
              <a:gd name="T5" fmla="*/ 65 h 410"/>
              <a:gd name="T6" fmla="*/ 414 w 1636"/>
              <a:gd name="T7" fmla="*/ 87 h 410"/>
              <a:gd name="T8" fmla="*/ 457 w 1636"/>
              <a:gd name="T9" fmla="*/ 86 h 410"/>
              <a:gd name="T10" fmla="*/ 415 w 1636"/>
              <a:gd name="T11" fmla="*/ 107 h 410"/>
              <a:gd name="T12" fmla="*/ 431 w 1636"/>
              <a:gd name="T13" fmla="*/ 145 h 410"/>
              <a:gd name="T14" fmla="*/ 896 w 1636"/>
              <a:gd name="T15" fmla="*/ 70 h 410"/>
              <a:gd name="T16" fmla="*/ 1111 w 1636"/>
              <a:gd name="T17" fmla="*/ 86 h 410"/>
              <a:gd name="T18" fmla="*/ 1112 w 1636"/>
              <a:gd name="T19" fmla="*/ 64 h 410"/>
              <a:gd name="T20" fmla="*/ 611 w 1636"/>
              <a:gd name="T21" fmla="*/ 63 h 410"/>
              <a:gd name="T22" fmla="*/ 582 w 1636"/>
              <a:gd name="T23" fmla="*/ 60 h 410"/>
              <a:gd name="T24" fmla="*/ 0 w 1636"/>
              <a:gd name="T25" fmla="*/ 388 h 410"/>
              <a:gd name="T26" fmla="*/ 167 w 1636"/>
              <a:gd name="T27" fmla="*/ 239 h 410"/>
              <a:gd name="T28" fmla="*/ 192 w 1636"/>
              <a:gd name="T29" fmla="*/ 177 h 410"/>
              <a:gd name="T30" fmla="*/ 104 w 1636"/>
              <a:gd name="T31" fmla="*/ 247 h 410"/>
              <a:gd name="T32" fmla="*/ 86 w 1636"/>
              <a:gd name="T33" fmla="*/ 251 h 410"/>
              <a:gd name="T34" fmla="*/ 183 w 1636"/>
              <a:gd name="T35" fmla="*/ 166 h 410"/>
              <a:gd name="T36" fmla="*/ 96 w 1636"/>
              <a:gd name="T37" fmla="*/ 212 h 410"/>
              <a:gd name="T38" fmla="*/ 78 w 1636"/>
              <a:gd name="T39" fmla="*/ 216 h 410"/>
              <a:gd name="T40" fmla="*/ 166 w 1636"/>
              <a:gd name="T41" fmla="*/ 141 h 410"/>
              <a:gd name="T42" fmla="*/ 192 w 1636"/>
              <a:gd name="T43" fmla="*/ 109 h 410"/>
              <a:gd name="T44" fmla="*/ 374 w 1636"/>
              <a:gd name="T45" fmla="*/ 76 h 410"/>
              <a:gd name="T46" fmla="*/ 398 w 1636"/>
              <a:gd name="T47" fmla="*/ 48 h 410"/>
              <a:gd name="T48" fmla="*/ 427 w 1636"/>
              <a:gd name="T49" fmla="*/ 65 h 410"/>
              <a:gd name="T50" fmla="*/ 606 w 1636"/>
              <a:gd name="T51" fmla="*/ 33 h 410"/>
              <a:gd name="T52" fmla="*/ 1107 w 1636"/>
              <a:gd name="T53" fmla="*/ 34 h 410"/>
              <a:gd name="T54" fmla="*/ 1148 w 1636"/>
              <a:gd name="T55" fmla="*/ 3 h 410"/>
              <a:gd name="T56" fmla="*/ 1157 w 1636"/>
              <a:gd name="T57" fmla="*/ 40 h 410"/>
              <a:gd name="T58" fmla="*/ 1407 w 1636"/>
              <a:gd name="T59" fmla="*/ 90 h 410"/>
              <a:gd name="T60" fmla="*/ 1415 w 1636"/>
              <a:gd name="T61" fmla="*/ 51 h 410"/>
              <a:gd name="T62" fmla="*/ 1474 w 1636"/>
              <a:gd name="T63" fmla="*/ 108 h 410"/>
              <a:gd name="T64" fmla="*/ 1444 w 1636"/>
              <a:gd name="T65" fmla="*/ 118 h 410"/>
              <a:gd name="T66" fmla="*/ 1484 w 1636"/>
              <a:gd name="T67" fmla="*/ 137 h 410"/>
              <a:gd name="T68" fmla="*/ 1466 w 1636"/>
              <a:gd name="T69" fmla="*/ 138 h 410"/>
              <a:gd name="T70" fmla="*/ 1463 w 1636"/>
              <a:gd name="T71" fmla="*/ 166 h 410"/>
              <a:gd name="T72" fmla="*/ 1560 w 1636"/>
              <a:gd name="T73" fmla="*/ 205 h 410"/>
              <a:gd name="T74" fmla="*/ 1618 w 1636"/>
              <a:gd name="T75" fmla="*/ 286 h 410"/>
              <a:gd name="T76" fmla="*/ 1586 w 1636"/>
              <a:gd name="T77" fmla="*/ 327 h 410"/>
              <a:gd name="T78" fmla="*/ 1443 w 1636"/>
              <a:gd name="T79" fmla="*/ 289 h 410"/>
              <a:gd name="T80" fmla="*/ 1071 w 1636"/>
              <a:gd name="T81" fmla="*/ 126 h 410"/>
              <a:gd name="T82" fmla="*/ 621 w 1636"/>
              <a:gd name="T83" fmla="*/ 139 h 410"/>
              <a:gd name="T84" fmla="*/ 88 w 1636"/>
              <a:gd name="T85" fmla="*/ 402 h 410"/>
              <a:gd name="T86" fmla="*/ 0 w 1636"/>
              <a:gd name="T87" fmla="*/ 388 h 410"/>
              <a:gd name="T88" fmla="*/ 398 w 1636"/>
              <a:gd name="T89" fmla="*/ 112 h 410"/>
              <a:gd name="T90" fmla="*/ 348 w 1636"/>
              <a:gd name="T91" fmla="*/ 113 h 410"/>
              <a:gd name="T92" fmla="*/ 209 w 1636"/>
              <a:gd name="T93" fmla="*/ 169 h 410"/>
              <a:gd name="T94" fmla="*/ 405 w 1636"/>
              <a:gd name="T95" fmla="*/ 146 h 410"/>
              <a:gd name="T96" fmla="*/ 1385 w 1636"/>
              <a:gd name="T97" fmla="*/ 112 h 410"/>
              <a:gd name="T98" fmla="*/ 1157 w 1636"/>
              <a:gd name="T99" fmla="*/ 70 h 410"/>
              <a:gd name="T100" fmla="*/ 1155 w 1636"/>
              <a:gd name="T101" fmla="*/ 93 h 410"/>
              <a:gd name="T102" fmla="*/ 1434 w 1636"/>
              <a:gd name="T103" fmla="*/ 156 h 410"/>
              <a:gd name="T104" fmla="*/ 240 w 1636"/>
              <a:gd name="T105" fmla="*/ 135 h 410"/>
              <a:gd name="T106" fmla="*/ 393 w 1636"/>
              <a:gd name="T107" fmla="*/ 91 h 410"/>
              <a:gd name="T108" fmla="*/ 375 w 1636"/>
              <a:gd name="T109" fmla="*/ 88 h 410"/>
              <a:gd name="T110" fmla="*/ 219 w 1636"/>
              <a:gd name="T111" fmla="*/ 129 h 410"/>
              <a:gd name="T112" fmla="*/ 1329 w 1636"/>
              <a:gd name="T113" fmla="*/ 91 h 410"/>
              <a:gd name="T114" fmla="*/ 1148 w 1636"/>
              <a:gd name="T115" fmla="*/ 53 h 410"/>
              <a:gd name="T116" fmla="*/ 1329 w 1636"/>
              <a:gd name="T117" fmla="*/ 91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36" h="410">
                <a:moveTo>
                  <a:pt x="1122" y="59"/>
                </a:moveTo>
                <a:cubicBezTo>
                  <a:pt x="1123" y="57"/>
                  <a:pt x="1123" y="55"/>
                  <a:pt x="1124" y="53"/>
                </a:cubicBezTo>
                <a:cubicBezTo>
                  <a:pt x="1120" y="51"/>
                  <a:pt x="1116" y="49"/>
                  <a:pt x="1112" y="49"/>
                </a:cubicBezTo>
                <a:cubicBezTo>
                  <a:pt x="1049" y="43"/>
                  <a:pt x="985" y="36"/>
                  <a:pt x="922" y="31"/>
                </a:cubicBezTo>
                <a:cubicBezTo>
                  <a:pt x="842" y="25"/>
                  <a:pt x="763" y="27"/>
                  <a:pt x="684" y="36"/>
                </a:cubicBezTo>
                <a:cubicBezTo>
                  <a:pt x="619" y="43"/>
                  <a:pt x="555" y="55"/>
                  <a:pt x="490" y="65"/>
                </a:cubicBezTo>
                <a:cubicBezTo>
                  <a:pt x="468" y="69"/>
                  <a:pt x="447" y="73"/>
                  <a:pt x="425" y="78"/>
                </a:cubicBezTo>
                <a:cubicBezTo>
                  <a:pt x="421" y="79"/>
                  <a:pt x="418" y="84"/>
                  <a:pt x="414" y="87"/>
                </a:cubicBezTo>
                <a:cubicBezTo>
                  <a:pt x="418" y="87"/>
                  <a:pt x="422" y="88"/>
                  <a:pt x="427" y="88"/>
                </a:cubicBezTo>
                <a:cubicBezTo>
                  <a:pt x="436" y="88"/>
                  <a:pt x="444" y="87"/>
                  <a:pt x="457" y="86"/>
                </a:cubicBezTo>
                <a:cubicBezTo>
                  <a:pt x="443" y="90"/>
                  <a:pt x="432" y="92"/>
                  <a:pt x="423" y="96"/>
                </a:cubicBezTo>
                <a:cubicBezTo>
                  <a:pt x="419" y="98"/>
                  <a:pt x="415" y="104"/>
                  <a:pt x="415" y="107"/>
                </a:cubicBezTo>
                <a:cubicBezTo>
                  <a:pt x="416" y="120"/>
                  <a:pt x="419" y="132"/>
                  <a:pt x="421" y="145"/>
                </a:cubicBezTo>
                <a:cubicBezTo>
                  <a:pt x="425" y="145"/>
                  <a:pt x="428" y="145"/>
                  <a:pt x="431" y="145"/>
                </a:cubicBezTo>
                <a:cubicBezTo>
                  <a:pt x="486" y="133"/>
                  <a:pt x="540" y="121"/>
                  <a:pt x="595" y="109"/>
                </a:cubicBezTo>
                <a:cubicBezTo>
                  <a:pt x="694" y="86"/>
                  <a:pt x="794" y="71"/>
                  <a:pt x="896" y="70"/>
                </a:cubicBezTo>
                <a:cubicBezTo>
                  <a:pt x="930" y="70"/>
                  <a:pt x="964" y="72"/>
                  <a:pt x="997" y="75"/>
                </a:cubicBezTo>
                <a:cubicBezTo>
                  <a:pt x="1035" y="78"/>
                  <a:pt x="1073" y="82"/>
                  <a:pt x="1111" y="86"/>
                </a:cubicBezTo>
                <a:cubicBezTo>
                  <a:pt x="1118" y="87"/>
                  <a:pt x="1123" y="85"/>
                  <a:pt x="1123" y="76"/>
                </a:cubicBezTo>
                <a:cubicBezTo>
                  <a:pt x="1123" y="68"/>
                  <a:pt x="1120" y="65"/>
                  <a:pt x="1112" y="64"/>
                </a:cubicBezTo>
                <a:cubicBezTo>
                  <a:pt x="1066" y="60"/>
                  <a:pt x="1020" y="54"/>
                  <a:pt x="973" y="51"/>
                </a:cubicBezTo>
                <a:cubicBezTo>
                  <a:pt x="852" y="44"/>
                  <a:pt x="732" y="49"/>
                  <a:pt x="611" y="63"/>
                </a:cubicBezTo>
                <a:cubicBezTo>
                  <a:pt x="602" y="64"/>
                  <a:pt x="592" y="64"/>
                  <a:pt x="582" y="65"/>
                </a:cubicBezTo>
                <a:cubicBezTo>
                  <a:pt x="582" y="63"/>
                  <a:pt x="580" y="62"/>
                  <a:pt x="582" y="60"/>
                </a:cubicBezTo>
                <a:cubicBezTo>
                  <a:pt x="761" y="28"/>
                  <a:pt x="942" y="34"/>
                  <a:pt x="1122" y="59"/>
                </a:cubicBezTo>
                <a:close/>
                <a:moveTo>
                  <a:pt x="0" y="388"/>
                </a:moveTo>
                <a:cubicBezTo>
                  <a:pt x="2" y="379"/>
                  <a:pt x="14" y="363"/>
                  <a:pt x="25" y="348"/>
                </a:cubicBezTo>
                <a:cubicBezTo>
                  <a:pt x="60" y="300"/>
                  <a:pt x="116" y="264"/>
                  <a:pt x="167" y="239"/>
                </a:cubicBezTo>
                <a:cubicBezTo>
                  <a:pt x="188" y="229"/>
                  <a:pt x="197" y="233"/>
                  <a:pt x="193" y="192"/>
                </a:cubicBezTo>
                <a:cubicBezTo>
                  <a:pt x="193" y="188"/>
                  <a:pt x="192" y="184"/>
                  <a:pt x="192" y="177"/>
                </a:cubicBezTo>
                <a:cubicBezTo>
                  <a:pt x="186" y="180"/>
                  <a:pt x="182" y="182"/>
                  <a:pt x="179" y="185"/>
                </a:cubicBezTo>
                <a:cubicBezTo>
                  <a:pt x="154" y="205"/>
                  <a:pt x="129" y="226"/>
                  <a:pt x="104" y="247"/>
                </a:cubicBezTo>
                <a:cubicBezTo>
                  <a:pt x="100" y="251"/>
                  <a:pt x="94" y="254"/>
                  <a:pt x="89" y="255"/>
                </a:cubicBezTo>
                <a:cubicBezTo>
                  <a:pt x="87" y="256"/>
                  <a:pt x="85" y="253"/>
                  <a:pt x="86" y="251"/>
                </a:cubicBezTo>
                <a:cubicBezTo>
                  <a:pt x="88" y="247"/>
                  <a:pt x="97" y="238"/>
                  <a:pt x="104" y="233"/>
                </a:cubicBezTo>
                <a:cubicBezTo>
                  <a:pt x="130" y="210"/>
                  <a:pt x="156" y="188"/>
                  <a:pt x="183" y="166"/>
                </a:cubicBezTo>
                <a:cubicBezTo>
                  <a:pt x="191" y="160"/>
                  <a:pt x="193" y="154"/>
                  <a:pt x="186" y="144"/>
                </a:cubicBezTo>
                <a:cubicBezTo>
                  <a:pt x="152" y="162"/>
                  <a:pt x="122" y="184"/>
                  <a:pt x="96" y="212"/>
                </a:cubicBezTo>
                <a:cubicBezTo>
                  <a:pt x="92" y="216"/>
                  <a:pt x="83" y="221"/>
                  <a:pt x="81" y="221"/>
                </a:cubicBezTo>
                <a:cubicBezTo>
                  <a:pt x="79" y="220"/>
                  <a:pt x="78" y="219"/>
                  <a:pt x="78" y="216"/>
                </a:cubicBezTo>
                <a:cubicBezTo>
                  <a:pt x="78" y="213"/>
                  <a:pt x="84" y="205"/>
                  <a:pt x="89" y="201"/>
                </a:cubicBezTo>
                <a:cubicBezTo>
                  <a:pt x="114" y="180"/>
                  <a:pt x="140" y="160"/>
                  <a:pt x="166" y="141"/>
                </a:cubicBezTo>
                <a:cubicBezTo>
                  <a:pt x="178" y="133"/>
                  <a:pt x="194" y="129"/>
                  <a:pt x="188" y="110"/>
                </a:cubicBezTo>
                <a:cubicBezTo>
                  <a:pt x="191" y="109"/>
                  <a:pt x="192" y="108"/>
                  <a:pt x="192" y="109"/>
                </a:cubicBezTo>
                <a:cubicBezTo>
                  <a:pt x="219" y="126"/>
                  <a:pt x="243" y="106"/>
                  <a:pt x="268" y="101"/>
                </a:cubicBezTo>
                <a:cubicBezTo>
                  <a:pt x="304" y="94"/>
                  <a:pt x="339" y="84"/>
                  <a:pt x="374" y="76"/>
                </a:cubicBezTo>
                <a:cubicBezTo>
                  <a:pt x="383" y="74"/>
                  <a:pt x="389" y="72"/>
                  <a:pt x="387" y="61"/>
                </a:cubicBezTo>
                <a:cubicBezTo>
                  <a:pt x="385" y="52"/>
                  <a:pt x="391" y="50"/>
                  <a:pt x="398" y="48"/>
                </a:cubicBezTo>
                <a:cubicBezTo>
                  <a:pt x="406" y="47"/>
                  <a:pt x="409" y="49"/>
                  <a:pt x="410" y="57"/>
                </a:cubicBezTo>
                <a:cubicBezTo>
                  <a:pt x="411" y="69"/>
                  <a:pt x="420" y="66"/>
                  <a:pt x="427" y="65"/>
                </a:cubicBezTo>
                <a:cubicBezTo>
                  <a:pt x="459" y="59"/>
                  <a:pt x="490" y="53"/>
                  <a:pt x="521" y="47"/>
                </a:cubicBezTo>
                <a:cubicBezTo>
                  <a:pt x="549" y="42"/>
                  <a:pt x="578" y="38"/>
                  <a:pt x="606" y="33"/>
                </a:cubicBezTo>
                <a:cubicBezTo>
                  <a:pt x="708" y="14"/>
                  <a:pt x="812" y="14"/>
                  <a:pt x="916" y="18"/>
                </a:cubicBezTo>
                <a:cubicBezTo>
                  <a:pt x="980" y="20"/>
                  <a:pt x="1044" y="28"/>
                  <a:pt x="1107" y="34"/>
                </a:cubicBezTo>
                <a:cubicBezTo>
                  <a:pt x="1127" y="36"/>
                  <a:pt x="1127" y="36"/>
                  <a:pt x="1128" y="16"/>
                </a:cubicBezTo>
                <a:cubicBezTo>
                  <a:pt x="1128" y="3"/>
                  <a:pt x="1128" y="0"/>
                  <a:pt x="1148" y="3"/>
                </a:cubicBezTo>
                <a:cubicBezTo>
                  <a:pt x="1150" y="4"/>
                  <a:pt x="1147" y="17"/>
                  <a:pt x="1147" y="25"/>
                </a:cubicBezTo>
                <a:cubicBezTo>
                  <a:pt x="1147" y="35"/>
                  <a:pt x="1148" y="38"/>
                  <a:pt x="1157" y="40"/>
                </a:cubicBezTo>
                <a:cubicBezTo>
                  <a:pt x="1193" y="46"/>
                  <a:pt x="1230" y="52"/>
                  <a:pt x="1266" y="59"/>
                </a:cubicBezTo>
                <a:cubicBezTo>
                  <a:pt x="1313" y="69"/>
                  <a:pt x="1360" y="80"/>
                  <a:pt x="1407" y="90"/>
                </a:cubicBezTo>
                <a:cubicBezTo>
                  <a:pt x="1411" y="91"/>
                  <a:pt x="1415" y="91"/>
                  <a:pt x="1422" y="93"/>
                </a:cubicBezTo>
                <a:cubicBezTo>
                  <a:pt x="1419" y="77"/>
                  <a:pt x="1415" y="68"/>
                  <a:pt x="1415" y="51"/>
                </a:cubicBezTo>
                <a:cubicBezTo>
                  <a:pt x="1427" y="45"/>
                  <a:pt x="1438" y="48"/>
                  <a:pt x="1439" y="66"/>
                </a:cubicBezTo>
                <a:cubicBezTo>
                  <a:pt x="1441" y="99"/>
                  <a:pt x="1441" y="99"/>
                  <a:pt x="1474" y="108"/>
                </a:cubicBezTo>
                <a:cubicBezTo>
                  <a:pt x="1480" y="110"/>
                  <a:pt x="1485" y="112"/>
                  <a:pt x="1490" y="118"/>
                </a:cubicBezTo>
                <a:cubicBezTo>
                  <a:pt x="1488" y="127"/>
                  <a:pt x="1447" y="117"/>
                  <a:pt x="1444" y="118"/>
                </a:cubicBezTo>
                <a:cubicBezTo>
                  <a:pt x="1443" y="118"/>
                  <a:pt x="1443" y="121"/>
                  <a:pt x="1444" y="122"/>
                </a:cubicBezTo>
                <a:cubicBezTo>
                  <a:pt x="1457" y="127"/>
                  <a:pt x="1471" y="132"/>
                  <a:pt x="1484" y="137"/>
                </a:cubicBezTo>
                <a:cubicBezTo>
                  <a:pt x="1485" y="138"/>
                  <a:pt x="1484" y="140"/>
                  <a:pt x="1483" y="141"/>
                </a:cubicBezTo>
                <a:cubicBezTo>
                  <a:pt x="1477" y="140"/>
                  <a:pt x="1471" y="140"/>
                  <a:pt x="1466" y="138"/>
                </a:cubicBezTo>
                <a:cubicBezTo>
                  <a:pt x="1459" y="136"/>
                  <a:pt x="1448" y="132"/>
                  <a:pt x="1446" y="132"/>
                </a:cubicBezTo>
                <a:cubicBezTo>
                  <a:pt x="1441" y="155"/>
                  <a:pt x="1443" y="159"/>
                  <a:pt x="1463" y="166"/>
                </a:cubicBezTo>
                <a:cubicBezTo>
                  <a:pt x="1490" y="175"/>
                  <a:pt x="1517" y="184"/>
                  <a:pt x="1544" y="194"/>
                </a:cubicBezTo>
                <a:cubicBezTo>
                  <a:pt x="1550" y="196"/>
                  <a:pt x="1556" y="200"/>
                  <a:pt x="1560" y="205"/>
                </a:cubicBezTo>
                <a:cubicBezTo>
                  <a:pt x="1577" y="224"/>
                  <a:pt x="1593" y="244"/>
                  <a:pt x="1608" y="265"/>
                </a:cubicBezTo>
                <a:cubicBezTo>
                  <a:pt x="1613" y="271"/>
                  <a:pt x="1615" y="279"/>
                  <a:pt x="1618" y="286"/>
                </a:cubicBezTo>
                <a:cubicBezTo>
                  <a:pt x="1624" y="303"/>
                  <a:pt x="1629" y="319"/>
                  <a:pt x="1636" y="338"/>
                </a:cubicBezTo>
                <a:cubicBezTo>
                  <a:pt x="1619" y="334"/>
                  <a:pt x="1602" y="331"/>
                  <a:pt x="1586" y="327"/>
                </a:cubicBezTo>
                <a:cubicBezTo>
                  <a:pt x="1543" y="317"/>
                  <a:pt x="1500" y="306"/>
                  <a:pt x="1457" y="295"/>
                </a:cubicBezTo>
                <a:cubicBezTo>
                  <a:pt x="1452" y="294"/>
                  <a:pt x="1447" y="292"/>
                  <a:pt x="1443" y="289"/>
                </a:cubicBezTo>
                <a:cubicBezTo>
                  <a:pt x="1375" y="243"/>
                  <a:pt x="1318" y="211"/>
                  <a:pt x="1249" y="185"/>
                </a:cubicBezTo>
                <a:cubicBezTo>
                  <a:pt x="1190" y="164"/>
                  <a:pt x="1131" y="142"/>
                  <a:pt x="1071" y="126"/>
                </a:cubicBezTo>
                <a:cubicBezTo>
                  <a:pt x="992" y="103"/>
                  <a:pt x="909" y="99"/>
                  <a:pt x="826" y="105"/>
                </a:cubicBezTo>
                <a:cubicBezTo>
                  <a:pt x="757" y="110"/>
                  <a:pt x="689" y="121"/>
                  <a:pt x="621" y="139"/>
                </a:cubicBezTo>
                <a:cubicBezTo>
                  <a:pt x="538" y="160"/>
                  <a:pt x="457" y="190"/>
                  <a:pt x="379" y="227"/>
                </a:cubicBezTo>
                <a:cubicBezTo>
                  <a:pt x="276" y="276"/>
                  <a:pt x="178" y="332"/>
                  <a:pt x="88" y="402"/>
                </a:cubicBezTo>
                <a:cubicBezTo>
                  <a:pt x="85" y="405"/>
                  <a:pt x="79" y="407"/>
                  <a:pt x="75" y="407"/>
                </a:cubicBezTo>
                <a:cubicBezTo>
                  <a:pt x="46" y="410"/>
                  <a:pt x="0" y="395"/>
                  <a:pt x="0" y="388"/>
                </a:cubicBezTo>
                <a:close/>
                <a:moveTo>
                  <a:pt x="405" y="146"/>
                </a:moveTo>
                <a:cubicBezTo>
                  <a:pt x="403" y="136"/>
                  <a:pt x="400" y="124"/>
                  <a:pt x="398" y="112"/>
                </a:cubicBezTo>
                <a:cubicBezTo>
                  <a:pt x="396" y="103"/>
                  <a:pt x="392" y="101"/>
                  <a:pt x="384" y="103"/>
                </a:cubicBezTo>
                <a:cubicBezTo>
                  <a:pt x="372" y="107"/>
                  <a:pt x="360" y="110"/>
                  <a:pt x="348" y="113"/>
                </a:cubicBezTo>
                <a:cubicBezTo>
                  <a:pt x="304" y="124"/>
                  <a:pt x="260" y="136"/>
                  <a:pt x="220" y="159"/>
                </a:cubicBezTo>
                <a:cubicBezTo>
                  <a:pt x="216" y="162"/>
                  <a:pt x="210" y="165"/>
                  <a:pt x="209" y="169"/>
                </a:cubicBezTo>
                <a:cubicBezTo>
                  <a:pt x="208" y="184"/>
                  <a:pt x="209" y="200"/>
                  <a:pt x="209" y="213"/>
                </a:cubicBezTo>
                <a:cubicBezTo>
                  <a:pt x="275" y="190"/>
                  <a:pt x="339" y="169"/>
                  <a:pt x="405" y="146"/>
                </a:cubicBezTo>
                <a:close/>
                <a:moveTo>
                  <a:pt x="1434" y="156"/>
                </a:moveTo>
                <a:cubicBezTo>
                  <a:pt x="1432" y="124"/>
                  <a:pt x="1410" y="117"/>
                  <a:pt x="1385" y="112"/>
                </a:cubicBezTo>
                <a:cubicBezTo>
                  <a:pt x="1356" y="107"/>
                  <a:pt x="1328" y="99"/>
                  <a:pt x="1299" y="93"/>
                </a:cubicBezTo>
                <a:cubicBezTo>
                  <a:pt x="1252" y="85"/>
                  <a:pt x="1205" y="78"/>
                  <a:pt x="1157" y="70"/>
                </a:cubicBezTo>
                <a:cubicBezTo>
                  <a:pt x="1150" y="69"/>
                  <a:pt x="1142" y="69"/>
                  <a:pt x="1141" y="80"/>
                </a:cubicBezTo>
                <a:cubicBezTo>
                  <a:pt x="1140" y="91"/>
                  <a:pt x="1147" y="91"/>
                  <a:pt x="1155" y="93"/>
                </a:cubicBezTo>
                <a:cubicBezTo>
                  <a:pt x="1239" y="111"/>
                  <a:pt x="1322" y="130"/>
                  <a:pt x="1406" y="148"/>
                </a:cubicBezTo>
                <a:cubicBezTo>
                  <a:pt x="1416" y="151"/>
                  <a:pt x="1425" y="153"/>
                  <a:pt x="1434" y="156"/>
                </a:cubicBezTo>
                <a:close/>
                <a:moveTo>
                  <a:pt x="211" y="149"/>
                </a:moveTo>
                <a:cubicBezTo>
                  <a:pt x="221" y="144"/>
                  <a:pt x="230" y="138"/>
                  <a:pt x="240" y="135"/>
                </a:cubicBezTo>
                <a:cubicBezTo>
                  <a:pt x="286" y="122"/>
                  <a:pt x="333" y="110"/>
                  <a:pt x="380" y="97"/>
                </a:cubicBezTo>
                <a:cubicBezTo>
                  <a:pt x="384" y="96"/>
                  <a:pt x="388" y="93"/>
                  <a:pt x="393" y="91"/>
                </a:cubicBezTo>
                <a:cubicBezTo>
                  <a:pt x="392" y="89"/>
                  <a:pt x="391" y="88"/>
                  <a:pt x="390" y="86"/>
                </a:cubicBezTo>
                <a:cubicBezTo>
                  <a:pt x="385" y="87"/>
                  <a:pt x="380" y="87"/>
                  <a:pt x="375" y="88"/>
                </a:cubicBezTo>
                <a:cubicBezTo>
                  <a:pt x="361" y="91"/>
                  <a:pt x="347" y="93"/>
                  <a:pt x="334" y="97"/>
                </a:cubicBezTo>
                <a:cubicBezTo>
                  <a:pt x="295" y="107"/>
                  <a:pt x="257" y="118"/>
                  <a:pt x="219" y="129"/>
                </a:cubicBezTo>
                <a:cubicBezTo>
                  <a:pt x="210" y="132"/>
                  <a:pt x="206" y="137"/>
                  <a:pt x="211" y="149"/>
                </a:cubicBezTo>
                <a:close/>
                <a:moveTo>
                  <a:pt x="1329" y="91"/>
                </a:moveTo>
                <a:cubicBezTo>
                  <a:pt x="1329" y="89"/>
                  <a:pt x="1329" y="88"/>
                  <a:pt x="1330" y="87"/>
                </a:cubicBezTo>
                <a:cubicBezTo>
                  <a:pt x="1269" y="76"/>
                  <a:pt x="1208" y="65"/>
                  <a:pt x="1148" y="53"/>
                </a:cubicBezTo>
                <a:cubicBezTo>
                  <a:pt x="1147" y="56"/>
                  <a:pt x="1147" y="58"/>
                  <a:pt x="1147" y="60"/>
                </a:cubicBezTo>
                <a:cubicBezTo>
                  <a:pt x="1207" y="70"/>
                  <a:pt x="1268" y="80"/>
                  <a:pt x="1329" y="91"/>
                </a:cubicBezTo>
                <a:close/>
              </a:path>
            </a:pathLst>
          </a:custGeom>
          <a:solidFill>
            <a:srgbClr val="FEC9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2391FA86-DFB9-4A10-A913-E60BED9B50A9}"/>
              </a:ext>
            </a:extLst>
          </p:cNvPr>
          <p:cNvSpPr>
            <a:spLocks noEditPoints="1"/>
          </p:cNvSpPr>
          <p:nvPr/>
        </p:nvSpPr>
        <p:spPr bwMode="auto">
          <a:xfrm>
            <a:off x="-1720965" y="3710072"/>
            <a:ext cx="1720965" cy="3567194"/>
          </a:xfrm>
          <a:custGeom>
            <a:avLst/>
            <a:gdLst>
              <a:gd name="T0" fmla="*/ 453 w 779"/>
              <a:gd name="T1" fmla="*/ 610 h 1620"/>
              <a:gd name="T2" fmla="*/ 310 w 779"/>
              <a:gd name="T3" fmla="*/ 599 h 1620"/>
              <a:gd name="T4" fmla="*/ 331 w 779"/>
              <a:gd name="T5" fmla="*/ 789 h 1620"/>
              <a:gd name="T6" fmla="*/ 340 w 779"/>
              <a:gd name="T7" fmla="*/ 909 h 1620"/>
              <a:gd name="T8" fmla="*/ 382 w 779"/>
              <a:gd name="T9" fmla="*/ 1108 h 1620"/>
              <a:gd name="T10" fmla="*/ 249 w 779"/>
              <a:gd name="T11" fmla="*/ 1391 h 1620"/>
              <a:gd name="T12" fmla="*/ 211 w 779"/>
              <a:gd name="T13" fmla="*/ 1472 h 1620"/>
              <a:gd name="T14" fmla="*/ 233 w 779"/>
              <a:gd name="T15" fmla="*/ 1514 h 1620"/>
              <a:gd name="T16" fmla="*/ 242 w 779"/>
              <a:gd name="T17" fmla="*/ 1532 h 1620"/>
              <a:gd name="T18" fmla="*/ 310 w 779"/>
              <a:gd name="T19" fmla="*/ 1583 h 1620"/>
              <a:gd name="T20" fmla="*/ 199 w 779"/>
              <a:gd name="T21" fmla="*/ 1596 h 1620"/>
              <a:gd name="T22" fmla="*/ 134 w 779"/>
              <a:gd name="T23" fmla="*/ 1601 h 1620"/>
              <a:gd name="T24" fmla="*/ 94 w 779"/>
              <a:gd name="T25" fmla="*/ 1613 h 1620"/>
              <a:gd name="T26" fmla="*/ 24 w 779"/>
              <a:gd name="T27" fmla="*/ 1499 h 1620"/>
              <a:gd name="T28" fmla="*/ 10 w 779"/>
              <a:gd name="T29" fmla="*/ 1473 h 1620"/>
              <a:gd name="T30" fmla="*/ 8 w 779"/>
              <a:gd name="T31" fmla="*/ 1411 h 1620"/>
              <a:gd name="T32" fmla="*/ 81 w 779"/>
              <a:gd name="T33" fmla="*/ 1373 h 1620"/>
              <a:gd name="T34" fmla="*/ 61 w 779"/>
              <a:gd name="T35" fmla="*/ 1075 h 1620"/>
              <a:gd name="T36" fmla="*/ 27 w 779"/>
              <a:gd name="T37" fmla="*/ 857 h 1620"/>
              <a:gd name="T38" fmla="*/ 48 w 779"/>
              <a:gd name="T39" fmla="*/ 636 h 1620"/>
              <a:gd name="T40" fmla="*/ 26 w 779"/>
              <a:gd name="T41" fmla="*/ 518 h 1620"/>
              <a:gd name="T42" fmla="*/ 4 w 779"/>
              <a:gd name="T43" fmla="*/ 441 h 1620"/>
              <a:gd name="T44" fmla="*/ 43 w 779"/>
              <a:gd name="T45" fmla="*/ 245 h 1620"/>
              <a:gd name="T46" fmla="*/ 69 w 779"/>
              <a:gd name="T47" fmla="*/ 198 h 1620"/>
              <a:gd name="T48" fmla="*/ 79 w 779"/>
              <a:gd name="T49" fmla="*/ 108 h 1620"/>
              <a:gd name="T50" fmla="*/ 182 w 779"/>
              <a:gd name="T51" fmla="*/ 7 h 1620"/>
              <a:gd name="T52" fmla="*/ 279 w 779"/>
              <a:gd name="T53" fmla="*/ 57 h 1620"/>
              <a:gd name="T54" fmla="*/ 284 w 779"/>
              <a:gd name="T55" fmla="*/ 93 h 1620"/>
              <a:gd name="T56" fmla="*/ 270 w 779"/>
              <a:gd name="T57" fmla="*/ 168 h 1620"/>
              <a:gd name="T58" fmla="*/ 251 w 779"/>
              <a:gd name="T59" fmla="*/ 196 h 1620"/>
              <a:gd name="T60" fmla="*/ 200 w 779"/>
              <a:gd name="T61" fmla="*/ 243 h 1620"/>
              <a:gd name="T62" fmla="*/ 183 w 779"/>
              <a:gd name="T63" fmla="*/ 241 h 1620"/>
              <a:gd name="T64" fmla="*/ 233 w 779"/>
              <a:gd name="T65" fmla="*/ 322 h 1620"/>
              <a:gd name="T66" fmla="*/ 262 w 779"/>
              <a:gd name="T67" fmla="*/ 369 h 1620"/>
              <a:gd name="T68" fmla="*/ 344 w 779"/>
              <a:gd name="T69" fmla="*/ 316 h 1620"/>
              <a:gd name="T70" fmla="*/ 403 w 779"/>
              <a:gd name="T71" fmla="*/ 247 h 1620"/>
              <a:gd name="T72" fmla="*/ 464 w 779"/>
              <a:gd name="T73" fmla="*/ 189 h 1620"/>
              <a:gd name="T74" fmla="*/ 546 w 779"/>
              <a:gd name="T75" fmla="*/ 78 h 1620"/>
              <a:gd name="T76" fmla="*/ 768 w 779"/>
              <a:gd name="T77" fmla="*/ 259 h 1620"/>
              <a:gd name="T78" fmla="*/ 671 w 779"/>
              <a:gd name="T79" fmla="*/ 342 h 1620"/>
              <a:gd name="T80" fmla="*/ 603 w 779"/>
              <a:gd name="T81" fmla="*/ 445 h 1620"/>
              <a:gd name="T82" fmla="*/ 592 w 779"/>
              <a:gd name="T83" fmla="*/ 473 h 1620"/>
              <a:gd name="T84" fmla="*/ 551 w 779"/>
              <a:gd name="T85" fmla="*/ 543 h 1620"/>
              <a:gd name="T86" fmla="*/ 506 w 779"/>
              <a:gd name="T87" fmla="*/ 655 h 1620"/>
              <a:gd name="T88" fmla="*/ 468 w 779"/>
              <a:gd name="T89" fmla="*/ 632 h 1620"/>
              <a:gd name="T90" fmla="*/ 479 w 779"/>
              <a:gd name="T91" fmla="*/ 594 h 1620"/>
              <a:gd name="T92" fmla="*/ 300 w 779"/>
              <a:gd name="T93" fmla="*/ 484 h 1620"/>
              <a:gd name="T94" fmla="*/ 323 w 779"/>
              <a:gd name="T95" fmla="*/ 490 h 1620"/>
              <a:gd name="T96" fmla="*/ 417 w 779"/>
              <a:gd name="T97" fmla="*/ 493 h 1620"/>
              <a:gd name="T98" fmla="*/ 427 w 779"/>
              <a:gd name="T99" fmla="*/ 370 h 1620"/>
              <a:gd name="T100" fmla="*/ 200 w 779"/>
              <a:gd name="T101" fmla="*/ 1165 h 1620"/>
              <a:gd name="T102" fmla="*/ 229 w 779"/>
              <a:gd name="T103" fmla="*/ 1127 h 1620"/>
              <a:gd name="T104" fmla="*/ 212 w 779"/>
              <a:gd name="T105" fmla="*/ 1088 h 1620"/>
              <a:gd name="T106" fmla="*/ 200 w 779"/>
              <a:gd name="T107" fmla="*/ 1165 h 1620"/>
              <a:gd name="T108" fmla="*/ 117 w 779"/>
              <a:gd name="T109" fmla="*/ 1590 h 1620"/>
              <a:gd name="T110" fmla="*/ 113 w 779"/>
              <a:gd name="T111" fmla="*/ 1591 h 1620"/>
              <a:gd name="T112" fmla="*/ 431 w 779"/>
              <a:gd name="T113" fmla="*/ 335 h 1620"/>
              <a:gd name="T114" fmla="*/ 413 w 779"/>
              <a:gd name="T115" fmla="*/ 315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79" h="1620">
                <a:moveTo>
                  <a:pt x="476" y="592"/>
                </a:moveTo>
                <a:cubicBezTo>
                  <a:pt x="476" y="609"/>
                  <a:pt x="467" y="611"/>
                  <a:pt x="453" y="610"/>
                </a:cubicBezTo>
                <a:cubicBezTo>
                  <a:pt x="415" y="606"/>
                  <a:pt x="376" y="602"/>
                  <a:pt x="337" y="599"/>
                </a:cubicBezTo>
                <a:cubicBezTo>
                  <a:pt x="329" y="599"/>
                  <a:pt x="321" y="599"/>
                  <a:pt x="310" y="599"/>
                </a:cubicBezTo>
                <a:cubicBezTo>
                  <a:pt x="311" y="608"/>
                  <a:pt x="312" y="616"/>
                  <a:pt x="313" y="625"/>
                </a:cubicBezTo>
                <a:cubicBezTo>
                  <a:pt x="319" y="680"/>
                  <a:pt x="325" y="734"/>
                  <a:pt x="331" y="789"/>
                </a:cubicBezTo>
                <a:cubicBezTo>
                  <a:pt x="334" y="816"/>
                  <a:pt x="340" y="843"/>
                  <a:pt x="343" y="870"/>
                </a:cubicBezTo>
                <a:cubicBezTo>
                  <a:pt x="344" y="883"/>
                  <a:pt x="341" y="897"/>
                  <a:pt x="340" y="909"/>
                </a:cubicBezTo>
                <a:cubicBezTo>
                  <a:pt x="343" y="915"/>
                  <a:pt x="348" y="920"/>
                  <a:pt x="349" y="925"/>
                </a:cubicBezTo>
                <a:cubicBezTo>
                  <a:pt x="361" y="986"/>
                  <a:pt x="373" y="1047"/>
                  <a:pt x="382" y="1108"/>
                </a:cubicBezTo>
                <a:cubicBezTo>
                  <a:pt x="385" y="1123"/>
                  <a:pt x="377" y="1140"/>
                  <a:pt x="372" y="1155"/>
                </a:cubicBezTo>
                <a:cubicBezTo>
                  <a:pt x="343" y="1240"/>
                  <a:pt x="298" y="1316"/>
                  <a:pt x="249" y="1391"/>
                </a:cubicBezTo>
                <a:cubicBezTo>
                  <a:pt x="236" y="1410"/>
                  <a:pt x="225" y="1431"/>
                  <a:pt x="212" y="1450"/>
                </a:cubicBezTo>
                <a:cubicBezTo>
                  <a:pt x="207" y="1458"/>
                  <a:pt x="206" y="1464"/>
                  <a:pt x="211" y="1472"/>
                </a:cubicBezTo>
                <a:cubicBezTo>
                  <a:pt x="217" y="1482"/>
                  <a:pt x="221" y="1493"/>
                  <a:pt x="226" y="1503"/>
                </a:cubicBezTo>
                <a:cubicBezTo>
                  <a:pt x="228" y="1507"/>
                  <a:pt x="231" y="1510"/>
                  <a:pt x="233" y="1514"/>
                </a:cubicBezTo>
                <a:cubicBezTo>
                  <a:pt x="236" y="1518"/>
                  <a:pt x="237" y="1522"/>
                  <a:pt x="239" y="1526"/>
                </a:cubicBezTo>
                <a:cubicBezTo>
                  <a:pt x="240" y="1528"/>
                  <a:pt x="241" y="1530"/>
                  <a:pt x="242" y="1532"/>
                </a:cubicBezTo>
                <a:cubicBezTo>
                  <a:pt x="260" y="1543"/>
                  <a:pt x="275" y="1559"/>
                  <a:pt x="297" y="1565"/>
                </a:cubicBezTo>
                <a:cubicBezTo>
                  <a:pt x="303" y="1566"/>
                  <a:pt x="307" y="1576"/>
                  <a:pt x="310" y="1583"/>
                </a:cubicBezTo>
                <a:cubicBezTo>
                  <a:pt x="310" y="1585"/>
                  <a:pt x="302" y="1592"/>
                  <a:pt x="296" y="1593"/>
                </a:cubicBezTo>
                <a:cubicBezTo>
                  <a:pt x="264" y="1604"/>
                  <a:pt x="232" y="1605"/>
                  <a:pt x="199" y="1596"/>
                </a:cubicBezTo>
                <a:cubicBezTo>
                  <a:pt x="188" y="1593"/>
                  <a:pt x="179" y="1590"/>
                  <a:pt x="167" y="1599"/>
                </a:cubicBezTo>
                <a:cubicBezTo>
                  <a:pt x="160" y="1604"/>
                  <a:pt x="145" y="1600"/>
                  <a:pt x="134" y="1601"/>
                </a:cubicBezTo>
                <a:cubicBezTo>
                  <a:pt x="130" y="1601"/>
                  <a:pt x="127" y="1601"/>
                  <a:pt x="124" y="1601"/>
                </a:cubicBezTo>
                <a:cubicBezTo>
                  <a:pt x="117" y="1620"/>
                  <a:pt x="115" y="1620"/>
                  <a:pt x="94" y="1613"/>
                </a:cubicBezTo>
                <a:cubicBezTo>
                  <a:pt x="57" y="1600"/>
                  <a:pt x="32" y="1578"/>
                  <a:pt x="26" y="1538"/>
                </a:cubicBezTo>
                <a:cubicBezTo>
                  <a:pt x="24" y="1525"/>
                  <a:pt x="26" y="1512"/>
                  <a:pt x="24" y="1499"/>
                </a:cubicBezTo>
                <a:cubicBezTo>
                  <a:pt x="23" y="1492"/>
                  <a:pt x="18" y="1486"/>
                  <a:pt x="14" y="1479"/>
                </a:cubicBezTo>
                <a:cubicBezTo>
                  <a:pt x="13" y="1477"/>
                  <a:pt x="11" y="1475"/>
                  <a:pt x="10" y="1473"/>
                </a:cubicBezTo>
                <a:cubicBezTo>
                  <a:pt x="7" y="1457"/>
                  <a:pt x="3" y="1440"/>
                  <a:pt x="1" y="1423"/>
                </a:cubicBezTo>
                <a:cubicBezTo>
                  <a:pt x="0" y="1420"/>
                  <a:pt x="4" y="1412"/>
                  <a:pt x="8" y="1411"/>
                </a:cubicBezTo>
                <a:cubicBezTo>
                  <a:pt x="26" y="1406"/>
                  <a:pt x="44" y="1402"/>
                  <a:pt x="63" y="1398"/>
                </a:cubicBezTo>
                <a:cubicBezTo>
                  <a:pt x="71" y="1396"/>
                  <a:pt x="81" y="1383"/>
                  <a:pt x="81" y="1373"/>
                </a:cubicBezTo>
                <a:cubicBezTo>
                  <a:pt x="78" y="1305"/>
                  <a:pt x="76" y="1237"/>
                  <a:pt x="72" y="1170"/>
                </a:cubicBezTo>
                <a:cubicBezTo>
                  <a:pt x="71" y="1138"/>
                  <a:pt x="64" y="1106"/>
                  <a:pt x="61" y="1075"/>
                </a:cubicBezTo>
                <a:cubicBezTo>
                  <a:pt x="56" y="1028"/>
                  <a:pt x="54" y="981"/>
                  <a:pt x="49" y="934"/>
                </a:cubicBezTo>
                <a:cubicBezTo>
                  <a:pt x="47" y="907"/>
                  <a:pt x="38" y="882"/>
                  <a:pt x="27" y="857"/>
                </a:cubicBezTo>
                <a:cubicBezTo>
                  <a:pt x="19" y="839"/>
                  <a:pt x="21" y="818"/>
                  <a:pt x="19" y="798"/>
                </a:cubicBezTo>
                <a:cubicBezTo>
                  <a:pt x="14" y="741"/>
                  <a:pt x="26" y="687"/>
                  <a:pt x="48" y="636"/>
                </a:cubicBezTo>
                <a:cubicBezTo>
                  <a:pt x="54" y="621"/>
                  <a:pt x="55" y="606"/>
                  <a:pt x="51" y="592"/>
                </a:cubicBezTo>
                <a:cubicBezTo>
                  <a:pt x="44" y="567"/>
                  <a:pt x="34" y="543"/>
                  <a:pt x="26" y="518"/>
                </a:cubicBezTo>
                <a:cubicBezTo>
                  <a:pt x="22" y="506"/>
                  <a:pt x="18" y="494"/>
                  <a:pt x="15" y="482"/>
                </a:cubicBezTo>
                <a:cubicBezTo>
                  <a:pt x="11" y="469"/>
                  <a:pt x="5" y="455"/>
                  <a:pt x="4" y="441"/>
                </a:cubicBezTo>
                <a:cubicBezTo>
                  <a:pt x="2" y="413"/>
                  <a:pt x="2" y="385"/>
                  <a:pt x="2" y="356"/>
                </a:cubicBezTo>
                <a:cubicBezTo>
                  <a:pt x="4" y="315"/>
                  <a:pt x="26" y="281"/>
                  <a:pt x="43" y="245"/>
                </a:cubicBezTo>
                <a:cubicBezTo>
                  <a:pt x="47" y="238"/>
                  <a:pt x="48" y="230"/>
                  <a:pt x="48" y="222"/>
                </a:cubicBezTo>
                <a:cubicBezTo>
                  <a:pt x="49" y="209"/>
                  <a:pt x="56" y="201"/>
                  <a:pt x="69" y="198"/>
                </a:cubicBezTo>
                <a:cubicBezTo>
                  <a:pt x="82" y="195"/>
                  <a:pt x="86" y="186"/>
                  <a:pt x="85" y="174"/>
                </a:cubicBezTo>
                <a:cubicBezTo>
                  <a:pt x="83" y="152"/>
                  <a:pt x="79" y="130"/>
                  <a:pt x="79" y="108"/>
                </a:cubicBezTo>
                <a:cubicBezTo>
                  <a:pt x="80" y="72"/>
                  <a:pt x="96" y="40"/>
                  <a:pt x="123" y="15"/>
                </a:cubicBezTo>
                <a:cubicBezTo>
                  <a:pt x="140" y="0"/>
                  <a:pt x="161" y="1"/>
                  <a:pt x="182" y="7"/>
                </a:cubicBezTo>
                <a:cubicBezTo>
                  <a:pt x="196" y="11"/>
                  <a:pt x="211" y="13"/>
                  <a:pt x="223" y="19"/>
                </a:cubicBezTo>
                <a:cubicBezTo>
                  <a:pt x="242" y="30"/>
                  <a:pt x="262" y="42"/>
                  <a:pt x="279" y="57"/>
                </a:cubicBezTo>
                <a:cubicBezTo>
                  <a:pt x="286" y="63"/>
                  <a:pt x="286" y="78"/>
                  <a:pt x="290" y="89"/>
                </a:cubicBezTo>
                <a:cubicBezTo>
                  <a:pt x="288" y="90"/>
                  <a:pt x="286" y="93"/>
                  <a:pt x="284" y="93"/>
                </a:cubicBezTo>
                <a:cubicBezTo>
                  <a:pt x="266" y="94"/>
                  <a:pt x="266" y="108"/>
                  <a:pt x="265" y="120"/>
                </a:cubicBezTo>
                <a:cubicBezTo>
                  <a:pt x="263" y="136"/>
                  <a:pt x="261" y="152"/>
                  <a:pt x="270" y="168"/>
                </a:cubicBezTo>
                <a:cubicBezTo>
                  <a:pt x="275" y="177"/>
                  <a:pt x="276" y="189"/>
                  <a:pt x="258" y="190"/>
                </a:cubicBezTo>
                <a:cubicBezTo>
                  <a:pt x="256" y="190"/>
                  <a:pt x="252" y="193"/>
                  <a:pt x="251" y="196"/>
                </a:cubicBezTo>
                <a:cubicBezTo>
                  <a:pt x="245" y="209"/>
                  <a:pt x="239" y="222"/>
                  <a:pt x="233" y="234"/>
                </a:cubicBezTo>
                <a:cubicBezTo>
                  <a:pt x="228" y="244"/>
                  <a:pt x="215" y="248"/>
                  <a:pt x="200" y="243"/>
                </a:cubicBezTo>
                <a:cubicBezTo>
                  <a:pt x="195" y="241"/>
                  <a:pt x="190" y="239"/>
                  <a:pt x="185" y="237"/>
                </a:cubicBezTo>
                <a:cubicBezTo>
                  <a:pt x="185" y="239"/>
                  <a:pt x="184" y="240"/>
                  <a:pt x="183" y="241"/>
                </a:cubicBezTo>
                <a:cubicBezTo>
                  <a:pt x="189" y="247"/>
                  <a:pt x="196" y="252"/>
                  <a:pt x="199" y="259"/>
                </a:cubicBezTo>
                <a:cubicBezTo>
                  <a:pt x="211" y="279"/>
                  <a:pt x="221" y="301"/>
                  <a:pt x="233" y="322"/>
                </a:cubicBezTo>
                <a:cubicBezTo>
                  <a:pt x="237" y="329"/>
                  <a:pt x="242" y="335"/>
                  <a:pt x="247" y="343"/>
                </a:cubicBezTo>
                <a:cubicBezTo>
                  <a:pt x="252" y="351"/>
                  <a:pt x="256" y="361"/>
                  <a:pt x="262" y="369"/>
                </a:cubicBezTo>
                <a:cubicBezTo>
                  <a:pt x="264" y="372"/>
                  <a:pt x="274" y="376"/>
                  <a:pt x="276" y="374"/>
                </a:cubicBezTo>
                <a:cubicBezTo>
                  <a:pt x="299" y="355"/>
                  <a:pt x="322" y="336"/>
                  <a:pt x="344" y="316"/>
                </a:cubicBezTo>
                <a:cubicBezTo>
                  <a:pt x="355" y="307"/>
                  <a:pt x="365" y="296"/>
                  <a:pt x="377" y="288"/>
                </a:cubicBezTo>
                <a:cubicBezTo>
                  <a:pt x="392" y="277"/>
                  <a:pt x="400" y="263"/>
                  <a:pt x="403" y="247"/>
                </a:cubicBezTo>
                <a:cubicBezTo>
                  <a:pt x="408" y="218"/>
                  <a:pt x="430" y="210"/>
                  <a:pt x="453" y="202"/>
                </a:cubicBezTo>
                <a:cubicBezTo>
                  <a:pt x="461" y="199"/>
                  <a:pt x="463" y="196"/>
                  <a:pt x="464" y="189"/>
                </a:cubicBezTo>
                <a:cubicBezTo>
                  <a:pt x="472" y="146"/>
                  <a:pt x="480" y="102"/>
                  <a:pt x="489" y="55"/>
                </a:cubicBezTo>
                <a:cubicBezTo>
                  <a:pt x="509" y="63"/>
                  <a:pt x="529" y="68"/>
                  <a:pt x="546" y="78"/>
                </a:cubicBezTo>
                <a:cubicBezTo>
                  <a:pt x="613" y="116"/>
                  <a:pt x="676" y="158"/>
                  <a:pt x="736" y="207"/>
                </a:cubicBezTo>
                <a:cubicBezTo>
                  <a:pt x="753" y="221"/>
                  <a:pt x="757" y="242"/>
                  <a:pt x="768" y="259"/>
                </a:cubicBezTo>
                <a:cubicBezTo>
                  <a:pt x="772" y="266"/>
                  <a:pt x="775" y="274"/>
                  <a:pt x="779" y="281"/>
                </a:cubicBezTo>
                <a:cubicBezTo>
                  <a:pt x="743" y="304"/>
                  <a:pt x="698" y="308"/>
                  <a:pt x="671" y="342"/>
                </a:cubicBezTo>
                <a:cubicBezTo>
                  <a:pt x="645" y="375"/>
                  <a:pt x="615" y="404"/>
                  <a:pt x="600" y="442"/>
                </a:cubicBezTo>
                <a:cubicBezTo>
                  <a:pt x="601" y="443"/>
                  <a:pt x="602" y="444"/>
                  <a:pt x="603" y="445"/>
                </a:cubicBezTo>
                <a:cubicBezTo>
                  <a:pt x="599" y="446"/>
                  <a:pt x="595" y="447"/>
                  <a:pt x="593" y="448"/>
                </a:cubicBezTo>
                <a:cubicBezTo>
                  <a:pt x="593" y="457"/>
                  <a:pt x="594" y="465"/>
                  <a:pt x="592" y="473"/>
                </a:cubicBezTo>
                <a:cubicBezTo>
                  <a:pt x="587" y="491"/>
                  <a:pt x="588" y="513"/>
                  <a:pt x="565" y="524"/>
                </a:cubicBezTo>
                <a:cubicBezTo>
                  <a:pt x="559" y="527"/>
                  <a:pt x="553" y="536"/>
                  <a:pt x="551" y="543"/>
                </a:cubicBezTo>
                <a:cubicBezTo>
                  <a:pt x="541" y="578"/>
                  <a:pt x="532" y="613"/>
                  <a:pt x="524" y="648"/>
                </a:cubicBezTo>
                <a:cubicBezTo>
                  <a:pt x="521" y="661"/>
                  <a:pt x="516" y="660"/>
                  <a:pt x="506" y="655"/>
                </a:cubicBezTo>
                <a:cubicBezTo>
                  <a:pt x="503" y="654"/>
                  <a:pt x="500" y="652"/>
                  <a:pt x="497" y="650"/>
                </a:cubicBezTo>
                <a:cubicBezTo>
                  <a:pt x="487" y="645"/>
                  <a:pt x="472" y="641"/>
                  <a:pt x="468" y="632"/>
                </a:cubicBezTo>
                <a:cubicBezTo>
                  <a:pt x="465" y="625"/>
                  <a:pt x="475" y="612"/>
                  <a:pt x="479" y="601"/>
                </a:cubicBezTo>
                <a:cubicBezTo>
                  <a:pt x="480" y="599"/>
                  <a:pt x="479" y="596"/>
                  <a:pt x="479" y="594"/>
                </a:cubicBezTo>
                <a:cubicBezTo>
                  <a:pt x="478" y="593"/>
                  <a:pt x="477" y="593"/>
                  <a:pt x="476" y="592"/>
                </a:cubicBezTo>
                <a:close/>
                <a:moveTo>
                  <a:pt x="300" y="484"/>
                </a:moveTo>
                <a:cubicBezTo>
                  <a:pt x="300" y="486"/>
                  <a:pt x="300" y="488"/>
                  <a:pt x="300" y="490"/>
                </a:cubicBezTo>
                <a:cubicBezTo>
                  <a:pt x="308" y="490"/>
                  <a:pt x="315" y="490"/>
                  <a:pt x="323" y="490"/>
                </a:cubicBezTo>
                <a:cubicBezTo>
                  <a:pt x="333" y="490"/>
                  <a:pt x="344" y="487"/>
                  <a:pt x="352" y="491"/>
                </a:cubicBezTo>
                <a:cubicBezTo>
                  <a:pt x="374" y="501"/>
                  <a:pt x="395" y="495"/>
                  <a:pt x="417" y="493"/>
                </a:cubicBezTo>
                <a:cubicBezTo>
                  <a:pt x="420" y="492"/>
                  <a:pt x="426" y="486"/>
                  <a:pt x="427" y="482"/>
                </a:cubicBezTo>
                <a:cubicBezTo>
                  <a:pt x="427" y="444"/>
                  <a:pt x="427" y="407"/>
                  <a:pt x="427" y="370"/>
                </a:cubicBezTo>
                <a:cubicBezTo>
                  <a:pt x="385" y="407"/>
                  <a:pt x="342" y="446"/>
                  <a:pt x="300" y="484"/>
                </a:cubicBezTo>
                <a:close/>
                <a:moveTo>
                  <a:pt x="200" y="1165"/>
                </a:moveTo>
                <a:cubicBezTo>
                  <a:pt x="204" y="1157"/>
                  <a:pt x="207" y="1148"/>
                  <a:pt x="213" y="1141"/>
                </a:cubicBezTo>
                <a:cubicBezTo>
                  <a:pt x="217" y="1135"/>
                  <a:pt x="224" y="1131"/>
                  <a:pt x="229" y="1127"/>
                </a:cubicBezTo>
                <a:cubicBezTo>
                  <a:pt x="227" y="1126"/>
                  <a:pt x="225" y="1125"/>
                  <a:pt x="223" y="1124"/>
                </a:cubicBezTo>
                <a:cubicBezTo>
                  <a:pt x="219" y="1112"/>
                  <a:pt x="216" y="1100"/>
                  <a:pt x="212" y="1088"/>
                </a:cubicBezTo>
                <a:cubicBezTo>
                  <a:pt x="211" y="1088"/>
                  <a:pt x="210" y="1089"/>
                  <a:pt x="210" y="1089"/>
                </a:cubicBezTo>
                <a:cubicBezTo>
                  <a:pt x="207" y="1114"/>
                  <a:pt x="203" y="1139"/>
                  <a:pt x="200" y="1165"/>
                </a:cubicBezTo>
                <a:close/>
                <a:moveTo>
                  <a:pt x="113" y="1591"/>
                </a:moveTo>
                <a:cubicBezTo>
                  <a:pt x="114" y="1590"/>
                  <a:pt x="116" y="1590"/>
                  <a:pt x="117" y="1590"/>
                </a:cubicBezTo>
                <a:cubicBezTo>
                  <a:pt x="115" y="1572"/>
                  <a:pt x="113" y="1553"/>
                  <a:pt x="110" y="1531"/>
                </a:cubicBezTo>
                <a:cubicBezTo>
                  <a:pt x="88" y="1557"/>
                  <a:pt x="110" y="1572"/>
                  <a:pt x="113" y="1591"/>
                </a:cubicBezTo>
                <a:close/>
                <a:moveTo>
                  <a:pt x="413" y="315"/>
                </a:moveTo>
                <a:cubicBezTo>
                  <a:pt x="419" y="322"/>
                  <a:pt x="424" y="327"/>
                  <a:pt x="431" y="335"/>
                </a:cubicBezTo>
                <a:cubicBezTo>
                  <a:pt x="432" y="323"/>
                  <a:pt x="432" y="314"/>
                  <a:pt x="433" y="302"/>
                </a:cubicBezTo>
                <a:cubicBezTo>
                  <a:pt x="425" y="307"/>
                  <a:pt x="420" y="310"/>
                  <a:pt x="413" y="315"/>
                </a:cubicBezTo>
                <a:close/>
              </a:path>
            </a:pathLst>
          </a:custGeom>
          <a:solidFill>
            <a:srgbClr val="1840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16D183B-4629-4F9A-9767-98B8797C2258}"/>
              </a:ext>
            </a:extLst>
          </p:cNvPr>
          <p:cNvGrpSpPr>
            <a:grpSpLocks noChangeAspect="1"/>
          </p:cNvGrpSpPr>
          <p:nvPr/>
        </p:nvGrpSpPr>
        <p:grpSpPr bwMode="auto">
          <a:xfrm rot="20767767">
            <a:off x="3269178" y="1666244"/>
            <a:ext cx="708964" cy="904650"/>
            <a:chOff x="2846" y="749"/>
            <a:chExt cx="2210" cy="2820"/>
          </a:xfrm>
          <a:solidFill>
            <a:srgbClr val="184077"/>
          </a:solidFill>
        </p:grpSpPr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60720C5F-96CD-4444-8EDB-2BD9AD193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46" y="749"/>
              <a:ext cx="2210" cy="1905"/>
            </a:xfrm>
            <a:custGeom>
              <a:avLst/>
              <a:gdLst>
                <a:gd name="T0" fmla="*/ 460 w 935"/>
                <a:gd name="T1" fmla="*/ 0 h 808"/>
                <a:gd name="T2" fmla="*/ 547 w 935"/>
                <a:gd name="T3" fmla="*/ 19 h 808"/>
                <a:gd name="T4" fmla="*/ 745 w 935"/>
                <a:gd name="T5" fmla="*/ 685 h 808"/>
                <a:gd name="T6" fmla="*/ 632 w 935"/>
                <a:gd name="T7" fmla="*/ 802 h 808"/>
                <a:gd name="T8" fmla="*/ 615 w 935"/>
                <a:gd name="T9" fmla="*/ 807 h 808"/>
                <a:gd name="T10" fmla="*/ 226 w 935"/>
                <a:gd name="T11" fmla="*/ 807 h 808"/>
                <a:gd name="T12" fmla="*/ 208 w 935"/>
                <a:gd name="T13" fmla="*/ 801 h 808"/>
                <a:gd name="T14" fmla="*/ 99 w 935"/>
                <a:gd name="T15" fmla="*/ 688 h 808"/>
                <a:gd name="T16" fmla="*/ 4 w 935"/>
                <a:gd name="T17" fmla="*/ 467 h 808"/>
                <a:gd name="T18" fmla="*/ 0 w 935"/>
                <a:gd name="T19" fmla="*/ 456 h 808"/>
                <a:gd name="T20" fmla="*/ 0 w 935"/>
                <a:gd name="T21" fmla="*/ 384 h 808"/>
                <a:gd name="T22" fmla="*/ 5 w 935"/>
                <a:gd name="T23" fmla="*/ 357 h 808"/>
                <a:gd name="T24" fmla="*/ 297 w 935"/>
                <a:gd name="T25" fmla="*/ 19 h 808"/>
                <a:gd name="T26" fmla="*/ 384 w 935"/>
                <a:gd name="T27" fmla="*/ 0 h 808"/>
                <a:gd name="T28" fmla="*/ 460 w 935"/>
                <a:gd name="T29" fmla="*/ 0 h 808"/>
                <a:gd name="T30" fmla="*/ 335 w 935"/>
                <a:gd name="T31" fmla="*/ 93 h 808"/>
                <a:gd name="T32" fmla="*/ 105 w 935"/>
                <a:gd name="T33" fmla="*/ 274 h 808"/>
                <a:gd name="T34" fmla="*/ 107 w 935"/>
                <a:gd name="T35" fmla="*/ 483 h 808"/>
                <a:gd name="T36" fmla="*/ 166 w 935"/>
                <a:gd name="T37" fmla="*/ 256 h 808"/>
                <a:gd name="T38" fmla="*/ 335 w 935"/>
                <a:gd name="T39" fmla="*/ 93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35" h="808">
                  <a:moveTo>
                    <a:pt x="460" y="0"/>
                  </a:moveTo>
                  <a:cubicBezTo>
                    <a:pt x="489" y="6"/>
                    <a:pt x="518" y="11"/>
                    <a:pt x="547" y="19"/>
                  </a:cubicBezTo>
                  <a:cubicBezTo>
                    <a:pt x="829" y="104"/>
                    <a:pt x="935" y="460"/>
                    <a:pt x="745" y="685"/>
                  </a:cubicBezTo>
                  <a:cubicBezTo>
                    <a:pt x="710" y="727"/>
                    <a:pt x="670" y="764"/>
                    <a:pt x="632" y="802"/>
                  </a:cubicBezTo>
                  <a:cubicBezTo>
                    <a:pt x="628" y="806"/>
                    <a:pt x="621" y="807"/>
                    <a:pt x="615" y="807"/>
                  </a:cubicBezTo>
                  <a:cubicBezTo>
                    <a:pt x="486" y="808"/>
                    <a:pt x="356" y="808"/>
                    <a:pt x="226" y="807"/>
                  </a:cubicBezTo>
                  <a:cubicBezTo>
                    <a:pt x="220" y="807"/>
                    <a:pt x="212" y="805"/>
                    <a:pt x="208" y="801"/>
                  </a:cubicBezTo>
                  <a:cubicBezTo>
                    <a:pt x="171" y="764"/>
                    <a:pt x="133" y="728"/>
                    <a:pt x="99" y="688"/>
                  </a:cubicBezTo>
                  <a:cubicBezTo>
                    <a:pt x="43" y="625"/>
                    <a:pt x="12" y="551"/>
                    <a:pt x="4" y="467"/>
                  </a:cubicBezTo>
                  <a:cubicBezTo>
                    <a:pt x="3" y="463"/>
                    <a:pt x="1" y="459"/>
                    <a:pt x="0" y="456"/>
                  </a:cubicBezTo>
                  <a:cubicBezTo>
                    <a:pt x="0" y="432"/>
                    <a:pt x="0" y="408"/>
                    <a:pt x="0" y="384"/>
                  </a:cubicBezTo>
                  <a:cubicBezTo>
                    <a:pt x="2" y="375"/>
                    <a:pt x="3" y="366"/>
                    <a:pt x="5" y="357"/>
                  </a:cubicBezTo>
                  <a:cubicBezTo>
                    <a:pt x="37" y="188"/>
                    <a:pt x="133" y="73"/>
                    <a:pt x="297" y="19"/>
                  </a:cubicBezTo>
                  <a:cubicBezTo>
                    <a:pt x="325" y="10"/>
                    <a:pt x="355" y="6"/>
                    <a:pt x="384" y="0"/>
                  </a:cubicBezTo>
                  <a:cubicBezTo>
                    <a:pt x="409" y="0"/>
                    <a:pt x="435" y="0"/>
                    <a:pt x="460" y="0"/>
                  </a:cubicBezTo>
                  <a:close/>
                  <a:moveTo>
                    <a:pt x="335" y="93"/>
                  </a:moveTo>
                  <a:cubicBezTo>
                    <a:pt x="228" y="115"/>
                    <a:pt x="149" y="172"/>
                    <a:pt x="105" y="274"/>
                  </a:cubicBezTo>
                  <a:cubicBezTo>
                    <a:pt x="78" y="339"/>
                    <a:pt x="79" y="450"/>
                    <a:pt x="107" y="483"/>
                  </a:cubicBezTo>
                  <a:cubicBezTo>
                    <a:pt x="111" y="403"/>
                    <a:pt x="127" y="326"/>
                    <a:pt x="166" y="256"/>
                  </a:cubicBezTo>
                  <a:cubicBezTo>
                    <a:pt x="206" y="185"/>
                    <a:pt x="268" y="135"/>
                    <a:pt x="335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3F4BFE30-CEB9-46B7-8D11-837B313CA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4" y="3201"/>
              <a:ext cx="872" cy="368"/>
            </a:xfrm>
            <a:custGeom>
              <a:avLst/>
              <a:gdLst>
                <a:gd name="T0" fmla="*/ 168 w 369"/>
                <a:gd name="T1" fmla="*/ 156 h 156"/>
                <a:gd name="T2" fmla="*/ 113 w 369"/>
                <a:gd name="T3" fmla="*/ 103 h 156"/>
                <a:gd name="T4" fmla="*/ 48 w 369"/>
                <a:gd name="T5" fmla="*/ 36 h 156"/>
                <a:gd name="T6" fmla="*/ 0 w 369"/>
                <a:gd name="T7" fmla="*/ 0 h 156"/>
                <a:gd name="T8" fmla="*/ 369 w 369"/>
                <a:gd name="T9" fmla="*/ 0 h 156"/>
                <a:gd name="T10" fmla="*/ 297 w 369"/>
                <a:gd name="T11" fmla="*/ 55 h 156"/>
                <a:gd name="T12" fmla="*/ 258 w 369"/>
                <a:gd name="T13" fmla="*/ 101 h 156"/>
                <a:gd name="T14" fmla="*/ 200 w 369"/>
                <a:gd name="T15" fmla="*/ 156 h 156"/>
                <a:gd name="T16" fmla="*/ 168 w 369"/>
                <a:gd name="T17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9" h="156">
                  <a:moveTo>
                    <a:pt x="168" y="156"/>
                  </a:moveTo>
                  <a:cubicBezTo>
                    <a:pt x="140" y="148"/>
                    <a:pt x="122" y="130"/>
                    <a:pt x="113" y="103"/>
                  </a:cubicBezTo>
                  <a:cubicBezTo>
                    <a:pt x="102" y="70"/>
                    <a:pt x="72" y="56"/>
                    <a:pt x="48" y="36"/>
                  </a:cubicBezTo>
                  <a:cubicBezTo>
                    <a:pt x="34" y="24"/>
                    <a:pt x="19" y="14"/>
                    <a:pt x="0" y="0"/>
                  </a:cubicBezTo>
                  <a:cubicBezTo>
                    <a:pt x="126" y="0"/>
                    <a:pt x="246" y="0"/>
                    <a:pt x="369" y="0"/>
                  </a:cubicBezTo>
                  <a:cubicBezTo>
                    <a:pt x="344" y="19"/>
                    <a:pt x="321" y="38"/>
                    <a:pt x="297" y="55"/>
                  </a:cubicBezTo>
                  <a:cubicBezTo>
                    <a:pt x="280" y="67"/>
                    <a:pt x="265" y="81"/>
                    <a:pt x="258" y="101"/>
                  </a:cubicBezTo>
                  <a:cubicBezTo>
                    <a:pt x="247" y="128"/>
                    <a:pt x="229" y="148"/>
                    <a:pt x="200" y="156"/>
                  </a:cubicBezTo>
                  <a:cubicBezTo>
                    <a:pt x="189" y="156"/>
                    <a:pt x="179" y="156"/>
                    <a:pt x="168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0E91294C-B543-4842-A733-C6DF2BF560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8" y="2965"/>
              <a:ext cx="1021" cy="146"/>
            </a:xfrm>
            <a:custGeom>
              <a:avLst/>
              <a:gdLst>
                <a:gd name="T0" fmla="*/ 216 w 432"/>
                <a:gd name="T1" fmla="*/ 62 h 62"/>
                <a:gd name="T2" fmla="*/ 50 w 432"/>
                <a:gd name="T3" fmla="*/ 62 h 62"/>
                <a:gd name="T4" fmla="*/ 38 w 432"/>
                <a:gd name="T5" fmla="*/ 62 h 62"/>
                <a:gd name="T6" fmla="*/ 0 w 432"/>
                <a:gd name="T7" fmla="*/ 32 h 62"/>
                <a:gd name="T8" fmla="*/ 39 w 432"/>
                <a:gd name="T9" fmla="*/ 0 h 62"/>
                <a:gd name="T10" fmla="*/ 332 w 432"/>
                <a:gd name="T11" fmla="*/ 0 h 62"/>
                <a:gd name="T12" fmla="*/ 396 w 432"/>
                <a:gd name="T13" fmla="*/ 0 h 62"/>
                <a:gd name="T14" fmla="*/ 432 w 432"/>
                <a:gd name="T15" fmla="*/ 31 h 62"/>
                <a:gd name="T16" fmla="*/ 395 w 432"/>
                <a:gd name="T17" fmla="*/ 62 h 62"/>
                <a:gd name="T18" fmla="*/ 216 w 432"/>
                <a:gd name="T19" fmla="*/ 62 h 62"/>
                <a:gd name="T20" fmla="*/ 216 w 432"/>
                <a:gd name="T21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2" h="62">
                  <a:moveTo>
                    <a:pt x="216" y="62"/>
                  </a:moveTo>
                  <a:cubicBezTo>
                    <a:pt x="160" y="62"/>
                    <a:pt x="105" y="62"/>
                    <a:pt x="50" y="62"/>
                  </a:cubicBezTo>
                  <a:cubicBezTo>
                    <a:pt x="46" y="62"/>
                    <a:pt x="42" y="62"/>
                    <a:pt x="38" y="62"/>
                  </a:cubicBezTo>
                  <a:cubicBezTo>
                    <a:pt x="15" y="61"/>
                    <a:pt x="1" y="50"/>
                    <a:pt x="0" y="32"/>
                  </a:cubicBezTo>
                  <a:cubicBezTo>
                    <a:pt x="0" y="13"/>
                    <a:pt x="15" y="0"/>
                    <a:pt x="39" y="0"/>
                  </a:cubicBezTo>
                  <a:cubicBezTo>
                    <a:pt x="136" y="0"/>
                    <a:pt x="234" y="0"/>
                    <a:pt x="332" y="0"/>
                  </a:cubicBezTo>
                  <a:cubicBezTo>
                    <a:pt x="353" y="0"/>
                    <a:pt x="375" y="0"/>
                    <a:pt x="396" y="0"/>
                  </a:cubicBezTo>
                  <a:cubicBezTo>
                    <a:pt x="419" y="1"/>
                    <a:pt x="432" y="12"/>
                    <a:pt x="432" y="31"/>
                  </a:cubicBezTo>
                  <a:cubicBezTo>
                    <a:pt x="432" y="50"/>
                    <a:pt x="418" y="62"/>
                    <a:pt x="395" y="62"/>
                  </a:cubicBezTo>
                  <a:cubicBezTo>
                    <a:pt x="335" y="62"/>
                    <a:pt x="275" y="62"/>
                    <a:pt x="216" y="62"/>
                  </a:cubicBezTo>
                  <a:cubicBezTo>
                    <a:pt x="216" y="62"/>
                    <a:pt x="216" y="62"/>
                    <a:pt x="216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EE482CE7-D885-4FC5-965E-7D498DB46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1" y="2736"/>
              <a:ext cx="1028" cy="144"/>
            </a:xfrm>
            <a:custGeom>
              <a:avLst/>
              <a:gdLst>
                <a:gd name="T0" fmla="*/ 219 w 435"/>
                <a:gd name="T1" fmla="*/ 61 h 61"/>
                <a:gd name="T2" fmla="*/ 37 w 435"/>
                <a:gd name="T3" fmla="*/ 61 h 61"/>
                <a:gd name="T4" fmla="*/ 4 w 435"/>
                <a:gd name="T5" fmla="*/ 38 h 61"/>
                <a:gd name="T6" fmla="*/ 20 w 435"/>
                <a:gd name="T7" fmla="*/ 4 h 61"/>
                <a:gd name="T8" fmla="*/ 39 w 435"/>
                <a:gd name="T9" fmla="*/ 0 h 61"/>
                <a:gd name="T10" fmla="*/ 400 w 435"/>
                <a:gd name="T11" fmla="*/ 0 h 61"/>
                <a:gd name="T12" fmla="*/ 435 w 435"/>
                <a:gd name="T13" fmla="*/ 31 h 61"/>
                <a:gd name="T14" fmla="*/ 399 w 435"/>
                <a:gd name="T15" fmla="*/ 61 h 61"/>
                <a:gd name="T16" fmla="*/ 219 w 435"/>
                <a:gd name="T17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5" h="61">
                  <a:moveTo>
                    <a:pt x="219" y="61"/>
                  </a:moveTo>
                  <a:cubicBezTo>
                    <a:pt x="158" y="61"/>
                    <a:pt x="98" y="61"/>
                    <a:pt x="37" y="61"/>
                  </a:cubicBezTo>
                  <a:cubicBezTo>
                    <a:pt x="21" y="61"/>
                    <a:pt x="9" y="53"/>
                    <a:pt x="4" y="38"/>
                  </a:cubicBezTo>
                  <a:cubicBezTo>
                    <a:pt x="0" y="23"/>
                    <a:pt x="7" y="11"/>
                    <a:pt x="20" y="4"/>
                  </a:cubicBezTo>
                  <a:cubicBezTo>
                    <a:pt x="25" y="1"/>
                    <a:pt x="33" y="0"/>
                    <a:pt x="39" y="0"/>
                  </a:cubicBezTo>
                  <a:cubicBezTo>
                    <a:pt x="160" y="0"/>
                    <a:pt x="280" y="0"/>
                    <a:pt x="400" y="0"/>
                  </a:cubicBezTo>
                  <a:cubicBezTo>
                    <a:pt x="422" y="0"/>
                    <a:pt x="435" y="13"/>
                    <a:pt x="435" y="31"/>
                  </a:cubicBezTo>
                  <a:cubicBezTo>
                    <a:pt x="435" y="49"/>
                    <a:pt x="422" y="61"/>
                    <a:pt x="399" y="61"/>
                  </a:cubicBezTo>
                  <a:cubicBezTo>
                    <a:pt x="339" y="61"/>
                    <a:pt x="279" y="61"/>
                    <a:pt x="21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F920FEAB-C693-406A-949F-F4E46A6EB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1" y="968"/>
              <a:ext cx="607" cy="920"/>
            </a:xfrm>
            <a:custGeom>
              <a:avLst/>
              <a:gdLst>
                <a:gd name="T0" fmla="*/ 257 w 257"/>
                <a:gd name="T1" fmla="*/ 0 h 390"/>
                <a:gd name="T2" fmla="*/ 88 w 257"/>
                <a:gd name="T3" fmla="*/ 163 h 390"/>
                <a:gd name="T4" fmla="*/ 29 w 257"/>
                <a:gd name="T5" fmla="*/ 390 h 390"/>
                <a:gd name="T6" fmla="*/ 27 w 257"/>
                <a:gd name="T7" fmla="*/ 181 h 390"/>
                <a:gd name="T8" fmla="*/ 257 w 257"/>
                <a:gd name="T9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390">
                  <a:moveTo>
                    <a:pt x="257" y="0"/>
                  </a:moveTo>
                  <a:cubicBezTo>
                    <a:pt x="190" y="42"/>
                    <a:pt x="128" y="92"/>
                    <a:pt x="88" y="163"/>
                  </a:cubicBezTo>
                  <a:cubicBezTo>
                    <a:pt x="49" y="233"/>
                    <a:pt x="33" y="310"/>
                    <a:pt x="29" y="390"/>
                  </a:cubicBezTo>
                  <a:cubicBezTo>
                    <a:pt x="1" y="357"/>
                    <a:pt x="0" y="246"/>
                    <a:pt x="27" y="181"/>
                  </a:cubicBezTo>
                  <a:cubicBezTo>
                    <a:pt x="71" y="79"/>
                    <a:pt x="150" y="22"/>
                    <a:pt x="257" y="0"/>
                  </a:cubicBezTo>
                  <a:close/>
                </a:path>
              </a:pathLst>
            </a:custGeom>
            <a:solidFill>
              <a:srgbClr val="FEC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DE5D1D88-D64D-42D6-8379-8E591F9196CF}"/>
              </a:ext>
            </a:extLst>
          </p:cNvPr>
          <p:cNvGrpSpPr/>
          <p:nvPr/>
        </p:nvGrpSpPr>
        <p:grpSpPr>
          <a:xfrm>
            <a:off x="13273213" y="3285301"/>
            <a:ext cx="2099376" cy="2979122"/>
            <a:chOff x="9142415" y="2424298"/>
            <a:chExt cx="2337623" cy="3317206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E8F6CE8F-F9DA-4C10-9500-B019C4A5028B}"/>
                </a:ext>
              </a:extLst>
            </p:cNvPr>
            <p:cNvGrpSpPr/>
            <p:nvPr/>
          </p:nvGrpSpPr>
          <p:grpSpPr>
            <a:xfrm rot="567284">
              <a:off x="9142415" y="2424298"/>
              <a:ext cx="2337623" cy="3302356"/>
              <a:chOff x="1571623" y="2019300"/>
              <a:chExt cx="3086101" cy="4359730"/>
            </a:xfrm>
          </p:grpSpPr>
          <p:sp>
            <p:nvSpPr>
              <p:cNvPr id="28" name="平行四边形 27">
                <a:extLst>
                  <a:ext uri="{FF2B5EF4-FFF2-40B4-BE49-F238E27FC236}">
                    <a16:creationId xmlns:a16="http://schemas.microsoft.com/office/drawing/2014/main" id="{C95B08ED-D88C-47A7-941B-801FDBDF17A1}"/>
                  </a:ext>
                </a:extLst>
              </p:cNvPr>
              <p:cNvSpPr/>
              <p:nvPr/>
            </p:nvSpPr>
            <p:spPr>
              <a:xfrm rot="5400000">
                <a:off x="-484698" y="4075622"/>
                <a:ext cx="4359730" cy="247086"/>
              </a:xfrm>
              <a:prstGeom prst="parallelogram">
                <a:avLst>
                  <a:gd name="adj" fmla="val 40421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9" name="组合 28">
                <a:extLst>
                  <a:ext uri="{FF2B5EF4-FFF2-40B4-BE49-F238E27FC236}">
                    <a16:creationId xmlns:a16="http://schemas.microsoft.com/office/drawing/2014/main" id="{4B87B41C-D117-4607-9CA5-D3A8A96E7CA6}"/>
                  </a:ext>
                </a:extLst>
              </p:cNvPr>
              <p:cNvGrpSpPr/>
              <p:nvPr/>
            </p:nvGrpSpPr>
            <p:grpSpPr>
              <a:xfrm>
                <a:off x="1571623" y="2019300"/>
                <a:ext cx="3086101" cy="101205"/>
                <a:chOff x="1282699" y="2019300"/>
                <a:chExt cx="3086101" cy="101205"/>
              </a:xfrm>
            </p:grpSpPr>
            <p:sp>
              <p:nvSpPr>
                <p:cNvPr id="31" name="平行四边形 30">
                  <a:extLst>
                    <a:ext uri="{FF2B5EF4-FFF2-40B4-BE49-F238E27FC236}">
                      <a16:creationId xmlns:a16="http://schemas.microsoft.com/office/drawing/2014/main" id="{241F1945-369F-4ADF-B255-9E281B39DFA0}"/>
                    </a:ext>
                  </a:extLst>
                </p:cNvPr>
                <p:cNvSpPr/>
                <p:nvPr/>
              </p:nvSpPr>
              <p:spPr>
                <a:xfrm flipH="1">
                  <a:off x="1282699" y="2019300"/>
                  <a:ext cx="3086101" cy="101205"/>
                </a:xfrm>
                <a:prstGeom prst="parallelogram">
                  <a:avLst>
                    <a:gd name="adj" fmla="val 242595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32" name="直接连接符 31">
                  <a:extLst>
                    <a:ext uri="{FF2B5EF4-FFF2-40B4-BE49-F238E27FC236}">
                      <a16:creationId xmlns:a16="http://schemas.microsoft.com/office/drawing/2014/main" id="{1F8EF587-6B16-4350-B1DA-6EA6E46E2AE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440633" y="2041251"/>
                  <a:ext cx="2700000" cy="6153"/>
                </a:xfrm>
                <a:prstGeom prst="line">
                  <a:avLst/>
                </a:prstGeom>
                <a:ln w="3175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接连接符 32">
                  <a:extLst>
                    <a:ext uri="{FF2B5EF4-FFF2-40B4-BE49-F238E27FC236}">
                      <a16:creationId xmlns:a16="http://schemas.microsoft.com/office/drawing/2014/main" id="{D0797E1B-0FD8-4DAA-82C9-4C72BAD5E5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485210" y="2066278"/>
                  <a:ext cx="2700000" cy="6153"/>
                </a:xfrm>
                <a:prstGeom prst="line">
                  <a:avLst/>
                </a:prstGeom>
                <a:ln w="3175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直接连接符 33">
                  <a:extLst>
                    <a:ext uri="{FF2B5EF4-FFF2-40B4-BE49-F238E27FC236}">
                      <a16:creationId xmlns:a16="http://schemas.microsoft.com/office/drawing/2014/main" id="{4EEE1A53-AFD5-4EF9-871C-195846DB3D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29786" y="2091901"/>
                  <a:ext cx="2700000" cy="6153"/>
                </a:xfrm>
                <a:prstGeom prst="line">
                  <a:avLst/>
                </a:prstGeom>
                <a:ln w="3175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id="{EBFB6AC0-7DCE-4C19-BED4-F493AF2741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67284">
              <a:off x="9320311" y="2515811"/>
              <a:ext cx="2150463" cy="32256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3879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4.07407E-6 L 0.50651 -0.2342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26" y="-1171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4.81481E-6 L -0.56693 -0.11226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46" y="-5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 animBg="1"/>
      <p:bldP spid="5" grpId="0" animBg="1"/>
      <p:bldP spid="11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2" descr="ãæç»è¾¹æ¡ãçåçæå°çµæ">
            <a:extLst>
              <a:ext uri="{FF2B5EF4-FFF2-40B4-BE49-F238E27FC236}">
                <a16:creationId xmlns:a16="http://schemas.microsoft.com/office/drawing/2014/main" id="{7E27F44B-AD81-4266-A367-5BE5F04ABD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98" t="-1566" r="2453" b="95163"/>
          <a:stretch/>
        </p:blipFill>
        <p:spPr bwMode="auto">
          <a:xfrm>
            <a:off x="66402" y="2191730"/>
            <a:ext cx="12125598" cy="55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id="{2BC945B2-C5A1-4D19-9922-B5684D1E1630}"/>
              </a:ext>
            </a:extLst>
          </p:cNvPr>
          <p:cNvGrpSpPr/>
          <p:nvPr/>
        </p:nvGrpSpPr>
        <p:grpSpPr>
          <a:xfrm>
            <a:off x="2945413" y="2047935"/>
            <a:ext cx="6301174" cy="4364748"/>
            <a:chOff x="4583076" y="2120506"/>
            <a:chExt cx="6301174" cy="4364748"/>
          </a:xfrm>
        </p:grpSpPr>
        <p:pic>
          <p:nvPicPr>
            <p:cNvPr id="24" name="图片 23" descr="图片包含 室内&#10;&#10;&#10;&#10;自动生成的说明">
              <a:extLst>
                <a:ext uri="{FF2B5EF4-FFF2-40B4-BE49-F238E27FC236}">
                  <a16:creationId xmlns:a16="http://schemas.microsoft.com/office/drawing/2014/main" id="{37A34E10-CCA0-49BB-97E6-F2819DC521B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01075" y="2120506"/>
              <a:ext cx="4865176" cy="3648882"/>
            </a:xfrm>
            <a:prstGeom prst="rect">
              <a:avLst/>
            </a:prstGeom>
          </p:spPr>
        </p:pic>
        <p:sp>
          <p:nvSpPr>
            <p:cNvPr id="26" name="PA-矩形 38">
              <a:extLst>
                <a:ext uri="{FF2B5EF4-FFF2-40B4-BE49-F238E27FC236}">
                  <a16:creationId xmlns:a16="http://schemas.microsoft.com/office/drawing/2014/main" id="{91AF75BA-C733-453E-83EA-32FB82BB3825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4583076" y="5838923"/>
              <a:ext cx="630117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kumimoji="1" lang="en-US" altLang="zh-CN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“Reading makes a full man.”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E4381AD9-7144-400B-927C-FB7262AC857D}"/>
              </a:ext>
            </a:extLst>
          </p:cNvPr>
          <p:cNvGrpSpPr/>
          <p:nvPr/>
        </p:nvGrpSpPr>
        <p:grpSpPr>
          <a:xfrm>
            <a:off x="2093165" y="2047934"/>
            <a:ext cx="8005670" cy="4364750"/>
            <a:chOff x="3930960" y="2120505"/>
            <a:chExt cx="8005670" cy="4364750"/>
          </a:xfrm>
        </p:grpSpPr>
        <p:pic>
          <p:nvPicPr>
            <p:cNvPr id="25" name="内容占位符 9" descr="图片包含 人员, 男士, 餐桌, 墙壁&#10;&#10;&#10;&#10;自动生成的说明">
              <a:extLst>
                <a:ext uri="{FF2B5EF4-FFF2-40B4-BE49-F238E27FC236}">
                  <a16:creationId xmlns:a16="http://schemas.microsoft.com/office/drawing/2014/main" id="{5F6E293E-6353-43FA-9F1D-8A4221ECDC9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883051" y="2120505"/>
              <a:ext cx="6021602" cy="3648883"/>
            </a:xfrm>
            <a:prstGeom prst="rect">
              <a:avLst/>
            </a:prstGeom>
          </p:spPr>
        </p:pic>
        <p:sp>
          <p:nvSpPr>
            <p:cNvPr id="27" name="PA-矩形 38">
              <a:extLst>
                <a:ext uri="{FF2B5EF4-FFF2-40B4-BE49-F238E27FC236}">
                  <a16:creationId xmlns:a16="http://schemas.microsoft.com/office/drawing/2014/main" id="{1A882864-ADE8-4DD1-A4B6-5C68BE43FC4D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3930960" y="5838924"/>
              <a:ext cx="800567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kumimoji="1" lang="en-US" altLang="zh-CN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“Check and update our reading list.”</a:t>
              </a:r>
            </a:p>
          </p:txBody>
        </p:sp>
      </p:grpSp>
      <p:sp>
        <p:nvSpPr>
          <p:cNvPr id="29" name="矩形 28">
            <a:extLst>
              <a:ext uri="{FF2B5EF4-FFF2-40B4-BE49-F238E27FC236}">
                <a16:creationId xmlns:a16="http://schemas.microsoft.com/office/drawing/2014/main" id="{9560104E-FB4E-4679-A9AB-5D6E6143E75A}"/>
              </a:ext>
            </a:extLst>
          </p:cNvPr>
          <p:cNvSpPr/>
          <p:nvPr/>
        </p:nvSpPr>
        <p:spPr>
          <a:xfrm>
            <a:off x="5053125" y="678838"/>
            <a:ext cx="27574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30" name="矩形: 圆角 29">
            <a:extLst>
              <a:ext uri="{FF2B5EF4-FFF2-40B4-BE49-F238E27FC236}">
                <a16:creationId xmlns:a16="http://schemas.microsoft.com/office/drawing/2014/main" id="{CDD2E0E5-F38C-4FB0-8E46-F2B8B00C2F33}"/>
              </a:ext>
            </a:extLst>
          </p:cNvPr>
          <p:cNvSpPr/>
          <p:nvPr/>
        </p:nvSpPr>
        <p:spPr>
          <a:xfrm>
            <a:off x="4486275" y="1558454"/>
            <a:ext cx="3240000" cy="36000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ootsteps-silhouette-variant_32523">
            <a:extLst>
              <a:ext uri="{FF2B5EF4-FFF2-40B4-BE49-F238E27FC236}">
                <a16:creationId xmlns:a16="http://schemas.microsoft.com/office/drawing/2014/main" id="{A727FD1B-F0BF-48DD-BB4D-82E40412272D}"/>
              </a:ext>
            </a:extLst>
          </p:cNvPr>
          <p:cNvSpPr>
            <a:spLocks noChangeAspect="1"/>
          </p:cNvSpPr>
          <p:nvPr/>
        </p:nvSpPr>
        <p:spPr bwMode="auto">
          <a:xfrm>
            <a:off x="4495800" y="885798"/>
            <a:ext cx="391665" cy="514883"/>
          </a:xfrm>
          <a:custGeom>
            <a:avLst/>
            <a:gdLst>
              <a:gd name="T0" fmla="*/ 532 w 3373"/>
              <a:gd name="T1" fmla="*/ 381 h 4441"/>
              <a:gd name="T2" fmla="*/ 3373 w 3373"/>
              <a:gd name="T3" fmla="*/ 381 h 4441"/>
              <a:gd name="T4" fmla="*/ 3373 w 3373"/>
              <a:gd name="T5" fmla="*/ 0 h 4441"/>
              <a:gd name="T6" fmla="*/ 532 w 3373"/>
              <a:gd name="T7" fmla="*/ 0 h 4441"/>
              <a:gd name="T8" fmla="*/ 0 w 3373"/>
              <a:gd name="T9" fmla="*/ 532 h 4441"/>
              <a:gd name="T10" fmla="*/ 0 w 3373"/>
              <a:gd name="T11" fmla="*/ 4012 h 4441"/>
              <a:gd name="T12" fmla="*/ 429 w 3373"/>
              <a:gd name="T13" fmla="*/ 4441 h 4441"/>
              <a:gd name="T14" fmla="*/ 3373 w 3373"/>
              <a:gd name="T15" fmla="*/ 4441 h 4441"/>
              <a:gd name="T16" fmla="*/ 3373 w 3373"/>
              <a:gd name="T17" fmla="*/ 683 h 4441"/>
              <a:gd name="T18" fmla="*/ 532 w 3373"/>
              <a:gd name="T19" fmla="*/ 683 h 4441"/>
              <a:gd name="T20" fmla="*/ 381 w 3373"/>
              <a:gd name="T21" fmla="*/ 532 h 4441"/>
              <a:gd name="T22" fmla="*/ 532 w 3373"/>
              <a:gd name="T23" fmla="*/ 381 h 4441"/>
              <a:gd name="T24" fmla="*/ 1397 w 3373"/>
              <a:gd name="T25" fmla="*/ 3011 h 4441"/>
              <a:gd name="T26" fmla="*/ 2854 w 3373"/>
              <a:gd name="T27" fmla="*/ 3011 h 4441"/>
              <a:gd name="T28" fmla="*/ 2854 w 3373"/>
              <a:gd name="T29" fmla="*/ 3794 h 4441"/>
              <a:gd name="T30" fmla="*/ 1397 w 3373"/>
              <a:gd name="T31" fmla="*/ 3794 h 4441"/>
              <a:gd name="T32" fmla="*/ 1397 w 3373"/>
              <a:gd name="T33" fmla="*/ 3011 h 4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73" h="4441">
                <a:moveTo>
                  <a:pt x="532" y="381"/>
                </a:moveTo>
                <a:lnTo>
                  <a:pt x="3373" y="381"/>
                </a:lnTo>
                <a:lnTo>
                  <a:pt x="3373" y="0"/>
                </a:lnTo>
                <a:lnTo>
                  <a:pt x="532" y="0"/>
                </a:lnTo>
                <a:cubicBezTo>
                  <a:pt x="239" y="0"/>
                  <a:pt x="0" y="239"/>
                  <a:pt x="0" y="532"/>
                </a:cubicBezTo>
                <a:lnTo>
                  <a:pt x="0" y="4012"/>
                </a:lnTo>
                <a:cubicBezTo>
                  <a:pt x="0" y="4248"/>
                  <a:pt x="192" y="4441"/>
                  <a:pt x="429" y="4441"/>
                </a:cubicBezTo>
                <a:lnTo>
                  <a:pt x="3373" y="4441"/>
                </a:lnTo>
                <a:lnTo>
                  <a:pt x="3373" y="683"/>
                </a:lnTo>
                <a:lnTo>
                  <a:pt x="532" y="683"/>
                </a:lnTo>
                <a:cubicBezTo>
                  <a:pt x="449" y="683"/>
                  <a:pt x="381" y="616"/>
                  <a:pt x="381" y="532"/>
                </a:cubicBezTo>
                <a:cubicBezTo>
                  <a:pt x="381" y="449"/>
                  <a:pt x="449" y="381"/>
                  <a:pt x="532" y="381"/>
                </a:cubicBezTo>
                <a:close/>
                <a:moveTo>
                  <a:pt x="1397" y="3011"/>
                </a:moveTo>
                <a:lnTo>
                  <a:pt x="2854" y="3011"/>
                </a:lnTo>
                <a:lnTo>
                  <a:pt x="2854" y="3794"/>
                </a:lnTo>
                <a:lnTo>
                  <a:pt x="1397" y="3794"/>
                </a:lnTo>
                <a:lnTo>
                  <a:pt x="1397" y="3011"/>
                </a:lnTo>
                <a:close/>
              </a:path>
            </a:pathLst>
          </a:custGeom>
          <a:solidFill>
            <a:srgbClr val="184077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4" name="内容占位符 9" descr="图片包含 人员, 男士, 餐桌, 墙壁&#10;&#10;&#10;&#10;自动生成的说明">
            <a:extLst>
              <a:ext uri="{FF2B5EF4-FFF2-40B4-BE49-F238E27FC236}">
                <a16:creationId xmlns:a16="http://schemas.microsoft.com/office/drawing/2014/main" id="{0A141152-DDAA-47CA-B93E-A6E5C97B0F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412910">
            <a:off x="6322556" y="2722137"/>
            <a:ext cx="4437542" cy="2688997"/>
          </a:xfrm>
          <a:prstGeom prst="rect">
            <a:avLst/>
          </a:prstGeom>
        </p:spPr>
      </p:pic>
      <p:sp>
        <p:nvSpPr>
          <p:cNvPr id="35" name="PA-矩形 38">
            <a:extLst>
              <a:ext uri="{FF2B5EF4-FFF2-40B4-BE49-F238E27FC236}">
                <a16:creationId xmlns:a16="http://schemas.microsoft.com/office/drawing/2014/main" id="{073D073C-72AF-41B9-B137-7D0C6BEA4A1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052494" y="5888035"/>
            <a:ext cx="101075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“Share our genuine pleasure from reading.”</a:t>
            </a:r>
          </a:p>
        </p:txBody>
      </p:sp>
      <p:pic>
        <p:nvPicPr>
          <p:cNvPr id="37" name="图片 36" descr="图片包含 室内&#10;&#10;&#10;&#10;自动生成的说明">
            <a:extLst>
              <a:ext uri="{FF2B5EF4-FFF2-40B4-BE49-F238E27FC236}">
                <a16:creationId xmlns:a16="http://schemas.microsoft.com/office/drawing/2014/main" id="{8D299593-AFDA-4053-9D7A-D0A35A45F2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417836">
            <a:off x="1374477" y="2642102"/>
            <a:ext cx="3798756" cy="2849067"/>
          </a:xfrm>
          <a:prstGeom prst="rect">
            <a:avLst/>
          </a:prstGeom>
        </p:spPr>
      </p:pic>
      <p:sp>
        <p:nvSpPr>
          <p:cNvPr id="40" name="Freeform 11">
            <a:extLst>
              <a:ext uri="{FF2B5EF4-FFF2-40B4-BE49-F238E27FC236}">
                <a16:creationId xmlns:a16="http://schemas.microsoft.com/office/drawing/2014/main" id="{0D70B31F-1A5F-4001-8F4C-0F560AA1FCC0}"/>
              </a:ext>
            </a:extLst>
          </p:cNvPr>
          <p:cNvSpPr>
            <a:spLocks noEditPoints="1"/>
          </p:cNvSpPr>
          <p:nvPr/>
        </p:nvSpPr>
        <p:spPr bwMode="auto">
          <a:xfrm rot="2545214">
            <a:off x="3539836" y="2016419"/>
            <a:ext cx="575022" cy="977026"/>
          </a:xfrm>
          <a:custGeom>
            <a:avLst/>
            <a:gdLst>
              <a:gd name="T0" fmla="*/ 15 w 381"/>
              <a:gd name="T1" fmla="*/ 162 h 650"/>
              <a:gd name="T2" fmla="*/ 36 w 381"/>
              <a:gd name="T3" fmla="*/ 40 h 650"/>
              <a:gd name="T4" fmla="*/ 107 w 381"/>
              <a:gd name="T5" fmla="*/ 0 h 650"/>
              <a:gd name="T6" fmla="*/ 231 w 381"/>
              <a:gd name="T7" fmla="*/ 47 h 650"/>
              <a:gd name="T8" fmla="*/ 288 w 381"/>
              <a:gd name="T9" fmla="*/ 156 h 650"/>
              <a:gd name="T10" fmla="*/ 289 w 381"/>
              <a:gd name="T11" fmla="*/ 191 h 650"/>
              <a:gd name="T12" fmla="*/ 279 w 381"/>
              <a:gd name="T13" fmla="*/ 196 h 650"/>
              <a:gd name="T14" fmla="*/ 263 w 381"/>
              <a:gd name="T15" fmla="*/ 200 h 650"/>
              <a:gd name="T16" fmla="*/ 299 w 381"/>
              <a:gd name="T17" fmla="*/ 294 h 650"/>
              <a:gd name="T18" fmla="*/ 371 w 381"/>
              <a:gd name="T19" fmla="*/ 606 h 650"/>
              <a:gd name="T20" fmla="*/ 271 w 381"/>
              <a:gd name="T21" fmla="*/ 649 h 650"/>
              <a:gd name="T22" fmla="*/ 120 w 381"/>
              <a:gd name="T23" fmla="*/ 466 h 650"/>
              <a:gd name="T24" fmla="*/ 49 w 381"/>
              <a:gd name="T25" fmla="*/ 256 h 650"/>
              <a:gd name="T26" fmla="*/ 222 w 381"/>
              <a:gd name="T27" fmla="*/ 62 h 650"/>
              <a:gd name="T28" fmla="*/ 105 w 381"/>
              <a:gd name="T29" fmla="*/ 25 h 650"/>
              <a:gd name="T30" fmla="*/ 28 w 381"/>
              <a:gd name="T31" fmla="*/ 135 h 650"/>
              <a:gd name="T32" fmla="*/ 85 w 381"/>
              <a:gd name="T33" fmla="*/ 329 h 650"/>
              <a:gd name="T34" fmla="*/ 212 w 381"/>
              <a:gd name="T35" fmla="*/ 606 h 650"/>
              <a:gd name="T36" fmla="*/ 308 w 381"/>
              <a:gd name="T37" fmla="*/ 624 h 650"/>
              <a:gd name="T38" fmla="*/ 358 w 381"/>
              <a:gd name="T39" fmla="*/ 550 h 650"/>
              <a:gd name="T40" fmla="*/ 226 w 381"/>
              <a:gd name="T41" fmla="*/ 190 h 650"/>
              <a:gd name="T42" fmla="*/ 112 w 381"/>
              <a:gd name="T43" fmla="*/ 202 h 650"/>
              <a:gd name="T44" fmla="*/ 109 w 381"/>
              <a:gd name="T45" fmla="*/ 256 h 650"/>
              <a:gd name="T46" fmla="*/ 209 w 381"/>
              <a:gd name="T47" fmla="*/ 459 h 650"/>
              <a:gd name="T48" fmla="*/ 154 w 381"/>
              <a:gd name="T49" fmla="*/ 325 h 650"/>
              <a:gd name="T50" fmla="*/ 135 w 381"/>
              <a:gd name="T51" fmla="*/ 216 h 650"/>
              <a:gd name="T52" fmla="*/ 331 w 381"/>
              <a:gd name="T53" fmla="*/ 511 h 650"/>
              <a:gd name="T54" fmla="*/ 229 w 381"/>
              <a:gd name="T55" fmla="*/ 589 h 650"/>
              <a:gd name="T56" fmla="*/ 172 w 381"/>
              <a:gd name="T57" fmla="*/ 472 h 650"/>
              <a:gd name="T58" fmla="*/ 53 w 381"/>
              <a:gd name="T59" fmla="*/ 97 h 650"/>
              <a:gd name="T60" fmla="*/ 205 w 381"/>
              <a:gd name="T61" fmla="*/ 82 h 650"/>
              <a:gd name="T62" fmla="*/ 274 w 381"/>
              <a:gd name="T63" fmla="*/ 178 h 650"/>
              <a:gd name="T64" fmla="*/ 220 w 381"/>
              <a:gd name="T65" fmla="*/ 539 h 650"/>
              <a:gd name="T66" fmla="*/ 293 w 381"/>
              <a:gd name="T67" fmla="*/ 579 h 650"/>
              <a:gd name="T68" fmla="*/ 251 w 381"/>
              <a:gd name="T69" fmla="*/ 340 h 650"/>
              <a:gd name="T70" fmla="*/ 161 w 381"/>
              <a:gd name="T71" fmla="*/ 218 h 650"/>
              <a:gd name="T72" fmla="*/ 155 w 381"/>
              <a:gd name="T73" fmla="*/ 278 h 650"/>
              <a:gd name="T74" fmla="*/ 227 w 381"/>
              <a:gd name="T75" fmla="*/ 439 h 650"/>
              <a:gd name="T76" fmla="*/ 217 w 381"/>
              <a:gd name="T77" fmla="*/ 478 h 650"/>
              <a:gd name="T78" fmla="*/ 239 w 381"/>
              <a:gd name="T79" fmla="*/ 183 h 650"/>
              <a:gd name="T80" fmla="*/ 97 w 381"/>
              <a:gd name="T81" fmla="*/ 83 h 650"/>
              <a:gd name="T82" fmla="*/ 65 w 381"/>
              <a:gd name="T83" fmla="*/ 121 h 650"/>
              <a:gd name="T84" fmla="*/ 152 w 381"/>
              <a:gd name="T85" fmla="*/ 157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81" h="650">
                <a:moveTo>
                  <a:pt x="46" y="240"/>
                </a:moveTo>
                <a:cubicBezTo>
                  <a:pt x="35" y="212"/>
                  <a:pt x="25" y="187"/>
                  <a:pt x="15" y="162"/>
                </a:cubicBezTo>
                <a:cubicBezTo>
                  <a:pt x="0" y="126"/>
                  <a:pt x="3" y="92"/>
                  <a:pt x="24" y="60"/>
                </a:cubicBezTo>
                <a:cubicBezTo>
                  <a:pt x="28" y="53"/>
                  <a:pt x="33" y="47"/>
                  <a:pt x="36" y="40"/>
                </a:cubicBezTo>
                <a:cubicBezTo>
                  <a:pt x="42" y="29"/>
                  <a:pt x="50" y="23"/>
                  <a:pt x="62" y="20"/>
                </a:cubicBezTo>
                <a:cubicBezTo>
                  <a:pt x="78" y="15"/>
                  <a:pt x="92" y="7"/>
                  <a:pt x="107" y="0"/>
                </a:cubicBezTo>
                <a:cubicBezTo>
                  <a:pt x="124" y="0"/>
                  <a:pt x="141" y="0"/>
                  <a:pt x="158" y="0"/>
                </a:cubicBezTo>
                <a:cubicBezTo>
                  <a:pt x="187" y="9"/>
                  <a:pt x="214" y="21"/>
                  <a:pt x="231" y="47"/>
                </a:cubicBezTo>
                <a:cubicBezTo>
                  <a:pt x="242" y="63"/>
                  <a:pt x="254" y="79"/>
                  <a:pt x="263" y="97"/>
                </a:cubicBezTo>
                <a:cubicBezTo>
                  <a:pt x="273" y="116"/>
                  <a:pt x="280" y="136"/>
                  <a:pt x="288" y="156"/>
                </a:cubicBezTo>
                <a:cubicBezTo>
                  <a:pt x="292" y="165"/>
                  <a:pt x="297" y="171"/>
                  <a:pt x="293" y="180"/>
                </a:cubicBezTo>
                <a:cubicBezTo>
                  <a:pt x="290" y="191"/>
                  <a:pt x="292" y="189"/>
                  <a:pt x="289" y="191"/>
                </a:cubicBezTo>
                <a:cubicBezTo>
                  <a:pt x="276" y="197"/>
                  <a:pt x="283" y="194"/>
                  <a:pt x="279" y="196"/>
                </a:cubicBezTo>
                <a:cubicBezTo>
                  <a:pt x="270" y="198"/>
                  <a:pt x="282" y="195"/>
                  <a:pt x="279" y="196"/>
                </a:cubicBezTo>
                <a:cubicBezTo>
                  <a:pt x="271" y="198"/>
                  <a:pt x="272" y="198"/>
                  <a:pt x="279" y="196"/>
                </a:cubicBezTo>
                <a:cubicBezTo>
                  <a:pt x="286" y="193"/>
                  <a:pt x="281" y="195"/>
                  <a:pt x="263" y="200"/>
                </a:cubicBezTo>
                <a:cubicBezTo>
                  <a:pt x="247" y="205"/>
                  <a:pt x="272" y="197"/>
                  <a:pt x="255" y="203"/>
                </a:cubicBezTo>
                <a:cubicBezTo>
                  <a:pt x="270" y="233"/>
                  <a:pt x="285" y="264"/>
                  <a:pt x="299" y="294"/>
                </a:cubicBezTo>
                <a:cubicBezTo>
                  <a:pt x="329" y="363"/>
                  <a:pt x="350" y="435"/>
                  <a:pt x="369" y="507"/>
                </a:cubicBezTo>
                <a:cubicBezTo>
                  <a:pt x="378" y="540"/>
                  <a:pt x="381" y="573"/>
                  <a:pt x="371" y="606"/>
                </a:cubicBezTo>
                <a:cubicBezTo>
                  <a:pt x="369" y="612"/>
                  <a:pt x="365" y="621"/>
                  <a:pt x="360" y="623"/>
                </a:cubicBezTo>
                <a:cubicBezTo>
                  <a:pt x="331" y="633"/>
                  <a:pt x="300" y="650"/>
                  <a:pt x="271" y="649"/>
                </a:cubicBezTo>
                <a:cubicBezTo>
                  <a:pt x="240" y="648"/>
                  <a:pt x="205" y="638"/>
                  <a:pt x="188" y="606"/>
                </a:cubicBezTo>
                <a:cubicBezTo>
                  <a:pt x="164" y="560"/>
                  <a:pt x="138" y="514"/>
                  <a:pt x="120" y="466"/>
                </a:cubicBezTo>
                <a:cubicBezTo>
                  <a:pt x="95" y="401"/>
                  <a:pt x="75" y="333"/>
                  <a:pt x="53" y="266"/>
                </a:cubicBezTo>
                <a:cubicBezTo>
                  <a:pt x="52" y="264"/>
                  <a:pt x="51" y="261"/>
                  <a:pt x="49" y="256"/>
                </a:cubicBezTo>
                <a:moveTo>
                  <a:pt x="274" y="178"/>
                </a:moveTo>
                <a:cubicBezTo>
                  <a:pt x="268" y="134"/>
                  <a:pt x="245" y="98"/>
                  <a:pt x="222" y="62"/>
                </a:cubicBezTo>
                <a:cubicBezTo>
                  <a:pt x="214" y="51"/>
                  <a:pt x="202" y="41"/>
                  <a:pt x="190" y="34"/>
                </a:cubicBezTo>
                <a:cubicBezTo>
                  <a:pt x="163" y="19"/>
                  <a:pt x="135" y="13"/>
                  <a:pt x="105" y="25"/>
                </a:cubicBezTo>
                <a:cubicBezTo>
                  <a:pt x="94" y="29"/>
                  <a:pt x="83" y="32"/>
                  <a:pt x="73" y="36"/>
                </a:cubicBezTo>
                <a:cubicBezTo>
                  <a:pt x="35" y="50"/>
                  <a:pt x="15" y="97"/>
                  <a:pt x="28" y="135"/>
                </a:cubicBezTo>
                <a:cubicBezTo>
                  <a:pt x="42" y="176"/>
                  <a:pt x="54" y="218"/>
                  <a:pt x="66" y="260"/>
                </a:cubicBezTo>
                <a:cubicBezTo>
                  <a:pt x="73" y="283"/>
                  <a:pt x="77" y="307"/>
                  <a:pt x="85" y="329"/>
                </a:cubicBezTo>
                <a:cubicBezTo>
                  <a:pt x="101" y="379"/>
                  <a:pt x="118" y="429"/>
                  <a:pt x="137" y="478"/>
                </a:cubicBezTo>
                <a:cubicBezTo>
                  <a:pt x="155" y="524"/>
                  <a:pt x="178" y="569"/>
                  <a:pt x="212" y="606"/>
                </a:cubicBezTo>
                <a:cubicBezTo>
                  <a:pt x="219" y="613"/>
                  <a:pt x="229" y="618"/>
                  <a:pt x="238" y="623"/>
                </a:cubicBezTo>
                <a:cubicBezTo>
                  <a:pt x="261" y="635"/>
                  <a:pt x="285" y="630"/>
                  <a:pt x="308" y="624"/>
                </a:cubicBezTo>
                <a:cubicBezTo>
                  <a:pt x="324" y="620"/>
                  <a:pt x="343" y="612"/>
                  <a:pt x="350" y="593"/>
                </a:cubicBezTo>
                <a:cubicBezTo>
                  <a:pt x="355" y="580"/>
                  <a:pt x="359" y="564"/>
                  <a:pt x="358" y="550"/>
                </a:cubicBezTo>
                <a:cubicBezTo>
                  <a:pt x="353" y="513"/>
                  <a:pt x="349" y="475"/>
                  <a:pt x="337" y="440"/>
                </a:cubicBezTo>
                <a:cubicBezTo>
                  <a:pt x="308" y="353"/>
                  <a:pt x="273" y="269"/>
                  <a:pt x="226" y="190"/>
                </a:cubicBezTo>
                <a:cubicBezTo>
                  <a:pt x="222" y="183"/>
                  <a:pt x="215" y="176"/>
                  <a:pt x="208" y="172"/>
                </a:cubicBezTo>
                <a:cubicBezTo>
                  <a:pt x="182" y="157"/>
                  <a:pt x="126" y="174"/>
                  <a:pt x="112" y="202"/>
                </a:cubicBezTo>
                <a:cubicBezTo>
                  <a:pt x="111" y="203"/>
                  <a:pt x="110" y="204"/>
                  <a:pt x="110" y="206"/>
                </a:cubicBezTo>
                <a:cubicBezTo>
                  <a:pt x="110" y="223"/>
                  <a:pt x="107" y="240"/>
                  <a:pt x="109" y="256"/>
                </a:cubicBezTo>
                <a:cubicBezTo>
                  <a:pt x="119" y="326"/>
                  <a:pt x="153" y="386"/>
                  <a:pt x="188" y="446"/>
                </a:cubicBezTo>
                <a:cubicBezTo>
                  <a:pt x="191" y="452"/>
                  <a:pt x="201" y="455"/>
                  <a:pt x="209" y="459"/>
                </a:cubicBezTo>
                <a:cubicBezTo>
                  <a:pt x="208" y="451"/>
                  <a:pt x="209" y="442"/>
                  <a:pt x="206" y="436"/>
                </a:cubicBezTo>
                <a:cubicBezTo>
                  <a:pt x="189" y="399"/>
                  <a:pt x="170" y="362"/>
                  <a:pt x="154" y="325"/>
                </a:cubicBezTo>
                <a:cubicBezTo>
                  <a:pt x="140" y="295"/>
                  <a:pt x="133" y="265"/>
                  <a:pt x="132" y="232"/>
                </a:cubicBezTo>
                <a:cubicBezTo>
                  <a:pt x="131" y="227"/>
                  <a:pt x="132" y="221"/>
                  <a:pt x="135" y="216"/>
                </a:cubicBezTo>
                <a:cubicBezTo>
                  <a:pt x="149" y="192"/>
                  <a:pt x="194" y="191"/>
                  <a:pt x="208" y="215"/>
                </a:cubicBezTo>
                <a:cubicBezTo>
                  <a:pt x="264" y="307"/>
                  <a:pt x="301" y="408"/>
                  <a:pt x="331" y="511"/>
                </a:cubicBezTo>
                <a:cubicBezTo>
                  <a:pt x="344" y="554"/>
                  <a:pt x="332" y="578"/>
                  <a:pt x="298" y="599"/>
                </a:cubicBezTo>
                <a:cubicBezTo>
                  <a:pt x="280" y="610"/>
                  <a:pt x="240" y="605"/>
                  <a:pt x="229" y="589"/>
                </a:cubicBezTo>
                <a:cubicBezTo>
                  <a:pt x="222" y="577"/>
                  <a:pt x="215" y="565"/>
                  <a:pt x="209" y="553"/>
                </a:cubicBezTo>
                <a:cubicBezTo>
                  <a:pt x="196" y="526"/>
                  <a:pt x="184" y="499"/>
                  <a:pt x="172" y="472"/>
                </a:cubicBezTo>
                <a:cubicBezTo>
                  <a:pt x="117" y="357"/>
                  <a:pt x="69" y="239"/>
                  <a:pt x="52" y="112"/>
                </a:cubicBezTo>
                <a:cubicBezTo>
                  <a:pt x="52" y="107"/>
                  <a:pt x="51" y="101"/>
                  <a:pt x="53" y="97"/>
                </a:cubicBezTo>
                <a:cubicBezTo>
                  <a:pt x="67" y="70"/>
                  <a:pt x="113" y="45"/>
                  <a:pt x="142" y="52"/>
                </a:cubicBezTo>
                <a:cubicBezTo>
                  <a:pt x="165" y="57"/>
                  <a:pt x="189" y="60"/>
                  <a:pt x="205" y="82"/>
                </a:cubicBezTo>
                <a:cubicBezTo>
                  <a:pt x="224" y="109"/>
                  <a:pt x="246" y="134"/>
                  <a:pt x="255" y="167"/>
                </a:cubicBezTo>
                <a:cubicBezTo>
                  <a:pt x="257" y="174"/>
                  <a:pt x="261" y="184"/>
                  <a:pt x="274" y="178"/>
                </a:cubicBezTo>
                <a:close/>
                <a:moveTo>
                  <a:pt x="195" y="485"/>
                </a:moveTo>
                <a:cubicBezTo>
                  <a:pt x="204" y="504"/>
                  <a:pt x="211" y="522"/>
                  <a:pt x="220" y="539"/>
                </a:cubicBezTo>
                <a:cubicBezTo>
                  <a:pt x="226" y="552"/>
                  <a:pt x="234" y="565"/>
                  <a:pt x="243" y="576"/>
                </a:cubicBezTo>
                <a:cubicBezTo>
                  <a:pt x="257" y="592"/>
                  <a:pt x="277" y="593"/>
                  <a:pt x="293" y="579"/>
                </a:cubicBezTo>
                <a:cubicBezTo>
                  <a:pt x="313" y="563"/>
                  <a:pt x="322" y="529"/>
                  <a:pt x="313" y="505"/>
                </a:cubicBezTo>
                <a:cubicBezTo>
                  <a:pt x="293" y="450"/>
                  <a:pt x="274" y="395"/>
                  <a:pt x="251" y="340"/>
                </a:cubicBezTo>
                <a:cubicBezTo>
                  <a:pt x="235" y="302"/>
                  <a:pt x="214" y="265"/>
                  <a:pt x="195" y="228"/>
                </a:cubicBezTo>
                <a:cubicBezTo>
                  <a:pt x="188" y="214"/>
                  <a:pt x="173" y="216"/>
                  <a:pt x="161" y="218"/>
                </a:cubicBezTo>
                <a:cubicBezTo>
                  <a:pt x="149" y="220"/>
                  <a:pt x="149" y="232"/>
                  <a:pt x="149" y="241"/>
                </a:cubicBezTo>
                <a:cubicBezTo>
                  <a:pt x="150" y="253"/>
                  <a:pt x="151" y="266"/>
                  <a:pt x="155" y="278"/>
                </a:cubicBezTo>
                <a:cubicBezTo>
                  <a:pt x="163" y="302"/>
                  <a:pt x="174" y="325"/>
                  <a:pt x="183" y="349"/>
                </a:cubicBezTo>
                <a:cubicBezTo>
                  <a:pt x="195" y="380"/>
                  <a:pt x="203" y="413"/>
                  <a:pt x="227" y="439"/>
                </a:cubicBezTo>
                <a:cubicBezTo>
                  <a:pt x="230" y="442"/>
                  <a:pt x="231" y="446"/>
                  <a:pt x="233" y="450"/>
                </a:cubicBezTo>
                <a:cubicBezTo>
                  <a:pt x="238" y="464"/>
                  <a:pt x="232" y="474"/>
                  <a:pt x="217" y="478"/>
                </a:cubicBezTo>
                <a:cubicBezTo>
                  <a:pt x="210" y="480"/>
                  <a:pt x="202" y="482"/>
                  <a:pt x="195" y="485"/>
                </a:cubicBezTo>
                <a:close/>
                <a:moveTo>
                  <a:pt x="239" y="183"/>
                </a:moveTo>
                <a:cubicBezTo>
                  <a:pt x="232" y="145"/>
                  <a:pt x="212" y="108"/>
                  <a:pt x="188" y="87"/>
                </a:cubicBezTo>
                <a:cubicBezTo>
                  <a:pt x="162" y="64"/>
                  <a:pt x="125" y="62"/>
                  <a:pt x="97" y="83"/>
                </a:cubicBezTo>
                <a:cubicBezTo>
                  <a:pt x="94" y="86"/>
                  <a:pt x="89" y="89"/>
                  <a:pt x="84" y="91"/>
                </a:cubicBezTo>
                <a:cubicBezTo>
                  <a:pt x="71" y="96"/>
                  <a:pt x="65" y="106"/>
                  <a:pt x="65" y="121"/>
                </a:cubicBezTo>
                <a:cubicBezTo>
                  <a:pt x="66" y="157"/>
                  <a:pt x="80" y="189"/>
                  <a:pt x="94" y="226"/>
                </a:cubicBezTo>
                <a:cubicBezTo>
                  <a:pt x="99" y="187"/>
                  <a:pt x="120" y="167"/>
                  <a:pt x="152" y="157"/>
                </a:cubicBezTo>
                <a:cubicBezTo>
                  <a:pt x="185" y="145"/>
                  <a:pt x="212" y="157"/>
                  <a:pt x="239" y="183"/>
                </a:cubicBezTo>
                <a:close/>
              </a:path>
            </a:pathLst>
          </a:custGeom>
          <a:solidFill>
            <a:srgbClr val="1840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11">
            <a:extLst>
              <a:ext uri="{FF2B5EF4-FFF2-40B4-BE49-F238E27FC236}">
                <a16:creationId xmlns:a16="http://schemas.microsoft.com/office/drawing/2014/main" id="{2F5ABB72-15AD-4614-A4B9-9150831BC0D7}"/>
              </a:ext>
            </a:extLst>
          </p:cNvPr>
          <p:cNvSpPr>
            <a:spLocks noEditPoints="1"/>
          </p:cNvSpPr>
          <p:nvPr/>
        </p:nvSpPr>
        <p:spPr bwMode="auto">
          <a:xfrm rot="2545214">
            <a:off x="9306760" y="2016419"/>
            <a:ext cx="575022" cy="977026"/>
          </a:xfrm>
          <a:custGeom>
            <a:avLst/>
            <a:gdLst>
              <a:gd name="T0" fmla="*/ 15 w 381"/>
              <a:gd name="T1" fmla="*/ 162 h 650"/>
              <a:gd name="T2" fmla="*/ 36 w 381"/>
              <a:gd name="T3" fmla="*/ 40 h 650"/>
              <a:gd name="T4" fmla="*/ 107 w 381"/>
              <a:gd name="T5" fmla="*/ 0 h 650"/>
              <a:gd name="T6" fmla="*/ 231 w 381"/>
              <a:gd name="T7" fmla="*/ 47 h 650"/>
              <a:gd name="T8" fmla="*/ 288 w 381"/>
              <a:gd name="T9" fmla="*/ 156 h 650"/>
              <a:gd name="T10" fmla="*/ 289 w 381"/>
              <a:gd name="T11" fmla="*/ 191 h 650"/>
              <a:gd name="T12" fmla="*/ 279 w 381"/>
              <a:gd name="T13" fmla="*/ 196 h 650"/>
              <a:gd name="T14" fmla="*/ 263 w 381"/>
              <a:gd name="T15" fmla="*/ 200 h 650"/>
              <a:gd name="T16" fmla="*/ 299 w 381"/>
              <a:gd name="T17" fmla="*/ 294 h 650"/>
              <a:gd name="T18" fmla="*/ 371 w 381"/>
              <a:gd name="T19" fmla="*/ 606 h 650"/>
              <a:gd name="T20" fmla="*/ 271 w 381"/>
              <a:gd name="T21" fmla="*/ 649 h 650"/>
              <a:gd name="T22" fmla="*/ 120 w 381"/>
              <a:gd name="T23" fmla="*/ 466 h 650"/>
              <a:gd name="T24" fmla="*/ 49 w 381"/>
              <a:gd name="T25" fmla="*/ 256 h 650"/>
              <a:gd name="T26" fmla="*/ 222 w 381"/>
              <a:gd name="T27" fmla="*/ 62 h 650"/>
              <a:gd name="T28" fmla="*/ 105 w 381"/>
              <a:gd name="T29" fmla="*/ 25 h 650"/>
              <a:gd name="T30" fmla="*/ 28 w 381"/>
              <a:gd name="T31" fmla="*/ 135 h 650"/>
              <a:gd name="T32" fmla="*/ 85 w 381"/>
              <a:gd name="T33" fmla="*/ 329 h 650"/>
              <a:gd name="T34" fmla="*/ 212 w 381"/>
              <a:gd name="T35" fmla="*/ 606 h 650"/>
              <a:gd name="T36" fmla="*/ 308 w 381"/>
              <a:gd name="T37" fmla="*/ 624 h 650"/>
              <a:gd name="T38" fmla="*/ 358 w 381"/>
              <a:gd name="T39" fmla="*/ 550 h 650"/>
              <a:gd name="T40" fmla="*/ 226 w 381"/>
              <a:gd name="T41" fmla="*/ 190 h 650"/>
              <a:gd name="T42" fmla="*/ 112 w 381"/>
              <a:gd name="T43" fmla="*/ 202 h 650"/>
              <a:gd name="T44" fmla="*/ 109 w 381"/>
              <a:gd name="T45" fmla="*/ 256 h 650"/>
              <a:gd name="T46" fmla="*/ 209 w 381"/>
              <a:gd name="T47" fmla="*/ 459 h 650"/>
              <a:gd name="T48" fmla="*/ 154 w 381"/>
              <a:gd name="T49" fmla="*/ 325 h 650"/>
              <a:gd name="T50" fmla="*/ 135 w 381"/>
              <a:gd name="T51" fmla="*/ 216 h 650"/>
              <a:gd name="T52" fmla="*/ 331 w 381"/>
              <a:gd name="T53" fmla="*/ 511 h 650"/>
              <a:gd name="T54" fmla="*/ 229 w 381"/>
              <a:gd name="T55" fmla="*/ 589 h 650"/>
              <a:gd name="T56" fmla="*/ 172 w 381"/>
              <a:gd name="T57" fmla="*/ 472 h 650"/>
              <a:gd name="T58" fmla="*/ 53 w 381"/>
              <a:gd name="T59" fmla="*/ 97 h 650"/>
              <a:gd name="T60" fmla="*/ 205 w 381"/>
              <a:gd name="T61" fmla="*/ 82 h 650"/>
              <a:gd name="T62" fmla="*/ 274 w 381"/>
              <a:gd name="T63" fmla="*/ 178 h 650"/>
              <a:gd name="T64" fmla="*/ 220 w 381"/>
              <a:gd name="T65" fmla="*/ 539 h 650"/>
              <a:gd name="T66" fmla="*/ 293 w 381"/>
              <a:gd name="T67" fmla="*/ 579 h 650"/>
              <a:gd name="T68" fmla="*/ 251 w 381"/>
              <a:gd name="T69" fmla="*/ 340 h 650"/>
              <a:gd name="T70" fmla="*/ 161 w 381"/>
              <a:gd name="T71" fmla="*/ 218 h 650"/>
              <a:gd name="T72" fmla="*/ 155 w 381"/>
              <a:gd name="T73" fmla="*/ 278 h 650"/>
              <a:gd name="T74" fmla="*/ 227 w 381"/>
              <a:gd name="T75" fmla="*/ 439 h 650"/>
              <a:gd name="T76" fmla="*/ 217 w 381"/>
              <a:gd name="T77" fmla="*/ 478 h 650"/>
              <a:gd name="T78" fmla="*/ 239 w 381"/>
              <a:gd name="T79" fmla="*/ 183 h 650"/>
              <a:gd name="T80" fmla="*/ 97 w 381"/>
              <a:gd name="T81" fmla="*/ 83 h 650"/>
              <a:gd name="T82" fmla="*/ 65 w 381"/>
              <a:gd name="T83" fmla="*/ 121 h 650"/>
              <a:gd name="T84" fmla="*/ 152 w 381"/>
              <a:gd name="T85" fmla="*/ 157 h 6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81" h="650">
                <a:moveTo>
                  <a:pt x="46" y="240"/>
                </a:moveTo>
                <a:cubicBezTo>
                  <a:pt x="35" y="212"/>
                  <a:pt x="25" y="187"/>
                  <a:pt x="15" y="162"/>
                </a:cubicBezTo>
                <a:cubicBezTo>
                  <a:pt x="0" y="126"/>
                  <a:pt x="3" y="92"/>
                  <a:pt x="24" y="60"/>
                </a:cubicBezTo>
                <a:cubicBezTo>
                  <a:pt x="28" y="53"/>
                  <a:pt x="33" y="47"/>
                  <a:pt x="36" y="40"/>
                </a:cubicBezTo>
                <a:cubicBezTo>
                  <a:pt x="42" y="29"/>
                  <a:pt x="50" y="23"/>
                  <a:pt x="62" y="20"/>
                </a:cubicBezTo>
                <a:cubicBezTo>
                  <a:pt x="78" y="15"/>
                  <a:pt x="92" y="7"/>
                  <a:pt x="107" y="0"/>
                </a:cubicBezTo>
                <a:cubicBezTo>
                  <a:pt x="124" y="0"/>
                  <a:pt x="141" y="0"/>
                  <a:pt x="158" y="0"/>
                </a:cubicBezTo>
                <a:cubicBezTo>
                  <a:pt x="187" y="9"/>
                  <a:pt x="214" y="21"/>
                  <a:pt x="231" y="47"/>
                </a:cubicBezTo>
                <a:cubicBezTo>
                  <a:pt x="242" y="63"/>
                  <a:pt x="254" y="79"/>
                  <a:pt x="263" y="97"/>
                </a:cubicBezTo>
                <a:cubicBezTo>
                  <a:pt x="273" y="116"/>
                  <a:pt x="280" y="136"/>
                  <a:pt x="288" y="156"/>
                </a:cubicBezTo>
                <a:cubicBezTo>
                  <a:pt x="292" y="165"/>
                  <a:pt x="297" y="171"/>
                  <a:pt x="293" y="180"/>
                </a:cubicBezTo>
                <a:cubicBezTo>
                  <a:pt x="290" y="191"/>
                  <a:pt x="292" y="189"/>
                  <a:pt x="289" y="191"/>
                </a:cubicBezTo>
                <a:cubicBezTo>
                  <a:pt x="276" y="197"/>
                  <a:pt x="283" y="194"/>
                  <a:pt x="279" y="196"/>
                </a:cubicBezTo>
                <a:cubicBezTo>
                  <a:pt x="270" y="198"/>
                  <a:pt x="282" y="195"/>
                  <a:pt x="279" y="196"/>
                </a:cubicBezTo>
                <a:cubicBezTo>
                  <a:pt x="271" y="198"/>
                  <a:pt x="272" y="198"/>
                  <a:pt x="279" y="196"/>
                </a:cubicBezTo>
                <a:cubicBezTo>
                  <a:pt x="286" y="193"/>
                  <a:pt x="281" y="195"/>
                  <a:pt x="263" y="200"/>
                </a:cubicBezTo>
                <a:cubicBezTo>
                  <a:pt x="247" y="205"/>
                  <a:pt x="272" y="197"/>
                  <a:pt x="255" y="203"/>
                </a:cubicBezTo>
                <a:cubicBezTo>
                  <a:pt x="270" y="233"/>
                  <a:pt x="285" y="264"/>
                  <a:pt x="299" y="294"/>
                </a:cubicBezTo>
                <a:cubicBezTo>
                  <a:pt x="329" y="363"/>
                  <a:pt x="350" y="435"/>
                  <a:pt x="369" y="507"/>
                </a:cubicBezTo>
                <a:cubicBezTo>
                  <a:pt x="378" y="540"/>
                  <a:pt x="381" y="573"/>
                  <a:pt x="371" y="606"/>
                </a:cubicBezTo>
                <a:cubicBezTo>
                  <a:pt x="369" y="612"/>
                  <a:pt x="365" y="621"/>
                  <a:pt x="360" y="623"/>
                </a:cubicBezTo>
                <a:cubicBezTo>
                  <a:pt x="331" y="633"/>
                  <a:pt x="300" y="650"/>
                  <a:pt x="271" y="649"/>
                </a:cubicBezTo>
                <a:cubicBezTo>
                  <a:pt x="240" y="648"/>
                  <a:pt x="205" y="638"/>
                  <a:pt x="188" y="606"/>
                </a:cubicBezTo>
                <a:cubicBezTo>
                  <a:pt x="164" y="560"/>
                  <a:pt x="138" y="514"/>
                  <a:pt x="120" y="466"/>
                </a:cubicBezTo>
                <a:cubicBezTo>
                  <a:pt x="95" y="401"/>
                  <a:pt x="75" y="333"/>
                  <a:pt x="53" y="266"/>
                </a:cubicBezTo>
                <a:cubicBezTo>
                  <a:pt x="52" y="264"/>
                  <a:pt x="51" y="261"/>
                  <a:pt x="49" y="256"/>
                </a:cubicBezTo>
                <a:moveTo>
                  <a:pt x="274" y="178"/>
                </a:moveTo>
                <a:cubicBezTo>
                  <a:pt x="268" y="134"/>
                  <a:pt x="245" y="98"/>
                  <a:pt x="222" y="62"/>
                </a:cubicBezTo>
                <a:cubicBezTo>
                  <a:pt x="214" y="51"/>
                  <a:pt x="202" y="41"/>
                  <a:pt x="190" y="34"/>
                </a:cubicBezTo>
                <a:cubicBezTo>
                  <a:pt x="163" y="19"/>
                  <a:pt x="135" y="13"/>
                  <a:pt x="105" y="25"/>
                </a:cubicBezTo>
                <a:cubicBezTo>
                  <a:pt x="94" y="29"/>
                  <a:pt x="83" y="32"/>
                  <a:pt x="73" y="36"/>
                </a:cubicBezTo>
                <a:cubicBezTo>
                  <a:pt x="35" y="50"/>
                  <a:pt x="15" y="97"/>
                  <a:pt x="28" y="135"/>
                </a:cubicBezTo>
                <a:cubicBezTo>
                  <a:pt x="42" y="176"/>
                  <a:pt x="54" y="218"/>
                  <a:pt x="66" y="260"/>
                </a:cubicBezTo>
                <a:cubicBezTo>
                  <a:pt x="73" y="283"/>
                  <a:pt x="77" y="307"/>
                  <a:pt x="85" y="329"/>
                </a:cubicBezTo>
                <a:cubicBezTo>
                  <a:pt x="101" y="379"/>
                  <a:pt x="118" y="429"/>
                  <a:pt x="137" y="478"/>
                </a:cubicBezTo>
                <a:cubicBezTo>
                  <a:pt x="155" y="524"/>
                  <a:pt x="178" y="569"/>
                  <a:pt x="212" y="606"/>
                </a:cubicBezTo>
                <a:cubicBezTo>
                  <a:pt x="219" y="613"/>
                  <a:pt x="229" y="618"/>
                  <a:pt x="238" y="623"/>
                </a:cubicBezTo>
                <a:cubicBezTo>
                  <a:pt x="261" y="635"/>
                  <a:pt x="285" y="630"/>
                  <a:pt x="308" y="624"/>
                </a:cubicBezTo>
                <a:cubicBezTo>
                  <a:pt x="324" y="620"/>
                  <a:pt x="343" y="612"/>
                  <a:pt x="350" y="593"/>
                </a:cubicBezTo>
                <a:cubicBezTo>
                  <a:pt x="355" y="580"/>
                  <a:pt x="359" y="564"/>
                  <a:pt x="358" y="550"/>
                </a:cubicBezTo>
                <a:cubicBezTo>
                  <a:pt x="353" y="513"/>
                  <a:pt x="349" y="475"/>
                  <a:pt x="337" y="440"/>
                </a:cubicBezTo>
                <a:cubicBezTo>
                  <a:pt x="308" y="353"/>
                  <a:pt x="273" y="269"/>
                  <a:pt x="226" y="190"/>
                </a:cubicBezTo>
                <a:cubicBezTo>
                  <a:pt x="222" y="183"/>
                  <a:pt x="215" y="176"/>
                  <a:pt x="208" y="172"/>
                </a:cubicBezTo>
                <a:cubicBezTo>
                  <a:pt x="182" y="157"/>
                  <a:pt x="126" y="174"/>
                  <a:pt x="112" y="202"/>
                </a:cubicBezTo>
                <a:cubicBezTo>
                  <a:pt x="111" y="203"/>
                  <a:pt x="110" y="204"/>
                  <a:pt x="110" y="206"/>
                </a:cubicBezTo>
                <a:cubicBezTo>
                  <a:pt x="110" y="223"/>
                  <a:pt x="107" y="240"/>
                  <a:pt x="109" y="256"/>
                </a:cubicBezTo>
                <a:cubicBezTo>
                  <a:pt x="119" y="326"/>
                  <a:pt x="153" y="386"/>
                  <a:pt x="188" y="446"/>
                </a:cubicBezTo>
                <a:cubicBezTo>
                  <a:pt x="191" y="452"/>
                  <a:pt x="201" y="455"/>
                  <a:pt x="209" y="459"/>
                </a:cubicBezTo>
                <a:cubicBezTo>
                  <a:pt x="208" y="451"/>
                  <a:pt x="209" y="442"/>
                  <a:pt x="206" y="436"/>
                </a:cubicBezTo>
                <a:cubicBezTo>
                  <a:pt x="189" y="399"/>
                  <a:pt x="170" y="362"/>
                  <a:pt x="154" y="325"/>
                </a:cubicBezTo>
                <a:cubicBezTo>
                  <a:pt x="140" y="295"/>
                  <a:pt x="133" y="265"/>
                  <a:pt x="132" y="232"/>
                </a:cubicBezTo>
                <a:cubicBezTo>
                  <a:pt x="131" y="227"/>
                  <a:pt x="132" y="221"/>
                  <a:pt x="135" y="216"/>
                </a:cubicBezTo>
                <a:cubicBezTo>
                  <a:pt x="149" y="192"/>
                  <a:pt x="194" y="191"/>
                  <a:pt x="208" y="215"/>
                </a:cubicBezTo>
                <a:cubicBezTo>
                  <a:pt x="264" y="307"/>
                  <a:pt x="301" y="408"/>
                  <a:pt x="331" y="511"/>
                </a:cubicBezTo>
                <a:cubicBezTo>
                  <a:pt x="344" y="554"/>
                  <a:pt x="332" y="578"/>
                  <a:pt x="298" y="599"/>
                </a:cubicBezTo>
                <a:cubicBezTo>
                  <a:pt x="280" y="610"/>
                  <a:pt x="240" y="605"/>
                  <a:pt x="229" y="589"/>
                </a:cubicBezTo>
                <a:cubicBezTo>
                  <a:pt x="222" y="577"/>
                  <a:pt x="215" y="565"/>
                  <a:pt x="209" y="553"/>
                </a:cubicBezTo>
                <a:cubicBezTo>
                  <a:pt x="196" y="526"/>
                  <a:pt x="184" y="499"/>
                  <a:pt x="172" y="472"/>
                </a:cubicBezTo>
                <a:cubicBezTo>
                  <a:pt x="117" y="357"/>
                  <a:pt x="69" y="239"/>
                  <a:pt x="52" y="112"/>
                </a:cubicBezTo>
                <a:cubicBezTo>
                  <a:pt x="52" y="107"/>
                  <a:pt x="51" y="101"/>
                  <a:pt x="53" y="97"/>
                </a:cubicBezTo>
                <a:cubicBezTo>
                  <a:pt x="67" y="70"/>
                  <a:pt x="113" y="45"/>
                  <a:pt x="142" y="52"/>
                </a:cubicBezTo>
                <a:cubicBezTo>
                  <a:pt x="165" y="57"/>
                  <a:pt x="189" y="60"/>
                  <a:pt x="205" y="82"/>
                </a:cubicBezTo>
                <a:cubicBezTo>
                  <a:pt x="224" y="109"/>
                  <a:pt x="246" y="134"/>
                  <a:pt x="255" y="167"/>
                </a:cubicBezTo>
                <a:cubicBezTo>
                  <a:pt x="257" y="174"/>
                  <a:pt x="261" y="184"/>
                  <a:pt x="274" y="178"/>
                </a:cubicBezTo>
                <a:close/>
                <a:moveTo>
                  <a:pt x="195" y="485"/>
                </a:moveTo>
                <a:cubicBezTo>
                  <a:pt x="204" y="504"/>
                  <a:pt x="211" y="522"/>
                  <a:pt x="220" y="539"/>
                </a:cubicBezTo>
                <a:cubicBezTo>
                  <a:pt x="226" y="552"/>
                  <a:pt x="234" y="565"/>
                  <a:pt x="243" y="576"/>
                </a:cubicBezTo>
                <a:cubicBezTo>
                  <a:pt x="257" y="592"/>
                  <a:pt x="277" y="593"/>
                  <a:pt x="293" y="579"/>
                </a:cubicBezTo>
                <a:cubicBezTo>
                  <a:pt x="313" y="563"/>
                  <a:pt x="322" y="529"/>
                  <a:pt x="313" y="505"/>
                </a:cubicBezTo>
                <a:cubicBezTo>
                  <a:pt x="293" y="450"/>
                  <a:pt x="274" y="395"/>
                  <a:pt x="251" y="340"/>
                </a:cubicBezTo>
                <a:cubicBezTo>
                  <a:pt x="235" y="302"/>
                  <a:pt x="214" y="265"/>
                  <a:pt x="195" y="228"/>
                </a:cubicBezTo>
                <a:cubicBezTo>
                  <a:pt x="188" y="214"/>
                  <a:pt x="173" y="216"/>
                  <a:pt x="161" y="218"/>
                </a:cubicBezTo>
                <a:cubicBezTo>
                  <a:pt x="149" y="220"/>
                  <a:pt x="149" y="232"/>
                  <a:pt x="149" y="241"/>
                </a:cubicBezTo>
                <a:cubicBezTo>
                  <a:pt x="150" y="253"/>
                  <a:pt x="151" y="266"/>
                  <a:pt x="155" y="278"/>
                </a:cubicBezTo>
                <a:cubicBezTo>
                  <a:pt x="163" y="302"/>
                  <a:pt x="174" y="325"/>
                  <a:pt x="183" y="349"/>
                </a:cubicBezTo>
                <a:cubicBezTo>
                  <a:pt x="195" y="380"/>
                  <a:pt x="203" y="413"/>
                  <a:pt x="227" y="439"/>
                </a:cubicBezTo>
                <a:cubicBezTo>
                  <a:pt x="230" y="442"/>
                  <a:pt x="231" y="446"/>
                  <a:pt x="233" y="450"/>
                </a:cubicBezTo>
                <a:cubicBezTo>
                  <a:pt x="238" y="464"/>
                  <a:pt x="232" y="474"/>
                  <a:pt x="217" y="478"/>
                </a:cubicBezTo>
                <a:cubicBezTo>
                  <a:pt x="210" y="480"/>
                  <a:pt x="202" y="482"/>
                  <a:pt x="195" y="485"/>
                </a:cubicBezTo>
                <a:close/>
                <a:moveTo>
                  <a:pt x="239" y="183"/>
                </a:moveTo>
                <a:cubicBezTo>
                  <a:pt x="232" y="145"/>
                  <a:pt x="212" y="108"/>
                  <a:pt x="188" y="87"/>
                </a:cubicBezTo>
                <a:cubicBezTo>
                  <a:pt x="162" y="64"/>
                  <a:pt x="125" y="62"/>
                  <a:pt x="97" y="83"/>
                </a:cubicBezTo>
                <a:cubicBezTo>
                  <a:pt x="94" y="86"/>
                  <a:pt x="89" y="89"/>
                  <a:pt x="84" y="91"/>
                </a:cubicBezTo>
                <a:cubicBezTo>
                  <a:pt x="71" y="96"/>
                  <a:pt x="65" y="106"/>
                  <a:pt x="65" y="121"/>
                </a:cubicBezTo>
                <a:cubicBezTo>
                  <a:pt x="66" y="157"/>
                  <a:pt x="80" y="189"/>
                  <a:pt x="94" y="226"/>
                </a:cubicBezTo>
                <a:cubicBezTo>
                  <a:pt x="99" y="187"/>
                  <a:pt x="120" y="167"/>
                  <a:pt x="152" y="157"/>
                </a:cubicBezTo>
                <a:cubicBezTo>
                  <a:pt x="185" y="145"/>
                  <a:pt x="212" y="157"/>
                  <a:pt x="239" y="183"/>
                </a:cubicBezTo>
                <a:close/>
              </a:path>
            </a:pathLst>
          </a:custGeom>
          <a:solidFill>
            <a:srgbClr val="1840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953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 animBg="1"/>
      <p:bldP spid="31" grpId="0" animBg="1"/>
      <p:bldP spid="35" grpId="0"/>
      <p:bldP spid="40" grpId="0" animBg="1"/>
      <p:bldP spid="4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>
            <a:extLst>
              <a:ext uri="{FF2B5EF4-FFF2-40B4-BE49-F238E27FC236}">
                <a16:creationId xmlns:a16="http://schemas.microsoft.com/office/drawing/2014/main" id="{31E31214-336D-461E-9B37-9F1979845913}"/>
              </a:ext>
            </a:extLst>
          </p:cNvPr>
          <p:cNvSpPr/>
          <p:nvPr/>
        </p:nvSpPr>
        <p:spPr>
          <a:xfrm>
            <a:off x="2938209" y="1207299"/>
            <a:ext cx="62702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Teaching Context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2980365C-15E6-4669-AA2C-CBDDA096075A}"/>
              </a:ext>
            </a:extLst>
          </p:cNvPr>
          <p:cNvSpPr/>
          <p:nvPr/>
        </p:nvSpPr>
        <p:spPr>
          <a:xfrm>
            <a:off x="2938208" y="2325018"/>
            <a:ext cx="62702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Teaching Objectives 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9F8466FA-0382-422A-9FF5-DE4817AA42AE}"/>
              </a:ext>
            </a:extLst>
          </p:cNvPr>
          <p:cNvSpPr/>
          <p:nvPr/>
        </p:nvSpPr>
        <p:spPr>
          <a:xfrm>
            <a:off x="2938208" y="3333410"/>
            <a:ext cx="637143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Teaching Procedures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9A5318B7-2BC2-4805-B429-734A33E7BA4C}"/>
              </a:ext>
            </a:extLst>
          </p:cNvPr>
          <p:cNvSpPr/>
          <p:nvPr/>
        </p:nvSpPr>
        <p:spPr>
          <a:xfrm rot="16200000">
            <a:off x="4432133" y="-1974687"/>
            <a:ext cx="3327736" cy="9334506"/>
          </a:xfrm>
          <a:prstGeom prst="rect">
            <a:avLst/>
          </a:prstGeom>
          <a:noFill/>
          <a:ln w="57150">
            <a:solidFill>
              <a:srgbClr val="1840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6A031B96-A93B-4371-8211-7C246925219A}"/>
              </a:ext>
            </a:extLst>
          </p:cNvPr>
          <p:cNvGrpSpPr/>
          <p:nvPr/>
        </p:nvGrpSpPr>
        <p:grpSpPr>
          <a:xfrm>
            <a:off x="1527717" y="1132689"/>
            <a:ext cx="9132849" cy="3119753"/>
            <a:chOff x="1666596" y="1132689"/>
            <a:chExt cx="8858804" cy="3119753"/>
          </a:xfrm>
        </p:grpSpPr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41EE01C1-5229-4CE1-B27F-080B6D845F59}"/>
                </a:ext>
              </a:extLst>
            </p:cNvPr>
            <p:cNvCxnSpPr/>
            <p:nvPr/>
          </p:nvCxnSpPr>
          <p:spPr>
            <a:xfrm rot="16200000">
              <a:off x="6095998" y="-2295531"/>
              <a:ext cx="0" cy="8858804"/>
            </a:xfrm>
            <a:prstGeom prst="lin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CE92D885-8DDC-4F09-955A-F49709DDA2C8}"/>
                </a:ext>
              </a:extLst>
            </p:cNvPr>
            <p:cNvSpPr/>
            <p:nvPr/>
          </p:nvSpPr>
          <p:spPr>
            <a:xfrm rot="16200000">
              <a:off x="4536121" y="-1736836"/>
              <a:ext cx="3119753" cy="8858804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E606BB4D-FE43-4BC6-9C6F-7C963BF089B5}"/>
                </a:ext>
              </a:extLst>
            </p:cNvPr>
            <p:cNvCxnSpPr/>
            <p:nvPr/>
          </p:nvCxnSpPr>
          <p:spPr>
            <a:xfrm rot="16200000">
              <a:off x="6095998" y="-1134035"/>
              <a:ext cx="0" cy="8858804"/>
            </a:xfrm>
            <a:prstGeom prst="lin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pic>
        <p:nvPicPr>
          <p:cNvPr id="2060" name="Picture 12" descr="ç¸éåç">
            <a:extLst>
              <a:ext uri="{FF2B5EF4-FFF2-40B4-BE49-F238E27FC236}">
                <a16:creationId xmlns:a16="http://schemas.microsoft.com/office/drawing/2014/main" id="{DD2DCBC7-7C68-4C54-9EC7-5B608D6DB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570" y="4532268"/>
            <a:ext cx="4535864" cy="2267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å¡éç¬æç»ç¢éç´ æ">
            <a:extLst>
              <a:ext uri="{FF2B5EF4-FFF2-40B4-BE49-F238E27FC236}">
                <a16:creationId xmlns:a16="http://schemas.microsoft.com/office/drawing/2014/main" id="{3FDDBB53-284D-4BE1-9A8B-31E49D077D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0968" b="97891" l="47315" r="55733">
                        <a14:foregroundMark x1="51379" y1="77295" x2="51089" y2="786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440" t="70695" r="43162" b="1279"/>
          <a:stretch/>
        </p:blipFill>
        <p:spPr bwMode="auto">
          <a:xfrm rot="3171334">
            <a:off x="6365666" y="3793568"/>
            <a:ext cx="609601" cy="192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590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2.96296E-6 L 4.58333E-6 0.00023 C 0.00234 -0.00185 0.00468 -0.00371 0.00703 -0.00556 C 0.00911 -0.00741 0.01093 -0.01042 0.01328 -0.01111 C 0.01458 -0.01158 0.01575 -0.01227 0.01718 -0.0125 C 0.02187 -0.01366 0.02721 -0.01366 0.03203 -0.01528 C 0.03515 -0.01667 0.03815 -0.01852 0.0414 -0.01945 C 0.04296 -0.01991 0.04453 -0.02037 0.04609 -0.02084 C 0.05065 -0.02269 0.04622 -0.02176 0.05078 -0.025 C 0.05169 -0.02593 0.05286 -0.02593 0.0539 -0.02639 C 0.05468 -0.02685 0.05546 -0.02732 0.05625 -0.02778 C 0.06549 -0.02662 0.07135 -0.03125 0.06484 -0.00417 C 0.06354 0.00069 0.06015 0.00254 0.05781 0.00555 C 0.05494 0.00879 0.05299 0.01157 0.05 0.01389 C 0.04843 0.01481 0.04674 0.01551 0.04531 0.01666 C 0.03359 0.02407 0.04882 0.01527 0.0375 0.02083 C 0.0358 0.02152 0.03112 0.02384 0.03281 0.02361 L 0.04218 0.02222 C 0.05494 0.01759 0.03216 0.02546 0.0539 0.01944 C 0.06041 0.01759 0.05976 0.0162 0.06562 0.01527 C 0.06888 0.01458 0.07239 0.01435 0.07578 0.01389 C 0.0776 0.01435 0.07981 0.01319 0.08125 0.01527 C 0.08203 0.01643 0.08099 0.01921 0.08046 0.02083 C 0.07903 0.02477 0.07786 0.0294 0.07578 0.03194 L 0.07109 0.0375 C 0.07031 0.03842 0.0694 0.03912 0.06875 0.04027 C 0.0677 0.04166 0.06666 0.04328 0.06562 0.04444 C 0.06432 0.0456 0.06289 0.04606 0.06171 0.04722 C 0.06028 0.04838 0.05898 0.05 0.05781 0.05139 C 0.05533 0.05416 0.05338 0.0581 0.05078 0.05972 C 0.05 0.06018 0.04908 0.06041 0.04843 0.06111 C 0.04609 0.06342 0.04088 0.06967 0.03828 0.07361 C 0.03151 0.08333 0.0358 0.07777 0.03125 0.08333 C 0.03229 0.08426 0.0332 0.08588 0.03437 0.08611 C 0.03971 0.08657 0.04349 0.08495 0.04843 0.08333 C 0.05 0.08194 0.05143 0.08032 0.05312 0.07916 C 0.05403 0.07847 0.06106 0.07662 0.06171 0.07639 C 0.06354 0.075 0.06523 0.07338 0.06718 0.07222 C 0.07031 0.07037 0.07747 0.0699 0.07968 0.06944 C 0.08125 0.06898 0.08281 0.06852 0.08437 0.06805 C 0.08697 0.06713 0.09349 0.06458 0.09687 0.06389 C 0.10169 0.06273 0.10664 0.06203 0.11171 0.06111 L 0.12031 0.05972 L 0.12265 0.05833 " pathEditMode="relative" rAng="0" ptsTypes="AAAAAAAAAAAAAAAAAAAAAAAAAAAAAAAAAAAAAAAAAAAA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33" y="2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3E0C16D5-6DDF-4D09-A13E-337B44C71C07}"/>
              </a:ext>
            </a:extLst>
          </p:cNvPr>
          <p:cNvSpPr/>
          <p:nvPr/>
        </p:nvSpPr>
        <p:spPr>
          <a:xfrm>
            <a:off x="3656968" y="650581"/>
            <a:ext cx="487806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Teaching Context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14F47931-B9BC-4E24-BF03-324C5BAF5A36}"/>
              </a:ext>
            </a:extLst>
          </p:cNvPr>
          <p:cNvSpPr/>
          <p:nvPr/>
        </p:nvSpPr>
        <p:spPr>
          <a:xfrm>
            <a:off x="3657000" y="1553594"/>
            <a:ext cx="4878000" cy="45720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D3FD52FD-0604-47D6-9944-66235A287BC2}"/>
              </a:ext>
            </a:extLst>
          </p:cNvPr>
          <p:cNvSpPr/>
          <p:nvPr/>
        </p:nvSpPr>
        <p:spPr>
          <a:xfrm>
            <a:off x="2441099" y="3042634"/>
            <a:ext cx="18075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40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Texts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C97223A9-72DE-4045-A5E9-C956B8173290}"/>
              </a:ext>
            </a:extLst>
          </p:cNvPr>
          <p:cNvSpPr/>
          <p:nvPr/>
        </p:nvSpPr>
        <p:spPr>
          <a:xfrm>
            <a:off x="6862595" y="3042634"/>
            <a:ext cx="40594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40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Students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35407596-3559-428C-9E6A-EC17650E1724}"/>
              </a:ext>
            </a:extLst>
          </p:cNvPr>
          <p:cNvGrpSpPr/>
          <p:nvPr/>
        </p:nvGrpSpPr>
        <p:grpSpPr>
          <a:xfrm>
            <a:off x="847767" y="2133600"/>
            <a:ext cx="4994234" cy="4080900"/>
            <a:chOff x="847767" y="2133600"/>
            <a:chExt cx="4994234" cy="4080900"/>
          </a:xfrm>
        </p:grpSpPr>
        <p:sp>
          <p:nvSpPr>
            <p:cNvPr id="25" name="reading-a-book_21540">
              <a:extLst>
                <a:ext uri="{FF2B5EF4-FFF2-40B4-BE49-F238E27FC236}">
                  <a16:creationId xmlns:a16="http://schemas.microsoft.com/office/drawing/2014/main" id="{80072869-4EF6-4A41-B770-5CE8C5277BD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108275" y="2539309"/>
              <a:ext cx="473216" cy="381460"/>
            </a:xfrm>
            <a:custGeom>
              <a:avLst/>
              <a:gdLst>
                <a:gd name="T0" fmla="*/ 432 w 726"/>
                <a:gd name="T1" fmla="*/ 252 h 586"/>
                <a:gd name="T2" fmla="*/ 480 w 726"/>
                <a:gd name="T3" fmla="*/ 275 h 586"/>
                <a:gd name="T4" fmla="*/ 504 w 726"/>
                <a:gd name="T5" fmla="*/ 275 h 586"/>
                <a:gd name="T6" fmla="*/ 453 w 726"/>
                <a:gd name="T7" fmla="*/ 166 h 586"/>
                <a:gd name="T8" fmla="*/ 401 w 726"/>
                <a:gd name="T9" fmla="*/ 275 h 586"/>
                <a:gd name="T10" fmla="*/ 425 w 726"/>
                <a:gd name="T11" fmla="*/ 275 h 586"/>
                <a:gd name="T12" fmla="*/ 453 w 726"/>
                <a:gd name="T13" fmla="*/ 190 h 586"/>
                <a:gd name="T14" fmla="*/ 438 w 726"/>
                <a:gd name="T15" fmla="*/ 234 h 586"/>
                <a:gd name="T16" fmla="*/ 521 w 726"/>
                <a:gd name="T17" fmla="*/ 162 h 586"/>
                <a:gd name="T18" fmla="*/ 602 w 726"/>
                <a:gd name="T19" fmla="*/ 193 h 586"/>
                <a:gd name="T20" fmla="*/ 521 w 726"/>
                <a:gd name="T21" fmla="*/ 162 h 586"/>
                <a:gd name="T22" fmla="*/ 602 w 726"/>
                <a:gd name="T23" fmla="*/ 245 h 586"/>
                <a:gd name="T24" fmla="*/ 521 w 726"/>
                <a:gd name="T25" fmla="*/ 276 h 586"/>
                <a:gd name="T26" fmla="*/ 387 w 726"/>
                <a:gd name="T27" fmla="*/ 329 h 586"/>
                <a:gd name="T28" fmla="*/ 602 w 726"/>
                <a:gd name="T29" fmla="*/ 360 h 586"/>
                <a:gd name="T30" fmla="*/ 387 w 726"/>
                <a:gd name="T31" fmla="*/ 329 h 586"/>
                <a:gd name="T32" fmla="*/ 602 w 726"/>
                <a:gd name="T33" fmla="*/ 412 h 586"/>
                <a:gd name="T34" fmla="*/ 387 w 726"/>
                <a:gd name="T35" fmla="*/ 443 h 586"/>
                <a:gd name="T36" fmla="*/ 387 w 726"/>
                <a:gd name="T37" fmla="*/ 486 h 586"/>
                <a:gd name="T38" fmla="*/ 602 w 726"/>
                <a:gd name="T39" fmla="*/ 517 h 586"/>
                <a:gd name="T40" fmla="*/ 387 w 726"/>
                <a:gd name="T41" fmla="*/ 486 h 586"/>
                <a:gd name="T42" fmla="*/ 31 w 726"/>
                <a:gd name="T43" fmla="*/ 0 h 586"/>
                <a:gd name="T44" fmla="*/ 0 w 726"/>
                <a:gd name="T45" fmla="*/ 65 h 586"/>
                <a:gd name="T46" fmla="*/ 351 w 726"/>
                <a:gd name="T47" fmla="*/ 585 h 586"/>
                <a:gd name="T48" fmla="*/ 354 w 726"/>
                <a:gd name="T49" fmla="*/ 585 h 586"/>
                <a:gd name="T50" fmla="*/ 726 w 726"/>
                <a:gd name="T51" fmla="*/ 65 h 586"/>
                <a:gd name="T52" fmla="*/ 699 w 726"/>
                <a:gd name="T53" fmla="*/ 344 h 586"/>
                <a:gd name="T54" fmla="*/ 663 w 726"/>
                <a:gd name="T55" fmla="*/ 344 h 586"/>
                <a:gd name="T56" fmla="*/ 689 w 726"/>
                <a:gd name="T57" fmla="*/ 307 h 586"/>
                <a:gd name="T58" fmla="*/ 699 w 726"/>
                <a:gd name="T59" fmla="*/ 344 h 586"/>
                <a:gd name="T60" fmla="*/ 62 w 726"/>
                <a:gd name="T61" fmla="*/ 39 h 586"/>
                <a:gd name="T62" fmla="*/ 323 w 726"/>
                <a:gd name="T63" fmla="*/ 97 h 586"/>
                <a:gd name="T64" fmla="*/ 323 w 726"/>
                <a:gd name="T65" fmla="*/ 547 h 586"/>
                <a:gd name="T66" fmla="*/ 62 w 726"/>
                <a:gd name="T67" fmla="*/ 103 h 586"/>
                <a:gd name="T68" fmla="*/ 47 w 726"/>
                <a:gd name="T69" fmla="*/ 548 h 586"/>
                <a:gd name="T70" fmla="*/ 182 w 726"/>
                <a:gd name="T71" fmla="*/ 548 h 586"/>
                <a:gd name="T72" fmla="*/ 354 w 726"/>
                <a:gd name="T73" fmla="*/ 103 h 586"/>
                <a:gd name="T74" fmla="*/ 636 w 726"/>
                <a:gd name="T75" fmla="*/ 548 h 586"/>
                <a:gd name="T76" fmla="*/ 354 w 726"/>
                <a:gd name="T77" fmla="*/ 103 h 586"/>
                <a:gd name="T78" fmla="*/ 95 w 726"/>
                <a:gd name="T79" fmla="*/ 116 h 586"/>
                <a:gd name="T80" fmla="*/ 105 w 726"/>
                <a:gd name="T81" fmla="*/ 86 h 586"/>
                <a:gd name="T82" fmla="*/ 298 w 726"/>
                <a:gd name="T83" fmla="*/ 150 h 586"/>
                <a:gd name="T84" fmla="*/ 288 w 726"/>
                <a:gd name="T85" fmla="*/ 263 h 586"/>
                <a:gd name="T86" fmla="*/ 105 w 726"/>
                <a:gd name="T87" fmla="*/ 169 h 586"/>
                <a:gd name="T88" fmla="*/ 288 w 726"/>
                <a:gd name="T89" fmla="*/ 263 h 586"/>
                <a:gd name="T90" fmla="*/ 95 w 726"/>
                <a:gd name="T91" fmla="*/ 283 h 586"/>
                <a:gd name="T92" fmla="*/ 298 w 726"/>
                <a:gd name="T93" fmla="*/ 317 h 586"/>
                <a:gd name="T94" fmla="*/ 288 w 726"/>
                <a:gd name="T95" fmla="*/ 430 h 586"/>
                <a:gd name="T96" fmla="*/ 105 w 726"/>
                <a:gd name="T97" fmla="*/ 336 h 586"/>
                <a:gd name="T98" fmla="*/ 288 w 726"/>
                <a:gd name="T99" fmla="*/ 430 h 586"/>
                <a:gd name="T100" fmla="*/ 95 w 726"/>
                <a:gd name="T101" fmla="*/ 440 h 586"/>
                <a:gd name="T102" fmla="*/ 298 w 726"/>
                <a:gd name="T103" fmla="*/ 475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6" h="586">
                  <a:moveTo>
                    <a:pt x="425" y="275"/>
                  </a:moveTo>
                  <a:lnTo>
                    <a:pt x="432" y="252"/>
                  </a:lnTo>
                  <a:lnTo>
                    <a:pt x="473" y="252"/>
                  </a:lnTo>
                  <a:lnTo>
                    <a:pt x="480" y="275"/>
                  </a:lnTo>
                  <a:lnTo>
                    <a:pt x="492" y="275"/>
                  </a:lnTo>
                  <a:lnTo>
                    <a:pt x="504" y="275"/>
                  </a:lnTo>
                  <a:lnTo>
                    <a:pt x="466" y="166"/>
                  </a:lnTo>
                  <a:lnTo>
                    <a:pt x="453" y="166"/>
                  </a:lnTo>
                  <a:lnTo>
                    <a:pt x="440" y="166"/>
                  </a:lnTo>
                  <a:lnTo>
                    <a:pt x="401" y="275"/>
                  </a:lnTo>
                  <a:lnTo>
                    <a:pt x="413" y="275"/>
                  </a:lnTo>
                  <a:lnTo>
                    <a:pt x="425" y="275"/>
                  </a:lnTo>
                  <a:lnTo>
                    <a:pt x="425" y="275"/>
                  </a:lnTo>
                  <a:close/>
                  <a:moveTo>
                    <a:pt x="453" y="190"/>
                  </a:moveTo>
                  <a:lnTo>
                    <a:pt x="467" y="234"/>
                  </a:lnTo>
                  <a:lnTo>
                    <a:pt x="438" y="234"/>
                  </a:lnTo>
                  <a:lnTo>
                    <a:pt x="453" y="190"/>
                  </a:lnTo>
                  <a:close/>
                  <a:moveTo>
                    <a:pt x="521" y="162"/>
                  </a:moveTo>
                  <a:lnTo>
                    <a:pt x="602" y="162"/>
                  </a:lnTo>
                  <a:lnTo>
                    <a:pt x="602" y="193"/>
                  </a:lnTo>
                  <a:lnTo>
                    <a:pt x="521" y="193"/>
                  </a:lnTo>
                  <a:lnTo>
                    <a:pt x="521" y="162"/>
                  </a:lnTo>
                  <a:close/>
                  <a:moveTo>
                    <a:pt x="521" y="245"/>
                  </a:moveTo>
                  <a:lnTo>
                    <a:pt x="602" y="245"/>
                  </a:lnTo>
                  <a:lnTo>
                    <a:pt x="602" y="276"/>
                  </a:lnTo>
                  <a:lnTo>
                    <a:pt x="521" y="276"/>
                  </a:lnTo>
                  <a:lnTo>
                    <a:pt x="521" y="245"/>
                  </a:lnTo>
                  <a:close/>
                  <a:moveTo>
                    <a:pt x="387" y="329"/>
                  </a:moveTo>
                  <a:lnTo>
                    <a:pt x="602" y="329"/>
                  </a:lnTo>
                  <a:lnTo>
                    <a:pt x="602" y="360"/>
                  </a:lnTo>
                  <a:lnTo>
                    <a:pt x="387" y="360"/>
                  </a:lnTo>
                  <a:lnTo>
                    <a:pt x="387" y="329"/>
                  </a:lnTo>
                  <a:close/>
                  <a:moveTo>
                    <a:pt x="387" y="412"/>
                  </a:moveTo>
                  <a:lnTo>
                    <a:pt x="602" y="412"/>
                  </a:lnTo>
                  <a:lnTo>
                    <a:pt x="602" y="443"/>
                  </a:lnTo>
                  <a:lnTo>
                    <a:pt x="387" y="443"/>
                  </a:lnTo>
                  <a:lnTo>
                    <a:pt x="387" y="412"/>
                  </a:lnTo>
                  <a:close/>
                  <a:moveTo>
                    <a:pt x="387" y="486"/>
                  </a:moveTo>
                  <a:lnTo>
                    <a:pt x="602" y="486"/>
                  </a:lnTo>
                  <a:lnTo>
                    <a:pt x="602" y="517"/>
                  </a:lnTo>
                  <a:lnTo>
                    <a:pt x="387" y="517"/>
                  </a:lnTo>
                  <a:lnTo>
                    <a:pt x="387" y="486"/>
                  </a:lnTo>
                  <a:close/>
                  <a:moveTo>
                    <a:pt x="326" y="65"/>
                  </a:moveTo>
                  <a:lnTo>
                    <a:pt x="31" y="0"/>
                  </a:lnTo>
                  <a:lnTo>
                    <a:pt x="31" y="65"/>
                  </a:lnTo>
                  <a:lnTo>
                    <a:pt x="0" y="65"/>
                  </a:lnTo>
                  <a:lnTo>
                    <a:pt x="0" y="585"/>
                  </a:lnTo>
                  <a:lnTo>
                    <a:pt x="351" y="585"/>
                  </a:lnTo>
                  <a:lnTo>
                    <a:pt x="354" y="586"/>
                  </a:lnTo>
                  <a:lnTo>
                    <a:pt x="354" y="585"/>
                  </a:lnTo>
                  <a:lnTo>
                    <a:pt x="726" y="585"/>
                  </a:lnTo>
                  <a:lnTo>
                    <a:pt x="726" y="65"/>
                  </a:lnTo>
                  <a:lnTo>
                    <a:pt x="326" y="65"/>
                  </a:lnTo>
                  <a:close/>
                  <a:moveTo>
                    <a:pt x="699" y="344"/>
                  </a:moveTo>
                  <a:lnTo>
                    <a:pt x="689" y="344"/>
                  </a:lnTo>
                  <a:lnTo>
                    <a:pt x="663" y="344"/>
                  </a:lnTo>
                  <a:lnTo>
                    <a:pt x="663" y="307"/>
                  </a:lnTo>
                  <a:lnTo>
                    <a:pt x="689" y="307"/>
                  </a:lnTo>
                  <a:lnTo>
                    <a:pt x="699" y="307"/>
                  </a:lnTo>
                  <a:lnTo>
                    <a:pt x="699" y="344"/>
                  </a:lnTo>
                  <a:close/>
                  <a:moveTo>
                    <a:pt x="62" y="65"/>
                  </a:moveTo>
                  <a:lnTo>
                    <a:pt x="62" y="39"/>
                  </a:lnTo>
                  <a:lnTo>
                    <a:pt x="182" y="65"/>
                  </a:lnTo>
                  <a:lnTo>
                    <a:pt x="323" y="97"/>
                  </a:lnTo>
                  <a:lnTo>
                    <a:pt x="323" y="103"/>
                  </a:lnTo>
                  <a:lnTo>
                    <a:pt x="323" y="547"/>
                  </a:lnTo>
                  <a:lnTo>
                    <a:pt x="62" y="490"/>
                  </a:lnTo>
                  <a:lnTo>
                    <a:pt x="62" y="103"/>
                  </a:lnTo>
                  <a:lnTo>
                    <a:pt x="62" y="65"/>
                  </a:lnTo>
                  <a:close/>
                  <a:moveTo>
                    <a:pt x="47" y="548"/>
                  </a:moveTo>
                  <a:lnTo>
                    <a:pt x="47" y="518"/>
                  </a:lnTo>
                  <a:lnTo>
                    <a:pt x="182" y="548"/>
                  </a:lnTo>
                  <a:lnTo>
                    <a:pt x="47" y="548"/>
                  </a:lnTo>
                  <a:close/>
                  <a:moveTo>
                    <a:pt x="354" y="103"/>
                  </a:moveTo>
                  <a:lnTo>
                    <a:pt x="636" y="103"/>
                  </a:lnTo>
                  <a:lnTo>
                    <a:pt x="636" y="548"/>
                  </a:lnTo>
                  <a:lnTo>
                    <a:pt x="354" y="548"/>
                  </a:lnTo>
                  <a:lnTo>
                    <a:pt x="354" y="103"/>
                  </a:lnTo>
                  <a:close/>
                  <a:moveTo>
                    <a:pt x="288" y="180"/>
                  </a:moveTo>
                  <a:lnTo>
                    <a:pt x="95" y="116"/>
                  </a:lnTo>
                  <a:lnTo>
                    <a:pt x="99" y="103"/>
                  </a:lnTo>
                  <a:lnTo>
                    <a:pt x="105" y="86"/>
                  </a:lnTo>
                  <a:lnTo>
                    <a:pt x="155" y="103"/>
                  </a:lnTo>
                  <a:lnTo>
                    <a:pt x="298" y="150"/>
                  </a:lnTo>
                  <a:lnTo>
                    <a:pt x="288" y="180"/>
                  </a:lnTo>
                  <a:close/>
                  <a:moveTo>
                    <a:pt x="288" y="263"/>
                  </a:moveTo>
                  <a:lnTo>
                    <a:pt x="95" y="199"/>
                  </a:lnTo>
                  <a:lnTo>
                    <a:pt x="105" y="169"/>
                  </a:lnTo>
                  <a:lnTo>
                    <a:pt x="298" y="234"/>
                  </a:lnTo>
                  <a:lnTo>
                    <a:pt x="288" y="263"/>
                  </a:lnTo>
                  <a:close/>
                  <a:moveTo>
                    <a:pt x="288" y="347"/>
                  </a:moveTo>
                  <a:lnTo>
                    <a:pt x="95" y="283"/>
                  </a:lnTo>
                  <a:lnTo>
                    <a:pt x="105" y="253"/>
                  </a:lnTo>
                  <a:lnTo>
                    <a:pt x="298" y="317"/>
                  </a:lnTo>
                  <a:lnTo>
                    <a:pt x="288" y="347"/>
                  </a:lnTo>
                  <a:close/>
                  <a:moveTo>
                    <a:pt x="288" y="430"/>
                  </a:moveTo>
                  <a:lnTo>
                    <a:pt x="95" y="366"/>
                  </a:lnTo>
                  <a:lnTo>
                    <a:pt x="105" y="336"/>
                  </a:lnTo>
                  <a:lnTo>
                    <a:pt x="298" y="401"/>
                  </a:lnTo>
                  <a:lnTo>
                    <a:pt x="288" y="430"/>
                  </a:lnTo>
                  <a:close/>
                  <a:moveTo>
                    <a:pt x="288" y="504"/>
                  </a:moveTo>
                  <a:lnTo>
                    <a:pt x="95" y="440"/>
                  </a:lnTo>
                  <a:lnTo>
                    <a:pt x="105" y="410"/>
                  </a:lnTo>
                  <a:lnTo>
                    <a:pt x="298" y="475"/>
                  </a:lnTo>
                  <a:lnTo>
                    <a:pt x="288" y="504"/>
                  </a:ln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</p:spPr>
          <p:txBody>
            <a:bodyPr/>
            <a:lstStyle/>
            <a:p>
              <a:endParaRPr lang="zh-CN" altLang="en-US" dirty="0"/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160592BA-8B61-48FE-9C6B-AA2A1D94CE75}"/>
                </a:ext>
              </a:extLst>
            </p:cNvPr>
            <p:cNvSpPr/>
            <p:nvPr/>
          </p:nvSpPr>
          <p:spPr>
            <a:xfrm>
              <a:off x="847767" y="2133600"/>
              <a:ext cx="4994234" cy="4080900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F4B2885C-EC75-4618-A0BB-14AD5B56E4FC}"/>
              </a:ext>
            </a:extLst>
          </p:cNvPr>
          <p:cNvGrpSpPr/>
          <p:nvPr/>
        </p:nvGrpSpPr>
        <p:grpSpPr>
          <a:xfrm>
            <a:off x="6350000" y="2133600"/>
            <a:ext cx="4994234" cy="4080900"/>
            <a:chOff x="6350000" y="2133600"/>
            <a:chExt cx="4994234" cy="4080900"/>
          </a:xfrm>
        </p:grpSpPr>
        <p:sp>
          <p:nvSpPr>
            <p:cNvPr id="27" name="students-group_43742">
              <a:extLst>
                <a:ext uri="{FF2B5EF4-FFF2-40B4-BE49-F238E27FC236}">
                  <a16:creationId xmlns:a16="http://schemas.microsoft.com/office/drawing/2014/main" id="{9323D42B-2AB5-4955-B23D-EF5D262EC4B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542445" y="2629197"/>
              <a:ext cx="699790" cy="311692"/>
            </a:xfrm>
            <a:custGeom>
              <a:avLst/>
              <a:gdLst>
                <a:gd name="connsiteX0" fmla="*/ 165066 w 608536"/>
                <a:gd name="connsiteY0" fmla="*/ 185067 h 271048"/>
                <a:gd name="connsiteX1" fmla="*/ 175114 w 608536"/>
                <a:gd name="connsiteY1" fmla="*/ 185067 h 271048"/>
                <a:gd name="connsiteX2" fmla="*/ 188032 w 608536"/>
                <a:gd name="connsiteY2" fmla="*/ 185067 h 271048"/>
                <a:gd name="connsiteX3" fmla="*/ 205257 w 608536"/>
                <a:gd name="connsiteY3" fmla="*/ 185067 h 271048"/>
                <a:gd name="connsiteX4" fmla="*/ 222482 w 608536"/>
                <a:gd name="connsiteY4" fmla="*/ 205129 h 271048"/>
                <a:gd name="connsiteX5" fmla="*/ 238271 w 608536"/>
                <a:gd name="connsiteY5" fmla="*/ 185067 h 271048"/>
                <a:gd name="connsiteX6" fmla="*/ 255495 w 608536"/>
                <a:gd name="connsiteY6" fmla="*/ 185067 h 271048"/>
                <a:gd name="connsiteX7" fmla="*/ 266979 w 608536"/>
                <a:gd name="connsiteY7" fmla="*/ 185067 h 271048"/>
                <a:gd name="connsiteX8" fmla="*/ 275591 w 608536"/>
                <a:gd name="connsiteY8" fmla="*/ 185067 h 271048"/>
                <a:gd name="connsiteX9" fmla="*/ 277026 w 608536"/>
                <a:gd name="connsiteY9" fmla="*/ 271048 h 271048"/>
                <a:gd name="connsiteX10" fmla="*/ 165066 w 608536"/>
                <a:gd name="connsiteY10" fmla="*/ 271048 h 271048"/>
                <a:gd name="connsiteX11" fmla="*/ 0 w 608536"/>
                <a:gd name="connsiteY11" fmla="*/ 185067 h 271048"/>
                <a:gd name="connsiteX12" fmla="*/ 10047 w 608536"/>
                <a:gd name="connsiteY12" fmla="*/ 185067 h 271048"/>
                <a:gd name="connsiteX13" fmla="*/ 21531 w 608536"/>
                <a:gd name="connsiteY13" fmla="*/ 185067 h 271048"/>
                <a:gd name="connsiteX14" fmla="*/ 40191 w 608536"/>
                <a:gd name="connsiteY14" fmla="*/ 185067 h 271048"/>
                <a:gd name="connsiteX15" fmla="*/ 57415 w 608536"/>
                <a:gd name="connsiteY15" fmla="*/ 205129 h 271048"/>
                <a:gd name="connsiteX16" fmla="*/ 73204 w 608536"/>
                <a:gd name="connsiteY16" fmla="*/ 185067 h 271048"/>
                <a:gd name="connsiteX17" fmla="*/ 90429 w 608536"/>
                <a:gd name="connsiteY17" fmla="*/ 185067 h 271048"/>
                <a:gd name="connsiteX18" fmla="*/ 100477 w 608536"/>
                <a:gd name="connsiteY18" fmla="*/ 185067 h 271048"/>
                <a:gd name="connsiteX19" fmla="*/ 109089 w 608536"/>
                <a:gd name="connsiteY19" fmla="*/ 185067 h 271048"/>
                <a:gd name="connsiteX20" fmla="*/ 111960 w 608536"/>
                <a:gd name="connsiteY20" fmla="*/ 271048 h 271048"/>
                <a:gd name="connsiteX21" fmla="*/ 0 w 608536"/>
                <a:gd name="connsiteY21" fmla="*/ 271048 h 271048"/>
                <a:gd name="connsiteX22" fmla="*/ 495197 w 608536"/>
                <a:gd name="connsiteY22" fmla="*/ 183457 h 271048"/>
                <a:gd name="connsiteX23" fmla="*/ 505240 w 608536"/>
                <a:gd name="connsiteY23" fmla="*/ 183457 h 271048"/>
                <a:gd name="connsiteX24" fmla="*/ 518152 w 608536"/>
                <a:gd name="connsiteY24" fmla="*/ 183457 h 271048"/>
                <a:gd name="connsiteX25" fmla="*/ 535368 w 608536"/>
                <a:gd name="connsiteY25" fmla="*/ 183457 h 271048"/>
                <a:gd name="connsiteX26" fmla="*/ 552584 w 608536"/>
                <a:gd name="connsiteY26" fmla="*/ 203573 h 271048"/>
                <a:gd name="connsiteX27" fmla="*/ 568365 w 608536"/>
                <a:gd name="connsiteY27" fmla="*/ 183457 h 271048"/>
                <a:gd name="connsiteX28" fmla="*/ 585582 w 608536"/>
                <a:gd name="connsiteY28" fmla="*/ 183457 h 271048"/>
                <a:gd name="connsiteX29" fmla="*/ 597059 w 608536"/>
                <a:gd name="connsiteY29" fmla="*/ 183457 h 271048"/>
                <a:gd name="connsiteX30" fmla="*/ 605667 w 608536"/>
                <a:gd name="connsiteY30" fmla="*/ 183457 h 271048"/>
                <a:gd name="connsiteX31" fmla="*/ 608536 w 608536"/>
                <a:gd name="connsiteY31" fmla="*/ 269668 h 271048"/>
                <a:gd name="connsiteX32" fmla="*/ 495197 w 608536"/>
                <a:gd name="connsiteY32" fmla="*/ 269668 h 271048"/>
                <a:gd name="connsiteX33" fmla="*/ 325763 w 608536"/>
                <a:gd name="connsiteY33" fmla="*/ 183457 h 271048"/>
                <a:gd name="connsiteX34" fmla="*/ 335811 w 608536"/>
                <a:gd name="connsiteY34" fmla="*/ 183457 h 271048"/>
                <a:gd name="connsiteX35" fmla="*/ 348729 w 608536"/>
                <a:gd name="connsiteY35" fmla="*/ 183457 h 271048"/>
                <a:gd name="connsiteX36" fmla="*/ 365954 w 608536"/>
                <a:gd name="connsiteY36" fmla="*/ 183457 h 271048"/>
                <a:gd name="connsiteX37" fmla="*/ 383179 w 608536"/>
                <a:gd name="connsiteY37" fmla="*/ 203573 h 271048"/>
                <a:gd name="connsiteX38" fmla="*/ 398968 w 608536"/>
                <a:gd name="connsiteY38" fmla="*/ 183457 h 271048"/>
                <a:gd name="connsiteX39" fmla="*/ 416192 w 608536"/>
                <a:gd name="connsiteY39" fmla="*/ 183457 h 271048"/>
                <a:gd name="connsiteX40" fmla="*/ 427676 w 608536"/>
                <a:gd name="connsiteY40" fmla="*/ 183457 h 271048"/>
                <a:gd name="connsiteX41" fmla="*/ 436288 w 608536"/>
                <a:gd name="connsiteY41" fmla="*/ 183457 h 271048"/>
                <a:gd name="connsiteX42" fmla="*/ 437723 w 608536"/>
                <a:gd name="connsiteY42" fmla="*/ 269668 h 271048"/>
                <a:gd name="connsiteX43" fmla="*/ 325763 w 608536"/>
                <a:gd name="connsiteY43" fmla="*/ 269668 h 271048"/>
                <a:gd name="connsiteX44" fmla="*/ 268398 w 608536"/>
                <a:gd name="connsiteY44" fmla="*/ 108971 h 271048"/>
                <a:gd name="connsiteX45" fmla="*/ 275578 w 608536"/>
                <a:gd name="connsiteY45" fmla="*/ 108971 h 271048"/>
                <a:gd name="connsiteX46" fmla="*/ 288500 w 608536"/>
                <a:gd name="connsiteY46" fmla="*/ 108971 h 271048"/>
                <a:gd name="connsiteX47" fmla="*/ 301423 w 608536"/>
                <a:gd name="connsiteY47" fmla="*/ 123340 h 271048"/>
                <a:gd name="connsiteX48" fmla="*/ 312909 w 608536"/>
                <a:gd name="connsiteY48" fmla="*/ 108971 h 271048"/>
                <a:gd name="connsiteX49" fmla="*/ 325832 w 608536"/>
                <a:gd name="connsiteY49" fmla="*/ 108971 h 271048"/>
                <a:gd name="connsiteX50" fmla="*/ 333011 w 608536"/>
                <a:gd name="connsiteY50" fmla="*/ 108971 h 271048"/>
                <a:gd name="connsiteX51" fmla="*/ 337319 w 608536"/>
                <a:gd name="connsiteY51" fmla="*/ 108971 h 271048"/>
                <a:gd name="connsiteX52" fmla="*/ 331575 w 608536"/>
                <a:gd name="connsiteY52" fmla="*/ 133398 h 271048"/>
                <a:gd name="connsiteX53" fmla="*/ 341626 w 608536"/>
                <a:gd name="connsiteY53" fmla="*/ 169319 h 271048"/>
                <a:gd name="connsiteX54" fmla="*/ 341626 w 608536"/>
                <a:gd name="connsiteY54" fmla="*/ 172193 h 271048"/>
                <a:gd name="connsiteX55" fmla="*/ 259783 w 608536"/>
                <a:gd name="connsiteY55" fmla="*/ 172193 h 271048"/>
                <a:gd name="connsiteX56" fmla="*/ 274142 w 608536"/>
                <a:gd name="connsiteY56" fmla="*/ 133398 h 271048"/>
                <a:gd name="connsiteX57" fmla="*/ 268398 w 608536"/>
                <a:gd name="connsiteY57" fmla="*/ 108971 h 271048"/>
                <a:gd name="connsiteX58" fmla="*/ 103332 w 608536"/>
                <a:gd name="connsiteY58" fmla="*/ 108971 h 271048"/>
                <a:gd name="connsiteX59" fmla="*/ 110512 w 608536"/>
                <a:gd name="connsiteY59" fmla="*/ 108971 h 271048"/>
                <a:gd name="connsiteX60" fmla="*/ 123434 w 608536"/>
                <a:gd name="connsiteY60" fmla="*/ 108971 h 271048"/>
                <a:gd name="connsiteX61" fmla="*/ 136357 w 608536"/>
                <a:gd name="connsiteY61" fmla="*/ 123340 h 271048"/>
                <a:gd name="connsiteX62" fmla="*/ 147843 w 608536"/>
                <a:gd name="connsiteY62" fmla="*/ 108971 h 271048"/>
                <a:gd name="connsiteX63" fmla="*/ 160766 w 608536"/>
                <a:gd name="connsiteY63" fmla="*/ 108971 h 271048"/>
                <a:gd name="connsiteX64" fmla="*/ 167945 w 608536"/>
                <a:gd name="connsiteY64" fmla="*/ 108971 h 271048"/>
                <a:gd name="connsiteX65" fmla="*/ 170817 w 608536"/>
                <a:gd name="connsiteY65" fmla="*/ 108971 h 271048"/>
                <a:gd name="connsiteX66" fmla="*/ 166509 w 608536"/>
                <a:gd name="connsiteY66" fmla="*/ 133398 h 271048"/>
                <a:gd name="connsiteX67" fmla="*/ 176560 w 608536"/>
                <a:gd name="connsiteY67" fmla="*/ 169319 h 271048"/>
                <a:gd name="connsiteX68" fmla="*/ 176560 w 608536"/>
                <a:gd name="connsiteY68" fmla="*/ 172193 h 271048"/>
                <a:gd name="connsiteX69" fmla="*/ 94717 w 608536"/>
                <a:gd name="connsiteY69" fmla="*/ 172193 h 271048"/>
                <a:gd name="connsiteX70" fmla="*/ 109076 w 608536"/>
                <a:gd name="connsiteY70" fmla="*/ 133398 h 271048"/>
                <a:gd name="connsiteX71" fmla="*/ 103332 w 608536"/>
                <a:gd name="connsiteY71" fmla="*/ 108971 h 271048"/>
                <a:gd name="connsiteX72" fmla="*/ 429096 w 608536"/>
                <a:gd name="connsiteY72" fmla="*/ 107592 h 271048"/>
                <a:gd name="connsiteX73" fmla="*/ 436276 w 608536"/>
                <a:gd name="connsiteY73" fmla="*/ 107592 h 271048"/>
                <a:gd name="connsiteX74" fmla="*/ 449198 w 608536"/>
                <a:gd name="connsiteY74" fmla="*/ 107592 h 271048"/>
                <a:gd name="connsiteX75" fmla="*/ 462121 w 608536"/>
                <a:gd name="connsiteY75" fmla="*/ 121908 h 271048"/>
                <a:gd name="connsiteX76" fmla="*/ 473607 w 608536"/>
                <a:gd name="connsiteY76" fmla="*/ 107592 h 271048"/>
                <a:gd name="connsiteX77" fmla="*/ 486530 w 608536"/>
                <a:gd name="connsiteY77" fmla="*/ 107592 h 271048"/>
                <a:gd name="connsiteX78" fmla="*/ 493709 w 608536"/>
                <a:gd name="connsiteY78" fmla="*/ 107592 h 271048"/>
                <a:gd name="connsiteX79" fmla="*/ 498017 w 608536"/>
                <a:gd name="connsiteY79" fmla="*/ 107592 h 271048"/>
                <a:gd name="connsiteX80" fmla="*/ 492273 w 608536"/>
                <a:gd name="connsiteY80" fmla="*/ 131930 h 271048"/>
                <a:gd name="connsiteX81" fmla="*/ 502324 w 608536"/>
                <a:gd name="connsiteY81" fmla="*/ 169152 h 271048"/>
                <a:gd name="connsiteX82" fmla="*/ 502324 w 608536"/>
                <a:gd name="connsiteY82" fmla="*/ 170584 h 271048"/>
                <a:gd name="connsiteX83" fmla="*/ 420481 w 608536"/>
                <a:gd name="connsiteY83" fmla="*/ 170584 h 271048"/>
                <a:gd name="connsiteX84" fmla="*/ 434840 w 608536"/>
                <a:gd name="connsiteY84" fmla="*/ 131930 h 271048"/>
                <a:gd name="connsiteX85" fmla="*/ 429096 w 608536"/>
                <a:gd name="connsiteY85" fmla="*/ 107592 h 271048"/>
                <a:gd name="connsiteX86" fmla="*/ 221736 w 608536"/>
                <a:gd name="connsiteY86" fmla="*/ 88970 h 271048"/>
                <a:gd name="connsiteX87" fmla="*/ 266911 w 608536"/>
                <a:gd name="connsiteY87" fmla="*/ 133455 h 271048"/>
                <a:gd name="connsiteX88" fmla="*/ 221736 w 608536"/>
                <a:gd name="connsiteY88" fmla="*/ 177940 h 271048"/>
                <a:gd name="connsiteX89" fmla="*/ 176561 w 608536"/>
                <a:gd name="connsiteY89" fmla="*/ 133455 h 271048"/>
                <a:gd name="connsiteX90" fmla="*/ 221736 w 608536"/>
                <a:gd name="connsiteY90" fmla="*/ 88970 h 271048"/>
                <a:gd name="connsiteX91" fmla="*/ 55980 w 608536"/>
                <a:gd name="connsiteY91" fmla="*/ 88970 h 271048"/>
                <a:gd name="connsiteX92" fmla="*/ 100465 w 608536"/>
                <a:gd name="connsiteY92" fmla="*/ 133455 h 271048"/>
                <a:gd name="connsiteX93" fmla="*/ 55980 w 608536"/>
                <a:gd name="connsiteY93" fmla="*/ 177940 h 271048"/>
                <a:gd name="connsiteX94" fmla="*/ 11495 w 608536"/>
                <a:gd name="connsiteY94" fmla="*/ 133455 h 271048"/>
                <a:gd name="connsiteX95" fmla="*/ 55980 w 608536"/>
                <a:gd name="connsiteY95" fmla="*/ 88970 h 271048"/>
                <a:gd name="connsiteX96" fmla="*/ 547614 w 608536"/>
                <a:gd name="connsiteY96" fmla="*/ 87591 h 271048"/>
                <a:gd name="connsiteX97" fmla="*/ 592904 w 608536"/>
                <a:gd name="connsiteY97" fmla="*/ 131961 h 271048"/>
                <a:gd name="connsiteX98" fmla="*/ 547614 w 608536"/>
                <a:gd name="connsiteY98" fmla="*/ 176331 h 271048"/>
                <a:gd name="connsiteX99" fmla="*/ 502324 w 608536"/>
                <a:gd name="connsiteY99" fmla="*/ 131961 h 271048"/>
                <a:gd name="connsiteX100" fmla="*/ 547614 w 608536"/>
                <a:gd name="connsiteY100" fmla="*/ 87591 h 271048"/>
                <a:gd name="connsiteX101" fmla="*/ 382548 w 608536"/>
                <a:gd name="connsiteY101" fmla="*/ 87591 h 271048"/>
                <a:gd name="connsiteX102" fmla="*/ 427838 w 608536"/>
                <a:gd name="connsiteY102" fmla="*/ 131961 h 271048"/>
                <a:gd name="connsiteX103" fmla="*/ 382548 w 608536"/>
                <a:gd name="connsiteY103" fmla="*/ 176331 h 271048"/>
                <a:gd name="connsiteX104" fmla="*/ 337258 w 608536"/>
                <a:gd name="connsiteY104" fmla="*/ 131961 h 271048"/>
                <a:gd name="connsiteX105" fmla="*/ 382548 w 608536"/>
                <a:gd name="connsiteY105" fmla="*/ 87591 h 271048"/>
                <a:gd name="connsiteX106" fmla="*/ 300015 w 608536"/>
                <a:gd name="connsiteY106" fmla="*/ 37473 h 271048"/>
                <a:gd name="connsiteX107" fmla="*/ 333120 w 608536"/>
                <a:gd name="connsiteY107" fmla="*/ 70348 h 271048"/>
                <a:gd name="connsiteX108" fmla="*/ 300015 w 608536"/>
                <a:gd name="connsiteY108" fmla="*/ 103223 h 271048"/>
                <a:gd name="connsiteX109" fmla="*/ 266910 w 608536"/>
                <a:gd name="connsiteY109" fmla="*/ 70348 h 271048"/>
                <a:gd name="connsiteX110" fmla="*/ 300015 w 608536"/>
                <a:gd name="connsiteY110" fmla="*/ 37473 h 271048"/>
                <a:gd name="connsiteX111" fmla="*/ 134949 w 608536"/>
                <a:gd name="connsiteY111" fmla="*/ 37473 h 271048"/>
                <a:gd name="connsiteX112" fmla="*/ 168054 w 608536"/>
                <a:gd name="connsiteY112" fmla="*/ 70348 h 271048"/>
                <a:gd name="connsiteX113" fmla="*/ 134949 w 608536"/>
                <a:gd name="connsiteY113" fmla="*/ 103223 h 271048"/>
                <a:gd name="connsiteX114" fmla="*/ 101844 w 608536"/>
                <a:gd name="connsiteY114" fmla="*/ 70348 h 271048"/>
                <a:gd name="connsiteX115" fmla="*/ 134949 w 608536"/>
                <a:gd name="connsiteY115" fmla="*/ 37473 h 271048"/>
                <a:gd name="connsiteX116" fmla="*/ 461518 w 608536"/>
                <a:gd name="connsiteY116" fmla="*/ 35864 h 271048"/>
                <a:gd name="connsiteX117" fmla="*/ 493819 w 608536"/>
                <a:gd name="connsiteY117" fmla="*/ 68854 h 271048"/>
                <a:gd name="connsiteX118" fmla="*/ 461518 w 608536"/>
                <a:gd name="connsiteY118" fmla="*/ 101844 h 271048"/>
                <a:gd name="connsiteX119" fmla="*/ 429217 w 608536"/>
                <a:gd name="connsiteY119" fmla="*/ 68854 h 271048"/>
                <a:gd name="connsiteX120" fmla="*/ 461518 w 608536"/>
                <a:gd name="connsiteY120" fmla="*/ 35864 h 271048"/>
                <a:gd name="connsiteX121" fmla="*/ 551981 w 608536"/>
                <a:gd name="connsiteY121" fmla="*/ 2989 h 271048"/>
                <a:gd name="connsiteX122" fmla="*/ 582787 w 608536"/>
                <a:gd name="connsiteY122" fmla="*/ 34485 h 271048"/>
                <a:gd name="connsiteX123" fmla="*/ 551981 w 608536"/>
                <a:gd name="connsiteY123" fmla="*/ 65981 h 271048"/>
                <a:gd name="connsiteX124" fmla="*/ 521175 w 608536"/>
                <a:gd name="connsiteY124" fmla="*/ 34485 h 271048"/>
                <a:gd name="connsiteX125" fmla="*/ 551981 w 608536"/>
                <a:gd name="connsiteY125" fmla="*/ 2989 h 271048"/>
                <a:gd name="connsiteX126" fmla="*/ 382548 w 608536"/>
                <a:gd name="connsiteY126" fmla="*/ 2989 h 271048"/>
                <a:gd name="connsiteX127" fmla="*/ 413354 w 608536"/>
                <a:gd name="connsiteY127" fmla="*/ 34485 h 271048"/>
                <a:gd name="connsiteX128" fmla="*/ 382548 w 608536"/>
                <a:gd name="connsiteY128" fmla="*/ 65981 h 271048"/>
                <a:gd name="connsiteX129" fmla="*/ 351742 w 608536"/>
                <a:gd name="connsiteY129" fmla="*/ 34485 h 271048"/>
                <a:gd name="connsiteX130" fmla="*/ 382548 w 608536"/>
                <a:gd name="connsiteY130" fmla="*/ 2989 h 271048"/>
                <a:gd name="connsiteX131" fmla="*/ 218861 w 608536"/>
                <a:gd name="connsiteY131" fmla="*/ 0 h 271048"/>
                <a:gd name="connsiteX132" fmla="*/ 249667 w 608536"/>
                <a:gd name="connsiteY132" fmla="*/ 31611 h 271048"/>
                <a:gd name="connsiteX133" fmla="*/ 218861 w 608536"/>
                <a:gd name="connsiteY133" fmla="*/ 63222 h 271048"/>
                <a:gd name="connsiteX134" fmla="*/ 188055 w 608536"/>
                <a:gd name="connsiteY134" fmla="*/ 31611 h 271048"/>
                <a:gd name="connsiteX135" fmla="*/ 218861 w 608536"/>
                <a:gd name="connsiteY135" fmla="*/ 0 h 271048"/>
                <a:gd name="connsiteX136" fmla="*/ 55980 w 608536"/>
                <a:gd name="connsiteY136" fmla="*/ 0 h 271048"/>
                <a:gd name="connsiteX137" fmla="*/ 87591 w 608536"/>
                <a:gd name="connsiteY137" fmla="*/ 31611 h 271048"/>
                <a:gd name="connsiteX138" fmla="*/ 55980 w 608536"/>
                <a:gd name="connsiteY138" fmla="*/ 63222 h 271048"/>
                <a:gd name="connsiteX139" fmla="*/ 24369 w 608536"/>
                <a:gd name="connsiteY139" fmla="*/ 31611 h 271048"/>
                <a:gd name="connsiteX140" fmla="*/ 55980 w 608536"/>
                <a:gd name="connsiteY140" fmla="*/ 0 h 271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608536" h="271048">
                  <a:moveTo>
                    <a:pt x="165066" y="185067"/>
                  </a:moveTo>
                  <a:lnTo>
                    <a:pt x="175114" y="185067"/>
                  </a:lnTo>
                  <a:lnTo>
                    <a:pt x="188032" y="185067"/>
                  </a:lnTo>
                  <a:lnTo>
                    <a:pt x="205257" y="185067"/>
                  </a:lnTo>
                  <a:lnTo>
                    <a:pt x="222482" y="205129"/>
                  </a:lnTo>
                  <a:lnTo>
                    <a:pt x="238271" y="185067"/>
                  </a:lnTo>
                  <a:lnTo>
                    <a:pt x="255495" y="185067"/>
                  </a:lnTo>
                  <a:lnTo>
                    <a:pt x="266979" y="185067"/>
                  </a:lnTo>
                  <a:lnTo>
                    <a:pt x="275591" y="185067"/>
                  </a:lnTo>
                  <a:lnTo>
                    <a:pt x="277026" y="271048"/>
                  </a:lnTo>
                  <a:lnTo>
                    <a:pt x="165066" y="271048"/>
                  </a:lnTo>
                  <a:close/>
                  <a:moveTo>
                    <a:pt x="0" y="185067"/>
                  </a:moveTo>
                  <a:lnTo>
                    <a:pt x="10047" y="185067"/>
                  </a:lnTo>
                  <a:lnTo>
                    <a:pt x="21531" y="185067"/>
                  </a:lnTo>
                  <a:lnTo>
                    <a:pt x="40191" y="185067"/>
                  </a:lnTo>
                  <a:lnTo>
                    <a:pt x="57415" y="205129"/>
                  </a:lnTo>
                  <a:lnTo>
                    <a:pt x="73204" y="185067"/>
                  </a:lnTo>
                  <a:lnTo>
                    <a:pt x="90429" y="185067"/>
                  </a:lnTo>
                  <a:lnTo>
                    <a:pt x="100477" y="185067"/>
                  </a:lnTo>
                  <a:lnTo>
                    <a:pt x="109089" y="185067"/>
                  </a:lnTo>
                  <a:lnTo>
                    <a:pt x="111960" y="271048"/>
                  </a:lnTo>
                  <a:lnTo>
                    <a:pt x="0" y="271048"/>
                  </a:lnTo>
                  <a:close/>
                  <a:moveTo>
                    <a:pt x="495197" y="183457"/>
                  </a:moveTo>
                  <a:lnTo>
                    <a:pt x="505240" y="183457"/>
                  </a:lnTo>
                  <a:lnTo>
                    <a:pt x="518152" y="183457"/>
                  </a:lnTo>
                  <a:lnTo>
                    <a:pt x="535368" y="183457"/>
                  </a:lnTo>
                  <a:lnTo>
                    <a:pt x="552584" y="203573"/>
                  </a:lnTo>
                  <a:lnTo>
                    <a:pt x="568365" y="183457"/>
                  </a:lnTo>
                  <a:lnTo>
                    <a:pt x="585582" y="183457"/>
                  </a:lnTo>
                  <a:lnTo>
                    <a:pt x="597059" y="183457"/>
                  </a:lnTo>
                  <a:lnTo>
                    <a:pt x="605667" y="183457"/>
                  </a:lnTo>
                  <a:lnTo>
                    <a:pt x="608536" y="269668"/>
                  </a:lnTo>
                  <a:lnTo>
                    <a:pt x="495197" y="269668"/>
                  </a:lnTo>
                  <a:close/>
                  <a:moveTo>
                    <a:pt x="325763" y="183457"/>
                  </a:moveTo>
                  <a:lnTo>
                    <a:pt x="335811" y="183457"/>
                  </a:lnTo>
                  <a:lnTo>
                    <a:pt x="348729" y="183457"/>
                  </a:lnTo>
                  <a:lnTo>
                    <a:pt x="365954" y="183457"/>
                  </a:lnTo>
                  <a:lnTo>
                    <a:pt x="383179" y="203573"/>
                  </a:lnTo>
                  <a:lnTo>
                    <a:pt x="398968" y="183457"/>
                  </a:lnTo>
                  <a:lnTo>
                    <a:pt x="416192" y="183457"/>
                  </a:lnTo>
                  <a:lnTo>
                    <a:pt x="427676" y="183457"/>
                  </a:lnTo>
                  <a:lnTo>
                    <a:pt x="436288" y="183457"/>
                  </a:lnTo>
                  <a:lnTo>
                    <a:pt x="437723" y="269668"/>
                  </a:lnTo>
                  <a:lnTo>
                    <a:pt x="325763" y="269668"/>
                  </a:lnTo>
                  <a:close/>
                  <a:moveTo>
                    <a:pt x="268398" y="108971"/>
                  </a:moveTo>
                  <a:lnTo>
                    <a:pt x="275578" y="108971"/>
                  </a:lnTo>
                  <a:lnTo>
                    <a:pt x="288500" y="108971"/>
                  </a:lnTo>
                  <a:lnTo>
                    <a:pt x="301423" y="123340"/>
                  </a:lnTo>
                  <a:lnTo>
                    <a:pt x="312909" y="108971"/>
                  </a:lnTo>
                  <a:lnTo>
                    <a:pt x="325832" y="108971"/>
                  </a:lnTo>
                  <a:lnTo>
                    <a:pt x="333011" y="108971"/>
                  </a:lnTo>
                  <a:lnTo>
                    <a:pt x="337319" y="108971"/>
                  </a:lnTo>
                  <a:cubicBezTo>
                    <a:pt x="334447" y="116155"/>
                    <a:pt x="331575" y="124777"/>
                    <a:pt x="331575" y="133398"/>
                  </a:cubicBezTo>
                  <a:cubicBezTo>
                    <a:pt x="331575" y="146330"/>
                    <a:pt x="335883" y="159261"/>
                    <a:pt x="341626" y="169319"/>
                  </a:cubicBezTo>
                  <a:lnTo>
                    <a:pt x="341626" y="172193"/>
                  </a:lnTo>
                  <a:lnTo>
                    <a:pt x="259783" y="172193"/>
                  </a:lnTo>
                  <a:cubicBezTo>
                    <a:pt x="268398" y="160698"/>
                    <a:pt x="274142" y="147766"/>
                    <a:pt x="274142" y="133398"/>
                  </a:cubicBezTo>
                  <a:cubicBezTo>
                    <a:pt x="274142" y="124777"/>
                    <a:pt x="271270" y="116155"/>
                    <a:pt x="268398" y="108971"/>
                  </a:cubicBezTo>
                  <a:close/>
                  <a:moveTo>
                    <a:pt x="103332" y="108971"/>
                  </a:moveTo>
                  <a:lnTo>
                    <a:pt x="110512" y="108971"/>
                  </a:lnTo>
                  <a:lnTo>
                    <a:pt x="123434" y="108971"/>
                  </a:lnTo>
                  <a:lnTo>
                    <a:pt x="136357" y="123340"/>
                  </a:lnTo>
                  <a:lnTo>
                    <a:pt x="147843" y="108971"/>
                  </a:lnTo>
                  <a:lnTo>
                    <a:pt x="160766" y="108971"/>
                  </a:lnTo>
                  <a:lnTo>
                    <a:pt x="167945" y="108971"/>
                  </a:lnTo>
                  <a:lnTo>
                    <a:pt x="170817" y="108971"/>
                  </a:lnTo>
                  <a:cubicBezTo>
                    <a:pt x="169381" y="116155"/>
                    <a:pt x="166509" y="124777"/>
                    <a:pt x="166509" y="133398"/>
                  </a:cubicBezTo>
                  <a:cubicBezTo>
                    <a:pt x="166509" y="146330"/>
                    <a:pt x="170817" y="159261"/>
                    <a:pt x="176560" y="169319"/>
                  </a:cubicBezTo>
                  <a:lnTo>
                    <a:pt x="176560" y="172193"/>
                  </a:lnTo>
                  <a:lnTo>
                    <a:pt x="94717" y="172193"/>
                  </a:lnTo>
                  <a:cubicBezTo>
                    <a:pt x="103332" y="160698"/>
                    <a:pt x="109076" y="147766"/>
                    <a:pt x="109076" y="133398"/>
                  </a:cubicBezTo>
                  <a:cubicBezTo>
                    <a:pt x="109076" y="124777"/>
                    <a:pt x="106204" y="116155"/>
                    <a:pt x="103332" y="108971"/>
                  </a:cubicBezTo>
                  <a:close/>
                  <a:moveTo>
                    <a:pt x="429096" y="107592"/>
                  </a:moveTo>
                  <a:lnTo>
                    <a:pt x="436276" y="107592"/>
                  </a:lnTo>
                  <a:lnTo>
                    <a:pt x="449198" y="107592"/>
                  </a:lnTo>
                  <a:lnTo>
                    <a:pt x="462121" y="121908"/>
                  </a:lnTo>
                  <a:lnTo>
                    <a:pt x="473607" y="107592"/>
                  </a:lnTo>
                  <a:lnTo>
                    <a:pt x="486530" y="107592"/>
                  </a:lnTo>
                  <a:lnTo>
                    <a:pt x="493709" y="107592"/>
                  </a:lnTo>
                  <a:lnTo>
                    <a:pt x="498017" y="107592"/>
                  </a:lnTo>
                  <a:cubicBezTo>
                    <a:pt x="495145" y="114750"/>
                    <a:pt x="492273" y="123340"/>
                    <a:pt x="492273" y="131930"/>
                  </a:cubicBezTo>
                  <a:cubicBezTo>
                    <a:pt x="492273" y="144815"/>
                    <a:pt x="496581" y="157699"/>
                    <a:pt x="502324" y="169152"/>
                  </a:cubicBezTo>
                  <a:lnTo>
                    <a:pt x="502324" y="170584"/>
                  </a:lnTo>
                  <a:lnTo>
                    <a:pt x="420481" y="170584"/>
                  </a:lnTo>
                  <a:cubicBezTo>
                    <a:pt x="429096" y="159131"/>
                    <a:pt x="434840" y="146246"/>
                    <a:pt x="434840" y="131930"/>
                  </a:cubicBezTo>
                  <a:cubicBezTo>
                    <a:pt x="434840" y="123340"/>
                    <a:pt x="433404" y="114750"/>
                    <a:pt x="429096" y="107592"/>
                  </a:cubicBezTo>
                  <a:close/>
                  <a:moveTo>
                    <a:pt x="221736" y="88970"/>
                  </a:moveTo>
                  <a:cubicBezTo>
                    <a:pt x="246685" y="88970"/>
                    <a:pt x="266911" y="108887"/>
                    <a:pt x="266911" y="133455"/>
                  </a:cubicBezTo>
                  <a:cubicBezTo>
                    <a:pt x="266911" y="158023"/>
                    <a:pt x="246685" y="177940"/>
                    <a:pt x="221736" y="177940"/>
                  </a:cubicBezTo>
                  <a:cubicBezTo>
                    <a:pt x="196787" y="177940"/>
                    <a:pt x="176561" y="158023"/>
                    <a:pt x="176561" y="133455"/>
                  </a:cubicBezTo>
                  <a:cubicBezTo>
                    <a:pt x="176561" y="108887"/>
                    <a:pt x="196787" y="88970"/>
                    <a:pt x="221736" y="88970"/>
                  </a:cubicBezTo>
                  <a:close/>
                  <a:moveTo>
                    <a:pt x="55980" y="88970"/>
                  </a:moveTo>
                  <a:cubicBezTo>
                    <a:pt x="80548" y="88970"/>
                    <a:pt x="100465" y="108887"/>
                    <a:pt x="100465" y="133455"/>
                  </a:cubicBezTo>
                  <a:cubicBezTo>
                    <a:pt x="100465" y="158023"/>
                    <a:pt x="80548" y="177940"/>
                    <a:pt x="55980" y="177940"/>
                  </a:cubicBezTo>
                  <a:cubicBezTo>
                    <a:pt x="31412" y="177940"/>
                    <a:pt x="11495" y="158023"/>
                    <a:pt x="11495" y="133455"/>
                  </a:cubicBezTo>
                  <a:cubicBezTo>
                    <a:pt x="11495" y="108887"/>
                    <a:pt x="31412" y="88970"/>
                    <a:pt x="55980" y="88970"/>
                  </a:cubicBezTo>
                  <a:close/>
                  <a:moveTo>
                    <a:pt x="547614" y="87591"/>
                  </a:moveTo>
                  <a:cubicBezTo>
                    <a:pt x="572627" y="87591"/>
                    <a:pt x="592904" y="107456"/>
                    <a:pt x="592904" y="131961"/>
                  </a:cubicBezTo>
                  <a:cubicBezTo>
                    <a:pt x="592904" y="156466"/>
                    <a:pt x="572627" y="176331"/>
                    <a:pt x="547614" y="176331"/>
                  </a:cubicBezTo>
                  <a:cubicBezTo>
                    <a:pt x="522601" y="176331"/>
                    <a:pt x="502324" y="156466"/>
                    <a:pt x="502324" y="131961"/>
                  </a:cubicBezTo>
                  <a:cubicBezTo>
                    <a:pt x="502324" y="107456"/>
                    <a:pt x="522601" y="87591"/>
                    <a:pt x="547614" y="87591"/>
                  </a:cubicBezTo>
                  <a:close/>
                  <a:moveTo>
                    <a:pt x="382548" y="87591"/>
                  </a:moveTo>
                  <a:cubicBezTo>
                    <a:pt x="407561" y="87591"/>
                    <a:pt x="427838" y="107456"/>
                    <a:pt x="427838" y="131961"/>
                  </a:cubicBezTo>
                  <a:cubicBezTo>
                    <a:pt x="427838" y="156466"/>
                    <a:pt x="407561" y="176331"/>
                    <a:pt x="382548" y="176331"/>
                  </a:cubicBezTo>
                  <a:cubicBezTo>
                    <a:pt x="357535" y="176331"/>
                    <a:pt x="337258" y="156466"/>
                    <a:pt x="337258" y="131961"/>
                  </a:cubicBezTo>
                  <a:cubicBezTo>
                    <a:pt x="337258" y="107456"/>
                    <a:pt x="357535" y="87591"/>
                    <a:pt x="382548" y="87591"/>
                  </a:cubicBezTo>
                  <a:close/>
                  <a:moveTo>
                    <a:pt x="300015" y="37473"/>
                  </a:moveTo>
                  <a:cubicBezTo>
                    <a:pt x="318298" y="37473"/>
                    <a:pt x="333120" y="52192"/>
                    <a:pt x="333120" y="70348"/>
                  </a:cubicBezTo>
                  <a:cubicBezTo>
                    <a:pt x="333120" y="88504"/>
                    <a:pt x="318298" y="103223"/>
                    <a:pt x="300015" y="103223"/>
                  </a:cubicBezTo>
                  <a:cubicBezTo>
                    <a:pt x="281732" y="103223"/>
                    <a:pt x="266910" y="88504"/>
                    <a:pt x="266910" y="70348"/>
                  </a:cubicBezTo>
                  <a:cubicBezTo>
                    <a:pt x="266910" y="52192"/>
                    <a:pt x="281732" y="37473"/>
                    <a:pt x="300015" y="37473"/>
                  </a:cubicBezTo>
                  <a:close/>
                  <a:moveTo>
                    <a:pt x="134949" y="37473"/>
                  </a:moveTo>
                  <a:cubicBezTo>
                    <a:pt x="153232" y="37473"/>
                    <a:pt x="168054" y="52192"/>
                    <a:pt x="168054" y="70348"/>
                  </a:cubicBezTo>
                  <a:cubicBezTo>
                    <a:pt x="168054" y="88504"/>
                    <a:pt x="153232" y="103223"/>
                    <a:pt x="134949" y="103223"/>
                  </a:cubicBezTo>
                  <a:cubicBezTo>
                    <a:pt x="116666" y="103223"/>
                    <a:pt x="101844" y="88504"/>
                    <a:pt x="101844" y="70348"/>
                  </a:cubicBezTo>
                  <a:cubicBezTo>
                    <a:pt x="101844" y="52192"/>
                    <a:pt x="116666" y="37473"/>
                    <a:pt x="134949" y="37473"/>
                  </a:cubicBezTo>
                  <a:close/>
                  <a:moveTo>
                    <a:pt x="461518" y="35864"/>
                  </a:moveTo>
                  <a:cubicBezTo>
                    <a:pt x="479357" y="35864"/>
                    <a:pt x="493819" y="50634"/>
                    <a:pt x="493819" y="68854"/>
                  </a:cubicBezTo>
                  <a:cubicBezTo>
                    <a:pt x="493819" y="87074"/>
                    <a:pt x="479357" y="101844"/>
                    <a:pt x="461518" y="101844"/>
                  </a:cubicBezTo>
                  <a:cubicBezTo>
                    <a:pt x="443679" y="101844"/>
                    <a:pt x="429217" y="87074"/>
                    <a:pt x="429217" y="68854"/>
                  </a:cubicBezTo>
                  <a:cubicBezTo>
                    <a:pt x="429217" y="50634"/>
                    <a:pt x="443679" y="35864"/>
                    <a:pt x="461518" y="35864"/>
                  </a:cubicBezTo>
                  <a:close/>
                  <a:moveTo>
                    <a:pt x="551981" y="2989"/>
                  </a:moveTo>
                  <a:cubicBezTo>
                    <a:pt x="568995" y="2989"/>
                    <a:pt x="582787" y="17090"/>
                    <a:pt x="582787" y="34485"/>
                  </a:cubicBezTo>
                  <a:cubicBezTo>
                    <a:pt x="582787" y="51880"/>
                    <a:pt x="568995" y="65981"/>
                    <a:pt x="551981" y="65981"/>
                  </a:cubicBezTo>
                  <a:cubicBezTo>
                    <a:pt x="534967" y="65981"/>
                    <a:pt x="521175" y="51880"/>
                    <a:pt x="521175" y="34485"/>
                  </a:cubicBezTo>
                  <a:cubicBezTo>
                    <a:pt x="521175" y="17090"/>
                    <a:pt x="534967" y="2989"/>
                    <a:pt x="551981" y="2989"/>
                  </a:cubicBezTo>
                  <a:close/>
                  <a:moveTo>
                    <a:pt x="382548" y="2989"/>
                  </a:moveTo>
                  <a:cubicBezTo>
                    <a:pt x="399562" y="2989"/>
                    <a:pt x="413354" y="17090"/>
                    <a:pt x="413354" y="34485"/>
                  </a:cubicBezTo>
                  <a:cubicBezTo>
                    <a:pt x="413354" y="51880"/>
                    <a:pt x="399562" y="65981"/>
                    <a:pt x="382548" y="65981"/>
                  </a:cubicBezTo>
                  <a:cubicBezTo>
                    <a:pt x="365534" y="65981"/>
                    <a:pt x="351742" y="51880"/>
                    <a:pt x="351742" y="34485"/>
                  </a:cubicBezTo>
                  <a:cubicBezTo>
                    <a:pt x="351742" y="17090"/>
                    <a:pt x="365534" y="2989"/>
                    <a:pt x="382548" y="2989"/>
                  </a:cubicBezTo>
                  <a:close/>
                  <a:moveTo>
                    <a:pt x="218861" y="0"/>
                  </a:moveTo>
                  <a:cubicBezTo>
                    <a:pt x="235875" y="0"/>
                    <a:pt x="249667" y="14153"/>
                    <a:pt x="249667" y="31611"/>
                  </a:cubicBezTo>
                  <a:cubicBezTo>
                    <a:pt x="249667" y="49069"/>
                    <a:pt x="235875" y="63222"/>
                    <a:pt x="218861" y="63222"/>
                  </a:cubicBezTo>
                  <a:cubicBezTo>
                    <a:pt x="201847" y="63222"/>
                    <a:pt x="188055" y="49069"/>
                    <a:pt x="188055" y="31611"/>
                  </a:cubicBezTo>
                  <a:cubicBezTo>
                    <a:pt x="188055" y="14153"/>
                    <a:pt x="201847" y="0"/>
                    <a:pt x="218861" y="0"/>
                  </a:cubicBezTo>
                  <a:close/>
                  <a:moveTo>
                    <a:pt x="55980" y="0"/>
                  </a:moveTo>
                  <a:cubicBezTo>
                    <a:pt x="73438" y="0"/>
                    <a:pt x="87591" y="14153"/>
                    <a:pt x="87591" y="31611"/>
                  </a:cubicBezTo>
                  <a:cubicBezTo>
                    <a:pt x="87591" y="49069"/>
                    <a:pt x="73438" y="63222"/>
                    <a:pt x="55980" y="63222"/>
                  </a:cubicBezTo>
                  <a:cubicBezTo>
                    <a:pt x="38522" y="63222"/>
                    <a:pt x="24369" y="49069"/>
                    <a:pt x="24369" y="31611"/>
                  </a:cubicBezTo>
                  <a:cubicBezTo>
                    <a:pt x="24369" y="14153"/>
                    <a:pt x="38522" y="0"/>
                    <a:pt x="55980" y="0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</p:spPr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521DB6F4-BCB3-437B-B985-4FE5DDF89F5C}"/>
                </a:ext>
              </a:extLst>
            </p:cNvPr>
            <p:cNvSpPr/>
            <p:nvPr/>
          </p:nvSpPr>
          <p:spPr>
            <a:xfrm>
              <a:off x="6350000" y="2133600"/>
              <a:ext cx="4994234" cy="4080900"/>
            </a:xfrm>
            <a:prstGeom prst="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2" name="矩形 31">
            <a:extLst>
              <a:ext uri="{FF2B5EF4-FFF2-40B4-BE49-F238E27FC236}">
                <a16:creationId xmlns:a16="http://schemas.microsoft.com/office/drawing/2014/main" id="{47A5B6AE-F277-4CD2-A6D6-26EEAA9069FC}"/>
              </a:ext>
            </a:extLst>
          </p:cNvPr>
          <p:cNvSpPr/>
          <p:nvPr/>
        </p:nvSpPr>
        <p:spPr>
          <a:xfrm>
            <a:off x="1463376" y="3740664"/>
            <a:ext cx="3763018" cy="22398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1: Why I Read 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(Lectured)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 2: Why Do We Read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(Self-learned) </a:t>
            </a:r>
            <a:endParaRPr kumimoji="1"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6130D035-0A24-4613-BB40-C008F19CCCB5}"/>
              </a:ext>
            </a:extLst>
          </p:cNvPr>
          <p:cNvSpPr/>
          <p:nvPr/>
        </p:nvSpPr>
        <p:spPr>
          <a:xfrm>
            <a:off x="6700072" y="4017663"/>
            <a:ext cx="4384535" cy="16858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Freshmen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Writing Technique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Logical and Critical Thinking</a:t>
            </a:r>
          </a:p>
        </p:txBody>
      </p:sp>
    </p:spTree>
    <p:extLst>
      <p:ext uri="{BB962C8B-B14F-4D97-AF65-F5344CB8AC3E}">
        <p14:creationId xmlns:p14="http://schemas.microsoft.com/office/powerpoint/2010/main" val="3068531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 animBg="1"/>
      <p:bldP spid="28" grpId="0"/>
      <p:bldP spid="29" grpId="0"/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3E0C16D5-6DDF-4D09-A13E-337B44C71C07}"/>
              </a:ext>
            </a:extLst>
          </p:cNvPr>
          <p:cNvSpPr/>
          <p:nvPr/>
        </p:nvSpPr>
        <p:spPr>
          <a:xfrm>
            <a:off x="3278659" y="652998"/>
            <a:ext cx="56346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Teaching Objectives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14F47931-B9BC-4E24-BF03-324C5BAF5A36}"/>
              </a:ext>
            </a:extLst>
          </p:cNvPr>
          <p:cNvSpPr/>
          <p:nvPr/>
        </p:nvSpPr>
        <p:spPr>
          <a:xfrm>
            <a:off x="3279000" y="1558454"/>
            <a:ext cx="5634000" cy="36000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94207820-A2DB-491A-8CED-979FD618BE65}"/>
              </a:ext>
            </a:extLst>
          </p:cNvPr>
          <p:cNvGrpSpPr/>
          <p:nvPr/>
        </p:nvGrpSpPr>
        <p:grpSpPr>
          <a:xfrm rot="5400000">
            <a:off x="-564946" y="4080336"/>
            <a:ext cx="3749676" cy="533400"/>
            <a:chOff x="1797050" y="2692400"/>
            <a:chExt cx="3749676" cy="533400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14E4AB5F-5D54-4ED2-BCE5-658D4391E703}"/>
                </a:ext>
              </a:extLst>
            </p:cNvPr>
            <p:cNvSpPr/>
            <p:nvPr/>
          </p:nvSpPr>
          <p:spPr>
            <a:xfrm>
              <a:off x="1797051" y="2936240"/>
              <a:ext cx="3749675" cy="4571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椭圆 1">
              <a:extLst>
                <a:ext uri="{FF2B5EF4-FFF2-40B4-BE49-F238E27FC236}">
                  <a16:creationId xmlns:a16="http://schemas.microsoft.com/office/drawing/2014/main" id="{D56E565D-915D-44FC-A18B-A514B0298C71}"/>
                </a:ext>
              </a:extLst>
            </p:cNvPr>
            <p:cNvSpPr/>
            <p:nvPr/>
          </p:nvSpPr>
          <p:spPr>
            <a:xfrm>
              <a:off x="1797050" y="2692400"/>
              <a:ext cx="533400" cy="533400"/>
            </a:xfrm>
            <a:prstGeom prst="ellipse">
              <a:avLst/>
            </a:prstGeom>
            <a:solidFill>
              <a:srgbClr val="18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id="{70561D93-32B6-4250-A0D9-F67475128E34}"/>
                </a:ext>
              </a:extLst>
            </p:cNvPr>
            <p:cNvSpPr/>
            <p:nvPr/>
          </p:nvSpPr>
          <p:spPr>
            <a:xfrm>
              <a:off x="2869141" y="2692400"/>
              <a:ext cx="533400" cy="533400"/>
            </a:xfrm>
            <a:prstGeom prst="ellipse">
              <a:avLst/>
            </a:prstGeom>
            <a:solidFill>
              <a:srgbClr val="18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id="{7F699904-B25A-4C62-BC7D-673C53B92FCF}"/>
                </a:ext>
              </a:extLst>
            </p:cNvPr>
            <p:cNvSpPr/>
            <p:nvPr/>
          </p:nvSpPr>
          <p:spPr>
            <a:xfrm>
              <a:off x="3941232" y="2692400"/>
              <a:ext cx="533400" cy="533400"/>
            </a:xfrm>
            <a:prstGeom prst="ellipse">
              <a:avLst/>
            </a:prstGeom>
            <a:solidFill>
              <a:srgbClr val="18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5FDAB031-C24B-4EDE-8581-19AAF5AD93C7}"/>
                </a:ext>
              </a:extLst>
            </p:cNvPr>
            <p:cNvSpPr/>
            <p:nvPr/>
          </p:nvSpPr>
          <p:spPr>
            <a:xfrm>
              <a:off x="5013324" y="2692400"/>
              <a:ext cx="533400" cy="533400"/>
            </a:xfrm>
            <a:prstGeom prst="ellipse">
              <a:avLst/>
            </a:prstGeom>
            <a:solidFill>
              <a:srgbClr val="1840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id="{5F9C8F67-B602-41EA-913F-018E701AC4E9}"/>
              </a:ext>
            </a:extLst>
          </p:cNvPr>
          <p:cNvSpPr/>
          <p:nvPr/>
        </p:nvSpPr>
        <p:spPr>
          <a:xfrm>
            <a:off x="1017183" y="2472196"/>
            <a:ext cx="585417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58437E3F-102E-4D46-97C6-542B37804C12}"/>
              </a:ext>
            </a:extLst>
          </p:cNvPr>
          <p:cNvSpPr/>
          <p:nvPr/>
        </p:nvSpPr>
        <p:spPr>
          <a:xfrm>
            <a:off x="1017182" y="3549379"/>
            <a:ext cx="585418" cy="5232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E2F6BCD4-8AA4-433C-BC15-19D00B620398}"/>
              </a:ext>
            </a:extLst>
          </p:cNvPr>
          <p:cNvSpPr/>
          <p:nvPr/>
        </p:nvSpPr>
        <p:spPr>
          <a:xfrm>
            <a:off x="1020202" y="4619782"/>
            <a:ext cx="585418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6132CE68-259A-43A9-96B7-8CA37EDCCAD6}"/>
              </a:ext>
            </a:extLst>
          </p:cNvPr>
          <p:cNvSpPr/>
          <p:nvPr/>
        </p:nvSpPr>
        <p:spPr>
          <a:xfrm>
            <a:off x="1008838" y="5706389"/>
            <a:ext cx="585418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kumimoji="1"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24" name="PA-矩形 38">
            <a:extLst>
              <a:ext uri="{FF2B5EF4-FFF2-40B4-BE49-F238E27FC236}">
                <a16:creationId xmlns:a16="http://schemas.microsoft.com/office/drawing/2014/main" id="{EADB3156-601B-4E02-8A37-32BD8716B62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110711" y="2441418"/>
            <a:ext cx="84160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raise the awareness of critical thinking</a:t>
            </a:r>
          </a:p>
        </p:txBody>
      </p:sp>
      <p:sp>
        <p:nvSpPr>
          <p:cNvPr id="26" name="PA-矩形 38">
            <a:extLst>
              <a:ext uri="{FF2B5EF4-FFF2-40B4-BE49-F238E27FC236}">
                <a16:creationId xmlns:a16="http://schemas.microsoft.com/office/drawing/2014/main" id="{FD5B9EAB-C48B-4099-8A71-21D132F0BAEB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2110711" y="3497873"/>
            <a:ext cx="71192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explore the reasons for reading</a:t>
            </a:r>
          </a:p>
        </p:txBody>
      </p:sp>
      <p:sp>
        <p:nvSpPr>
          <p:cNvPr id="34" name="PA-矩形 38">
            <a:extLst>
              <a:ext uri="{FF2B5EF4-FFF2-40B4-BE49-F238E27FC236}">
                <a16:creationId xmlns:a16="http://schemas.microsoft.com/office/drawing/2014/main" id="{822396F7-3247-41BD-BDA4-F6561933AD0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110711" y="4603383"/>
            <a:ext cx="78005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analyze the organization and theme</a:t>
            </a:r>
          </a:p>
        </p:txBody>
      </p:sp>
      <p:sp>
        <p:nvSpPr>
          <p:cNvPr id="35" name="PA-矩形 38">
            <a:extLst>
              <a:ext uri="{FF2B5EF4-FFF2-40B4-BE49-F238E27FC236}">
                <a16:creationId xmlns:a16="http://schemas.microsoft.com/office/drawing/2014/main" id="{4913859D-31FC-4DF2-B8D8-9213F5489F53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2110711" y="5659838"/>
            <a:ext cx="90596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develop the skills of writing a book review</a:t>
            </a:r>
          </a:p>
        </p:txBody>
      </p:sp>
      <p:sp>
        <p:nvSpPr>
          <p:cNvPr id="37" name="PA-矩形 38">
            <a:extLst>
              <a:ext uri="{FF2B5EF4-FFF2-40B4-BE49-F238E27FC236}">
                <a16:creationId xmlns:a16="http://schemas.microsoft.com/office/drawing/2014/main" id="{FCB2A17D-35A9-4653-95EE-F2A3D4A6C32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2691283" y="2444148"/>
            <a:ext cx="3449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kumimoji="1"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PA-矩形 38">
            <a:extLst>
              <a:ext uri="{FF2B5EF4-FFF2-40B4-BE49-F238E27FC236}">
                <a16:creationId xmlns:a16="http://schemas.microsoft.com/office/drawing/2014/main" id="{E8338E7A-1963-4A43-BBC7-3BF0EC1A9F00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2691283" y="3507172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kumimoji="1"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PA-矩形 38">
            <a:extLst>
              <a:ext uri="{FF2B5EF4-FFF2-40B4-BE49-F238E27FC236}">
                <a16:creationId xmlns:a16="http://schemas.microsoft.com/office/drawing/2014/main" id="{534C9B98-3557-442C-A6E8-A28270ED9582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2691283" y="4612682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PA-矩形 38">
            <a:extLst>
              <a:ext uri="{FF2B5EF4-FFF2-40B4-BE49-F238E27FC236}">
                <a16:creationId xmlns:a16="http://schemas.microsoft.com/office/drawing/2014/main" id="{A88E896C-6EBA-4C90-AF6F-0CA5A14CA2E8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2691283" y="565926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kumimoji="1"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537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500"/>
                            </p:stCondLst>
                            <p:childTnLst>
                              <p:par>
                                <p:cTn id="69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07407E-6 L 0.20573 -0.09814 " pathEditMode="relative" rAng="0" ptsTypes="AA">
                                      <p:cBhvr>
                                        <p:cTn id="7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86" y="-4907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81481E-6 L 0.23984 -0.25417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92" y="-12708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2.22222E-6 L 0.278 -0.41551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93" y="-20787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07407E-6 L 0.32018 -0.56805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3" y="-28403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5" dur="2000" fill="hold"/>
                                        <p:tgtEl>
                                          <p:spTgt spid="3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7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9" dur="2000" fill="hold"/>
                                        <p:tgtEl>
                                          <p:spTgt spid="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1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000"/>
                            </p:stCondLst>
                            <p:childTnLst>
                              <p:par>
                                <p:cTn id="93" presetID="30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9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30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4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6" dur="2000" fill="hold"/>
                                        <p:tgtEl>
                                          <p:spTgt spid="3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 animBg="1"/>
      <p:bldP spid="18" grpId="0"/>
      <p:bldP spid="19" grpId="0"/>
      <p:bldP spid="21" grpId="0"/>
      <p:bldP spid="23" grpId="0"/>
      <p:bldP spid="24" grpId="0"/>
      <p:bldP spid="24" grpId="1"/>
      <p:bldP spid="26" grpId="0"/>
      <p:bldP spid="26" grpId="1"/>
      <p:bldP spid="34" grpId="0"/>
      <p:bldP spid="34" grpId="1"/>
      <p:bldP spid="35" grpId="0"/>
      <p:bldP spid="35" grpId="1"/>
      <p:bldP spid="37" grpId="0"/>
      <p:bldP spid="37" grpId="1"/>
      <p:bldP spid="37" grpId="2"/>
      <p:bldP spid="38" grpId="0"/>
      <p:bldP spid="38" grpId="1"/>
      <p:bldP spid="38" grpId="2"/>
      <p:bldP spid="39" grpId="0"/>
      <p:bldP spid="39" grpId="1"/>
      <p:bldP spid="39" grpId="2"/>
      <p:bldP spid="40" grpId="0"/>
      <p:bldP spid="40" grpId="1"/>
      <p:bldP spid="40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3E0C16D5-6DDF-4D09-A13E-337B44C71C07}"/>
              </a:ext>
            </a:extLst>
          </p:cNvPr>
          <p:cNvSpPr/>
          <p:nvPr/>
        </p:nvSpPr>
        <p:spPr>
          <a:xfrm>
            <a:off x="3153624" y="670335"/>
            <a:ext cx="588475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Teaching Procedures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14F47931-B9BC-4E24-BF03-324C5BAF5A36}"/>
              </a:ext>
            </a:extLst>
          </p:cNvPr>
          <p:cNvSpPr/>
          <p:nvPr/>
        </p:nvSpPr>
        <p:spPr>
          <a:xfrm>
            <a:off x="3153000" y="1558454"/>
            <a:ext cx="5886000" cy="36000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5259EC3B-C78E-4F1A-A455-1DC1FE7AD96F}"/>
              </a:ext>
            </a:extLst>
          </p:cNvPr>
          <p:cNvGrpSpPr/>
          <p:nvPr/>
        </p:nvGrpSpPr>
        <p:grpSpPr>
          <a:xfrm>
            <a:off x="4100809" y="1870357"/>
            <a:ext cx="3990382" cy="716089"/>
            <a:chOff x="899060" y="1870357"/>
            <a:chExt cx="3990382" cy="716089"/>
          </a:xfrm>
        </p:grpSpPr>
        <p:sp>
          <p:nvSpPr>
            <p:cNvPr id="27" name="矩形: 圆角 26">
              <a:extLst>
                <a:ext uri="{FF2B5EF4-FFF2-40B4-BE49-F238E27FC236}">
                  <a16:creationId xmlns:a16="http://schemas.microsoft.com/office/drawing/2014/main" id="{BA76E4AE-1B13-4D83-97BF-4BE6E6002B98}"/>
                </a:ext>
              </a:extLst>
            </p:cNvPr>
            <p:cNvSpPr/>
            <p:nvPr/>
          </p:nvSpPr>
          <p:spPr>
            <a:xfrm>
              <a:off x="899060" y="2056351"/>
              <a:ext cx="3990382" cy="530095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line-and-marker_73591">
              <a:extLst>
                <a:ext uri="{FF2B5EF4-FFF2-40B4-BE49-F238E27FC236}">
                  <a16:creationId xmlns:a16="http://schemas.microsoft.com/office/drawing/2014/main" id="{01950CA6-9D5B-449F-8238-FE4F0AE957A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99060" y="1870357"/>
              <a:ext cx="673042" cy="716089"/>
            </a:xfrm>
            <a:custGeom>
              <a:avLst/>
              <a:gdLst>
                <a:gd name="connsiteX0" fmla="*/ 30834 w 571121"/>
                <a:gd name="connsiteY0" fmla="*/ 568132 h 607649"/>
                <a:gd name="connsiteX1" fmla="*/ 220138 w 571121"/>
                <a:gd name="connsiteY1" fmla="*/ 568132 h 607649"/>
                <a:gd name="connsiteX2" fmla="*/ 210297 w 571121"/>
                <a:gd name="connsiteY2" fmla="*/ 588725 h 607649"/>
                <a:gd name="connsiteX3" fmla="*/ 208626 w 571121"/>
                <a:gd name="connsiteY3" fmla="*/ 607649 h 607649"/>
                <a:gd name="connsiteX4" fmla="*/ 9481 w 571121"/>
                <a:gd name="connsiteY4" fmla="*/ 607649 h 607649"/>
                <a:gd name="connsiteX5" fmla="*/ 661 w 571121"/>
                <a:gd name="connsiteY5" fmla="*/ 601805 h 607649"/>
                <a:gd name="connsiteX6" fmla="*/ 2889 w 571121"/>
                <a:gd name="connsiteY6" fmla="*/ 591416 h 607649"/>
                <a:gd name="connsiteX7" fmla="*/ 24242 w 571121"/>
                <a:gd name="connsiteY7" fmla="*/ 570729 h 607649"/>
                <a:gd name="connsiteX8" fmla="*/ 30834 w 571121"/>
                <a:gd name="connsiteY8" fmla="*/ 568132 h 607649"/>
                <a:gd name="connsiteX9" fmla="*/ 264633 w 571121"/>
                <a:gd name="connsiteY9" fmla="*/ 534755 h 607649"/>
                <a:gd name="connsiteX10" fmla="*/ 268627 w 571121"/>
                <a:gd name="connsiteY10" fmla="*/ 535682 h 607649"/>
                <a:gd name="connsiteX11" fmla="*/ 309030 w 571121"/>
                <a:gd name="connsiteY11" fmla="*/ 554787 h 607649"/>
                <a:gd name="connsiteX12" fmla="*/ 313860 w 571121"/>
                <a:gd name="connsiteY12" fmla="*/ 560166 h 607649"/>
                <a:gd name="connsiteX13" fmla="*/ 313581 w 571121"/>
                <a:gd name="connsiteY13" fmla="*/ 567400 h 607649"/>
                <a:gd name="connsiteX14" fmla="*/ 296584 w 571121"/>
                <a:gd name="connsiteY14" fmla="*/ 603105 h 607649"/>
                <a:gd name="connsiteX15" fmla="*/ 290175 w 571121"/>
                <a:gd name="connsiteY15" fmla="*/ 607185 h 607649"/>
                <a:gd name="connsiteX16" fmla="*/ 235282 w 571121"/>
                <a:gd name="connsiteY16" fmla="*/ 607649 h 607649"/>
                <a:gd name="connsiteX17" fmla="*/ 229245 w 571121"/>
                <a:gd name="connsiteY17" fmla="*/ 604403 h 607649"/>
                <a:gd name="connsiteX18" fmla="*/ 228874 w 571121"/>
                <a:gd name="connsiteY18" fmla="*/ 597540 h 607649"/>
                <a:gd name="connsiteX19" fmla="*/ 256088 w 571121"/>
                <a:gd name="connsiteY19" fmla="*/ 540134 h 607649"/>
                <a:gd name="connsiteX20" fmla="*/ 264633 w 571121"/>
                <a:gd name="connsiteY20" fmla="*/ 534755 h 607649"/>
                <a:gd name="connsiteX21" fmla="*/ 256434 w 571121"/>
                <a:gd name="connsiteY21" fmla="*/ 388242 h 607649"/>
                <a:gd name="connsiteX22" fmla="*/ 273255 w 571121"/>
                <a:gd name="connsiteY22" fmla="*/ 388891 h 607649"/>
                <a:gd name="connsiteX23" fmla="*/ 412655 w 571121"/>
                <a:gd name="connsiteY23" fmla="*/ 452467 h 607649"/>
                <a:gd name="connsiteX24" fmla="*/ 425471 w 571121"/>
                <a:gd name="connsiteY24" fmla="*/ 469983 h 607649"/>
                <a:gd name="connsiteX25" fmla="*/ 417113 w 571121"/>
                <a:gd name="connsiteY25" fmla="*/ 490093 h 607649"/>
                <a:gd name="connsiteX26" fmla="*/ 360183 w 571121"/>
                <a:gd name="connsiteY26" fmla="*/ 534764 h 607649"/>
                <a:gd name="connsiteX27" fmla="*/ 335015 w 571121"/>
                <a:gd name="connsiteY27" fmla="*/ 537729 h 607649"/>
                <a:gd name="connsiteX28" fmla="*/ 260718 w 571121"/>
                <a:gd name="connsiteY28" fmla="*/ 503346 h 607649"/>
                <a:gd name="connsiteX29" fmla="*/ 246787 w 571121"/>
                <a:gd name="connsiteY29" fmla="*/ 483791 h 607649"/>
                <a:gd name="connsiteX30" fmla="*/ 240286 w 571121"/>
                <a:gd name="connsiteY30" fmla="*/ 420957 h 607649"/>
                <a:gd name="connsiteX31" fmla="*/ 244001 w 571121"/>
                <a:gd name="connsiteY31" fmla="*/ 399548 h 607649"/>
                <a:gd name="connsiteX32" fmla="*/ 256434 w 571121"/>
                <a:gd name="connsiteY32" fmla="*/ 388242 h 607649"/>
                <a:gd name="connsiteX33" fmla="*/ 523606 w 571121"/>
                <a:gd name="connsiteY33" fmla="*/ 1175 h 607649"/>
                <a:gd name="connsiteX34" fmla="*/ 546504 w 571121"/>
                <a:gd name="connsiteY34" fmla="*/ 2811 h 607649"/>
                <a:gd name="connsiteX35" fmla="*/ 468234 w 571121"/>
                <a:gd name="connsiteY35" fmla="*/ 423394 h 607649"/>
                <a:gd name="connsiteX36" fmla="*/ 454307 w 571121"/>
                <a:gd name="connsiteY36" fmla="*/ 436279 h 607649"/>
                <a:gd name="connsiteX37" fmla="*/ 435273 w 571121"/>
                <a:gd name="connsiteY37" fmla="*/ 435352 h 607649"/>
                <a:gd name="connsiteX38" fmla="*/ 281426 w 571121"/>
                <a:gd name="connsiteY38" fmla="*/ 362489 h 607649"/>
                <a:gd name="connsiteX39" fmla="*/ 268705 w 571121"/>
                <a:gd name="connsiteY39" fmla="*/ 348399 h 607649"/>
                <a:gd name="connsiteX40" fmla="*/ 269912 w 571121"/>
                <a:gd name="connsiteY40" fmla="*/ 329395 h 607649"/>
                <a:gd name="connsiteX41" fmla="*/ 523606 w 571121"/>
                <a:gd name="connsiteY41" fmla="*/ 1175 h 60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71121" h="607649">
                  <a:moveTo>
                    <a:pt x="30834" y="568132"/>
                  </a:moveTo>
                  <a:lnTo>
                    <a:pt x="220138" y="568132"/>
                  </a:lnTo>
                  <a:lnTo>
                    <a:pt x="210297" y="588725"/>
                  </a:lnTo>
                  <a:cubicBezTo>
                    <a:pt x="207512" y="594755"/>
                    <a:pt x="206954" y="601434"/>
                    <a:pt x="208626" y="607649"/>
                  </a:cubicBezTo>
                  <a:lnTo>
                    <a:pt x="9481" y="607649"/>
                  </a:lnTo>
                  <a:cubicBezTo>
                    <a:pt x="5581" y="607649"/>
                    <a:pt x="2146" y="605330"/>
                    <a:pt x="661" y="601805"/>
                  </a:cubicBezTo>
                  <a:cubicBezTo>
                    <a:pt x="-732" y="598187"/>
                    <a:pt x="104" y="594106"/>
                    <a:pt x="2889" y="591416"/>
                  </a:cubicBezTo>
                  <a:lnTo>
                    <a:pt x="24242" y="570729"/>
                  </a:lnTo>
                  <a:cubicBezTo>
                    <a:pt x="26006" y="569060"/>
                    <a:pt x="28327" y="568132"/>
                    <a:pt x="30834" y="568132"/>
                  </a:cubicBezTo>
                  <a:close/>
                  <a:moveTo>
                    <a:pt x="264633" y="534755"/>
                  </a:moveTo>
                  <a:cubicBezTo>
                    <a:pt x="266026" y="534755"/>
                    <a:pt x="267326" y="535033"/>
                    <a:pt x="268627" y="535682"/>
                  </a:cubicBezTo>
                  <a:lnTo>
                    <a:pt x="309030" y="554787"/>
                  </a:lnTo>
                  <a:cubicBezTo>
                    <a:pt x="311259" y="555807"/>
                    <a:pt x="313024" y="557755"/>
                    <a:pt x="313860" y="560166"/>
                  </a:cubicBezTo>
                  <a:cubicBezTo>
                    <a:pt x="314696" y="562484"/>
                    <a:pt x="314603" y="565081"/>
                    <a:pt x="313581" y="567400"/>
                  </a:cubicBezTo>
                  <a:lnTo>
                    <a:pt x="296584" y="603105"/>
                  </a:lnTo>
                  <a:cubicBezTo>
                    <a:pt x="295377" y="605609"/>
                    <a:pt x="292869" y="607185"/>
                    <a:pt x="290175" y="607185"/>
                  </a:cubicBezTo>
                  <a:lnTo>
                    <a:pt x="235282" y="607649"/>
                  </a:lnTo>
                  <a:cubicBezTo>
                    <a:pt x="232867" y="607649"/>
                    <a:pt x="230545" y="606443"/>
                    <a:pt x="229245" y="604403"/>
                  </a:cubicBezTo>
                  <a:cubicBezTo>
                    <a:pt x="227945" y="602363"/>
                    <a:pt x="227759" y="599673"/>
                    <a:pt x="228874" y="597540"/>
                  </a:cubicBezTo>
                  <a:lnTo>
                    <a:pt x="256088" y="540134"/>
                  </a:lnTo>
                  <a:cubicBezTo>
                    <a:pt x="257667" y="536703"/>
                    <a:pt x="261103" y="534755"/>
                    <a:pt x="264633" y="534755"/>
                  </a:cubicBezTo>
                  <a:close/>
                  <a:moveTo>
                    <a:pt x="256434" y="388242"/>
                  </a:moveTo>
                  <a:cubicBezTo>
                    <a:pt x="261716" y="386319"/>
                    <a:pt x="267730" y="386388"/>
                    <a:pt x="273255" y="388891"/>
                  </a:cubicBezTo>
                  <a:lnTo>
                    <a:pt x="412655" y="452467"/>
                  </a:lnTo>
                  <a:cubicBezTo>
                    <a:pt x="419713" y="455618"/>
                    <a:pt x="424543" y="462290"/>
                    <a:pt x="425471" y="469983"/>
                  </a:cubicBezTo>
                  <a:cubicBezTo>
                    <a:pt x="426400" y="477675"/>
                    <a:pt x="423242" y="485274"/>
                    <a:pt x="417113" y="490093"/>
                  </a:cubicBezTo>
                  <a:lnTo>
                    <a:pt x="360183" y="534764"/>
                  </a:lnTo>
                  <a:cubicBezTo>
                    <a:pt x="353032" y="540417"/>
                    <a:pt x="343280" y="541529"/>
                    <a:pt x="335015" y="537729"/>
                  </a:cubicBezTo>
                  <a:lnTo>
                    <a:pt x="260718" y="503346"/>
                  </a:lnTo>
                  <a:cubicBezTo>
                    <a:pt x="252916" y="499732"/>
                    <a:pt x="247623" y="492318"/>
                    <a:pt x="246787" y="483791"/>
                  </a:cubicBezTo>
                  <a:lnTo>
                    <a:pt x="240286" y="420957"/>
                  </a:lnTo>
                  <a:cubicBezTo>
                    <a:pt x="239543" y="413635"/>
                    <a:pt x="240843" y="406221"/>
                    <a:pt x="244001" y="399548"/>
                  </a:cubicBezTo>
                  <a:cubicBezTo>
                    <a:pt x="246602" y="394080"/>
                    <a:pt x="251152" y="390165"/>
                    <a:pt x="256434" y="388242"/>
                  </a:cubicBezTo>
                  <a:close/>
                  <a:moveTo>
                    <a:pt x="523606" y="1175"/>
                  </a:moveTo>
                  <a:cubicBezTo>
                    <a:pt x="532198" y="-793"/>
                    <a:pt x="539889" y="-317"/>
                    <a:pt x="546504" y="2811"/>
                  </a:cubicBezTo>
                  <a:cubicBezTo>
                    <a:pt x="599427" y="27933"/>
                    <a:pt x="564145" y="213612"/>
                    <a:pt x="468234" y="423394"/>
                  </a:cubicBezTo>
                  <a:cubicBezTo>
                    <a:pt x="465449" y="429327"/>
                    <a:pt x="460435" y="433962"/>
                    <a:pt x="454307" y="436279"/>
                  </a:cubicBezTo>
                  <a:cubicBezTo>
                    <a:pt x="448086" y="438504"/>
                    <a:pt x="441215" y="438133"/>
                    <a:pt x="435273" y="435352"/>
                  </a:cubicBezTo>
                  <a:lnTo>
                    <a:pt x="281426" y="362489"/>
                  </a:lnTo>
                  <a:cubicBezTo>
                    <a:pt x="275483" y="359708"/>
                    <a:pt x="270934" y="354610"/>
                    <a:pt x="268705" y="348399"/>
                  </a:cubicBezTo>
                  <a:cubicBezTo>
                    <a:pt x="266570" y="342188"/>
                    <a:pt x="266941" y="335328"/>
                    <a:pt x="269912" y="329395"/>
                  </a:cubicBezTo>
                  <a:cubicBezTo>
                    <a:pt x="359116" y="148432"/>
                    <a:pt x="463459" y="14951"/>
                    <a:pt x="523606" y="1175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</p:spPr>
        </p:sp>
      </p:grpSp>
      <p:sp>
        <p:nvSpPr>
          <p:cNvPr id="28" name="矩形 27">
            <a:extLst>
              <a:ext uri="{FF2B5EF4-FFF2-40B4-BE49-F238E27FC236}">
                <a16:creationId xmlns:a16="http://schemas.microsoft.com/office/drawing/2014/main" id="{8238589A-E94E-482A-AA46-80D8DDF70C9B}"/>
              </a:ext>
            </a:extLst>
          </p:cNvPr>
          <p:cNvSpPr/>
          <p:nvPr/>
        </p:nvSpPr>
        <p:spPr>
          <a:xfrm>
            <a:off x="4919136" y="1996483"/>
            <a:ext cx="27510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36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 Lead-in 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8B23F7F4-352A-4F42-9D17-3E7250F579C3}"/>
              </a:ext>
            </a:extLst>
          </p:cNvPr>
          <p:cNvSpPr/>
          <p:nvPr/>
        </p:nvSpPr>
        <p:spPr>
          <a:xfrm>
            <a:off x="4132890" y="2913034"/>
            <a:ext cx="7485319" cy="1818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1: </a:t>
            </a:r>
            <a:r>
              <a:rPr kumimoji="1"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Listening and Speaking Activities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 Talk: How Books Can Open Your Mind</a:t>
            </a:r>
          </a:p>
          <a:p>
            <a:pPr algn="ctr">
              <a:lnSpc>
                <a:spcPct val="150000"/>
              </a:lnSpc>
            </a:pPr>
            <a:r>
              <a:rPr kumimoji="1" lang="en-US" altLang="zh-CN" sz="2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(reasons for reading)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B797F085-7D47-4C75-8130-5FBB1B4A1BBA}"/>
              </a:ext>
            </a:extLst>
          </p:cNvPr>
          <p:cNvSpPr/>
          <p:nvPr/>
        </p:nvSpPr>
        <p:spPr>
          <a:xfrm>
            <a:off x="3885937" y="4960379"/>
            <a:ext cx="7927170" cy="1224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“50 Must-Read Books” Recommendation</a:t>
            </a:r>
            <a:endParaRPr kumimoji="1"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kumimoji="1"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(standards of choosing worthy books)</a:t>
            </a:r>
            <a:endParaRPr kumimoji="1" lang="en-US" altLang="zh-CN" sz="2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1604036A-AF87-4C61-996E-1520B934CE58}"/>
              </a:ext>
            </a:extLst>
          </p:cNvPr>
          <p:cNvGrpSpPr/>
          <p:nvPr/>
        </p:nvGrpSpPr>
        <p:grpSpPr>
          <a:xfrm>
            <a:off x="1061136" y="3558070"/>
            <a:ext cx="2053298" cy="2721239"/>
            <a:chOff x="1201969" y="2881558"/>
            <a:chExt cx="2733824" cy="3623141"/>
          </a:xfrm>
        </p:grpSpPr>
        <p:sp>
          <p:nvSpPr>
            <p:cNvPr id="10" name="Freeform 4">
              <a:extLst>
                <a:ext uri="{FF2B5EF4-FFF2-40B4-BE49-F238E27FC236}">
                  <a16:creationId xmlns:a16="http://schemas.microsoft.com/office/drawing/2014/main" id="{F21A5183-8EF7-41B7-9F33-8ACB04A08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1969" y="3329796"/>
              <a:ext cx="2069344" cy="3162015"/>
            </a:xfrm>
            <a:custGeom>
              <a:avLst/>
              <a:gdLst>
                <a:gd name="T0" fmla="*/ 581 w 956"/>
                <a:gd name="T1" fmla="*/ 173 h 1464"/>
                <a:gd name="T2" fmla="*/ 616 w 956"/>
                <a:gd name="T3" fmla="*/ 192 h 1464"/>
                <a:gd name="T4" fmla="*/ 655 w 956"/>
                <a:gd name="T5" fmla="*/ 206 h 1464"/>
                <a:gd name="T6" fmla="*/ 670 w 956"/>
                <a:gd name="T7" fmla="*/ 209 h 1464"/>
                <a:gd name="T8" fmla="*/ 732 w 956"/>
                <a:gd name="T9" fmla="*/ 198 h 1464"/>
                <a:gd name="T10" fmla="*/ 824 w 956"/>
                <a:gd name="T11" fmla="*/ 176 h 1464"/>
                <a:gd name="T12" fmla="*/ 924 w 956"/>
                <a:gd name="T13" fmla="*/ 138 h 1464"/>
                <a:gd name="T14" fmla="*/ 941 w 956"/>
                <a:gd name="T15" fmla="*/ 148 h 1464"/>
                <a:gd name="T16" fmla="*/ 948 w 956"/>
                <a:gd name="T17" fmla="*/ 383 h 1464"/>
                <a:gd name="T18" fmla="*/ 956 w 956"/>
                <a:gd name="T19" fmla="*/ 1089 h 1464"/>
                <a:gd name="T20" fmla="*/ 942 w 956"/>
                <a:gd name="T21" fmla="*/ 1109 h 1464"/>
                <a:gd name="T22" fmla="*/ 782 w 956"/>
                <a:gd name="T23" fmla="*/ 1162 h 1464"/>
                <a:gd name="T24" fmla="*/ 722 w 956"/>
                <a:gd name="T25" fmla="*/ 1175 h 1464"/>
                <a:gd name="T26" fmla="*/ 705 w 956"/>
                <a:gd name="T27" fmla="*/ 1161 h 1464"/>
                <a:gd name="T28" fmla="*/ 703 w 956"/>
                <a:gd name="T29" fmla="*/ 689 h 1464"/>
                <a:gd name="T30" fmla="*/ 691 w 956"/>
                <a:gd name="T31" fmla="*/ 326 h 1464"/>
                <a:gd name="T32" fmla="*/ 690 w 956"/>
                <a:gd name="T33" fmla="*/ 344 h 1464"/>
                <a:gd name="T34" fmla="*/ 688 w 956"/>
                <a:gd name="T35" fmla="*/ 868 h 1464"/>
                <a:gd name="T36" fmla="*/ 692 w 956"/>
                <a:gd name="T37" fmla="*/ 1162 h 1464"/>
                <a:gd name="T38" fmla="*/ 692 w 956"/>
                <a:gd name="T39" fmla="*/ 1169 h 1464"/>
                <a:gd name="T40" fmla="*/ 680 w 956"/>
                <a:gd name="T41" fmla="*/ 1180 h 1464"/>
                <a:gd name="T42" fmla="*/ 672 w 956"/>
                <a:gd name="T43" fmla="*/ 1169 h 1464"/>
                <a:gd name="T44" fmla="*/ 671 w 956"/>
                <a:gd name="T45" fmla="*/ 1062 h 1464"/>
                <a:gd name="T46" fmla="*/ 669 w 956"/>
                <a:gd name="T47" fmla="*/ 613 h 1464"/>
                <a:gd name="T48" fmla="*/ 662 w 956"/>
                <a:gd name="T49" fmla="*/ 259 h 1464"/>
                <a:gd name="T50" fmla="*/ 661 w 956"/>
                <a:gd name="T51" fmla="*/ 235 h 1464"/>
                <a:gd name="T52" fmla="*/ 657 w 956"/>
                <a:gd name="T53" fmla="*/ 235 h 1464"/>
                <a:gd name="T54" fmla="*/ 656 w 956"/>
                <a:gd name="T55" fmla="*/ 256 h 1464"/>
                <a:gd name="T56" fmla="*/ 655 w 956"/>
                <a:gd name="T57" fmla="*/ 768 h 1464"/>
                <a:gd name="T58" fmla="*/ 652 w 956"/>
                <a:gd name="T59" fmla="*/ 1382 h 1464"/>
                <a:gd name="T60" fmla="*/ 652 w 956"/>
                <a:gd name="T61" fmla="*/ 1450 h 1464"/>
                <a:gd name="T62" fmla="*/ 637 w 956"/>
                <a:gd name="T63" fmla="*/ 1458 h 1464"/>
                <a:gd name="T64" fmla="*/ 445 w 956"/>
                <a:gd name="T65" fmla="*/ 1355 h 1464"/>
                <a:gd name="T66" fmla="*/ 187 w 956"/>
                <a:gd name="T67" fmla="*/ 1216 h 1464"/>
                <a:gd name="T68" fmla="*/ 21 w 956"/>
                <a:gd name="T69" fmla="*/ 1126 h 1464"/>
                <a:gd name="T70" fmla="*/ 2 w 956"/>
                <a:gd name="T71" fmla="*/ 1095 h 1464"/>
                <a:gd name="T72" fmla="*/ 1 w 956"/>
                <a:gd name="T73" fmla="*/ 853 h 1464"/>
                <a:gd name="T74" fmla="*/ 0 w 956"/>
                <a:gd name="T75" fmla="*/ 308 h 1464"/>
                <a:gd name="T76" fmla="*/ 3 w 956"/>
                <a:gd name="T77" fmla="*/ 17 h 1464"/>
                <a:gd name="T78" fmla="*/ 20 w 956"/>
                <a:gd name="T79" fmla="*/ 5 h 1464"/>
                <a:gd name="T80" fmla="*/ 117 w 956"/>
                <a:gd name="T81" fmla="*/ 35 h 1464"/>
                <a:gd name="T82" fmla="*/ 183 w 956"/>
                <a:gd name="T83" fmla="*/ 56 h 1464"/>
                <a:gd name="T84" fmla="*/ 303 w 956"/>
                <a:gd name="T85" fmla="*/ 93 h 1464"/>
                <a:gd name="T86" fmla="*/ 346 w 956"/>
                <a:gd name="T87" fmla="*/ 108 h 1464"/>
                <a:gd name="T88" fmla="*/ 352 w 956"/>
                <a:gd name="T89" fmla="*/ 119 h 1464"/>
                <a:gd name="T90" fmla="*/ 329 w 956"/>
                <a:gd name="T91" fmla="*/ 258 h 1464"/>
                <a:gd name="T92" fmla="*/ 337 w 956"/>
                <a:gd name="T93" fmla="*/ 434 h 1464"/>
                <a:gd name="T94" fmla="*/ 340 w 956"/>
                <a:gd name="T95" fmla="*/ 446 h 1464"/>
                <a:gd name="T96" fmla="*/ 377 w 956"/>
                <a:gd name="T97" fmla="*/ 416 h 1464"/>
                <a:gd name="T98" fmla="*/ 403 w 956"/>
                <a:gd name="T99" fmla="*/ 419 h 1464"/>
                <a:gd name="T100" fmla="*/ 470 w 956"/>
                <a:gd name="T101" fmla="*/ 510 h 1464"/>
                <a:gd name="T102" fmla="*/ 486 w 956"/>
                <a:gd name="T103" fmla="*/ 528 h 1464"/>
                <a:gd name="T104" fmla="*/ 488 w 956"/>
                <a:gd name="T105" fmla="*/ 507 h 1464"/>
                <a:gd name="T106" fmla="*/ 491 w 956"/>
                <a:gd name="T107" fmla="*/ 262 h 1464"/>
                <a:gd name="T108" fmla="*/ 504 w 956"/>
                <a:gd name="T109" fmla="*/ 181 h 1464"/>
                <a:gd name="T110" fmla="*/ 521 w 956"/>
                <a:gd name="T111" fmla="*/ 167 h 1464"/>
                <a:gd name="T112" fmla="*/ 566 w 956"/>
                <a:gd name="T113" fmla="*/ 172 h 1464"/>
                <a:gd name="T114" fmla="*/ 581 w 956"/>
                <a:gd name="T115" fmla="*/ 173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56" h="1464">
                  <a:moveTo>
                    <a:pt x="581" y="173"/>
                  </a:moveTo>
                  <a:cubicBezTo>
                    <a:pt x="587" y="188"/>
                    <a:pt x="604" y="185"/>
                    <a:pt x="616" y="192"/>
                  </a:cubicBezTo>
                  <a:cubicBezTo>
                    <a:pt x="628" y="198"/>
                    <a:pt x="641" y="202"/>
                    <a:pt x="655" y="206"/>
                  </a:cubicBezTo>
                  <a:cubicBezTo>
                    <a:pt x="660" y="208"/>
                    <a:pt x="665" y="209"/>
                    <a:pt x="670" y="209"/>
                  </a:cubicBezTo>
                  <a:cubicBezTo>
                    <a:pt x="691" y="206"/>
                    <a:pt x="712" y="203"/>
                    <a:pt x="732" y="198"/>
                  </a:cubicBezTo>
                  <a:cubicBezTo>
                    <a:pt x="763" y="192"/>
                    <a:pt x="794" y="185"/>
                    <a:pt x="824" y="176"/>
                  </a:cubicBezTo>
                  <a:cubicBezTo>
                    <a:pt x="858" y="165"/>
                    <a:pt x="891" y="152"/>
                    <a:pt x="924" y="138"/>
                  </a:cubicBezTo>
                  <a:cubicBezTo>
                    <a:pt x="938" y="133"/>
                    <a:pt x="940" y="132"/>
                    <a:pt x="941" y="148"/>
                  </a:cubicBezTo>
                  <a:cubicBezTo>
                    <a:pt x="943" y="226"/>
                    <a:pt x="947" y="304"/>
                    <a:pt x="948" y="383"/>
                  </a:cubicBezTo>
                  <a:cubicBezTo>
                    <a:pt x="951" y="618"/>
                    <a:pt x="953" y="854"/>
                    <a:pt x="956" y="1089"/>
                  </a:cubicBezTo>
                  <a:cubicBezTo>
                    <a:pt x="956" y="1100"/>
                    <a:pt x="950" y="1105"/>
                    <a:pt x="942" y="1109"/>
                  </a:cubicBezTo>
                  <a:cubicBezTo>
                    <a:pt x="891" y="1133"/>
                    <a:pt x="837" y="1151"/>
                    <a:pt x="782" y="1162"/>
                  </a:cubicBezTo>
                  <a:cubicBezTo>
                    <a:pt x="762" y="1166"/>
                    <a:pt x="742" y="1171"/>
                    <a:pt x="722" y="1175"/>
                  </a:cubicBezTo>
                  <a:cubicBezTo>
                    <a:pt x="706" y="1179"/>
                    <a:pt x="705" y="1178"/>
                    <a:pt x="705" y="1161"/>
                  </a:cubicBezTo>
                  <a:cubicBezTo>
                    <a:pt x="704" y="1004"/>
                    <a:pt x="705" y="847"/>
                    <a:pt x="703" y="689"/>
                  </a:cubicBezTo>
                  <a:cubicBezTo>
                    <a:pt x="701" y="568"/>
                    <a:pt x="697" y="447"/>
                    <a:pt x="691" y="326"/>
                  </a:cubicBezTo>
                  <a:cubicBezTo>
                    <a:pt x="690" y="332"/>
                    <a:pt x="690" y="338"/>
                    <a:pt x="690" y="344"/>
                  </a:cubicBezTo>
                  <a:cubicBezTo>
                    <a:pt x="689" y="518"/>
                    <a:pt x="688" y="693"/>
                    <a:pt x="688" y="868"/>
                  </a:cubicBezTo>
                  <a:cubicBezTo>
                    <a:pt x="689" y="966"/>
                    <a:pt x="691" y="1064"/>
                    <a:pt x="692" y="1162"/>
                  </a:cubicBezTo>
                  <a:cubicBezTo>
                    <a:pt x="692" y="1165"/>
                    <a:pt x="693" y="1168"/>
                    <a:pt x="692" y="1169"/>
                  </a:cubicBezTo>
                  <a:cubicBezTo>
                    <a:pt x="689" y="1174"/>
                    <a:pt x="684" y="1177"/>
                    <a:pt x="680" y="1180"/>
                  </a:cubicBezTo>
                  <a:cubicBezTo>
                    <a:pt x="677" y="1177"/>
                    <a:pt x="672" y="1173"/>
                    <a:pt x="672" y="1169"/>
                  </a:cubicBezTo>
                  <a:cubicBezTo>
                    <a:pt x="672" y="1133"/>
                    <a:pt x="672" y="1098"/>
                    <a:pt x="671" y="1062"/>
                  </a:cubicBezTo>
                  <a:cubicBezTo>
                    <a:pt x="671" y="912"/>
                    <a:pt x="670" y="762"/>
                    <a:pt x="669" y="613"/>
                  </a:cubicBezTo>
                  <a:cubicBezTo>
                    <a:pt x="668" y="495"/>
                    <a:pt x="665" y="377"/>
                    <a:pt x="662" y="259"/>
                  </a:cubicBezTo>
                  <a:cubicBezTo>
                    <a:pt x="662" y="251"/>
                    <a:pt x="661" y="243"/>
                    <a:pt x="661" y="235"/>
                  </a:cubicBezTo>
                  <a:cubicBezTo>
                    <a:pt x="660" y="235"/>
                    <a:pt x="659" y="235"/>
                    <a:pt x="657" y="235"/>
                  </a:cubicBezTo>
                  <a:cubicBezTo>
                    <a:pt x="657" y="242"/>
                    <a:pt x="656" y="249"/>
                    <a:pt x="656" y="256"/>
                  </a:cubicBezTo>
                  <a:cubicBezTo>
                    <a:pt x="656" y="427"/>
                    <a:pt x="655" y="597"/>
                    <a:pt x="655" y="768"/>
                  </a:cubicBezTo>
                  <a:cubicBezTo>
                    <a:pt x="654" y="972"/>
                    <a:pt x="653" y="1177"/>
                    <a:pt x="652" y="1382"/>
                  </a:cubicBezTo>
                  <a:cubicBezTo>
                    <a:pt x="652" y="1405"/>
                    <a:pt x="652" y="1427"/>
                    <a:pt x="652" y="1450"/>
                  </a:cubicBezTo>
                  <a:cubicBezTo>
                    <a:pt x="652" y="1461"/>
                    <a:pt x="647" y="1464"/>
                    <a:pt x="637" y="1458"/>
                  </a:cubicBezTo>
                  <a:cubicBezTo>
                    <a:pt x="573" y="1424"/>
                    <a:pt x="509" y="1389"/>
                    <a:pt x="445" y="1355"/>
                  </a:cubicBezTo>
                  <a:cubicBezTo>
                    <a:pt x="359" y="1308"/>
                    <a:pt x="273" y="1262"/>
                    <a:pt x="187" y="1216"/>
                  </a:cubicBezTo>
                  <a:cubicBezTo>
                    <a:pt x="132" y="1186"/>
                    <a:pt x="77" y="1155"/>
                    <a:pt x="21" y="1126"/>
                  </a:cubicBezTo>
                  <a:cubicBezTo>
                    <a:pt x="6" y="1119"/>
                    <a:pt x="2" y="1110"/>
                    <a:pt x="2" y="1095"/>
                  </a:cubicBezTo>
                  <a:cubicBezTo>
                    <a:pt x="2" y="1014"/>
                    <a:pt x="1" y="934"/>
                    <a:pt x="1" y="853"/>
                  </a:cubicBezTo>
                  <a:cubicBezTo>
                    <a:pt x="0" y="671"/>
                    <a:pt x="0" y="490"/>
                    <a:pt x="0" y="308"/>
                  </a:cubicBezTo>
                  <a:cubicBezTo>
                    <a:pt x="0" y="211"/>
                    <a:pt x="2" y="114"/>
                    <a:pt x="3" y="17"/>
                  </a:cubicBezTo>
                  <a:cubicBezTo>
                    <a:pt x="3" y="0"/>
                    <a:pt x="4" y="0"/>
                    <a:pt x="20" y="5"/>
                  </a:cubicBezTo>
                  <a:cubicBezTo>
                    <a:pt x="52" y="15"/>
                    <a:pt x="85" y="24"/>
                    <a:pt x="117" y="35"/>
                  </a:cubicBezTo>
                  <a:cubicBezTo>
                    <a:pt x="139" y="41"/>
                    <a:pt x="161" y="50"/>
                    <a:pt x="183" y="56"/>
                  </a:cubicBezTo>
                  <a:cubicBezTo>
                    <a:pt x="223" y="69"/>
                    <a:pt x="263" y="80"/>
                    <a:pt x="303" y="93"/>
                  </a:cubicBezTo>
                  <a:cubicBezTo>
                    <a:pt x="318" y="97"/>
                    <a:pt x="332" y="102"/>
                    <a:pt x="346" y="108"/>
                  </a:cubicBezTo>
                  <a:cubicBezTo>
                    <a:pt x="349" y="109"/>
                    <a:pt x="353" y="116"/>
                    <a:pt x="352" y="119"/>
                  </a:cubicBezTo>
                  <a:cubicBezTo>
                    <a:pt x="332" y="163"/>
                    <a:pt x="328" y="210"/>
                    <a:pt x="329" y="258"/>
                  </a:cubicBezTo>
                  <a:cubicBezTo>
                    <a:pt x="330" y="317"/>
                    <a:pt x="334" y="375"/>
                    <a:pt x="337" y="434"/>
                  </a:cubicBezTo>
                  <a:cubicBezTo>
                    <a:pt x="337" y="437"/>
                    <a:pt x="338" y="440"/>
                    <a:pt x="340" y="446"/>
                  </a:cubicBezTo>
                  <a:cubicBezTo>
                    <a:pt x="353" y="435"/>
                    <a:pt x="366" y="427"/>
                    <a:pt x="377" y="416"/>
                  </a:cubicBezTo>
                  <a:cubicBezTo>
                    <a:pt x="388" y="406"/>
                    <a:pt x="395" y="408"/>
                    <a:pt x="403" y="419"/>
                  </a:cubicBezTo>
                  <a:cubicBezTo>
                    <a:pt x="425" y="450"/>
                    <a:pt x="448" y="480"/>
                    <a:pt x="470" y="510"/>
                  </a:cubicBezTo>
                  <a:cubicBezTo>
                    <a:pt x="474" y="515"/>
                    <a:pt x="479" y="520"/>
                    <a:pt x="486" y="528"/>
                  </a:cubicBezTo>
                  <a:cubicBezTo>
                    <a:pt x="486" y="519"/>
                    <a:pt x="487" y="513"/>
                    <a:pt x="488" y="507"/>
                  </a:cubicBezTo>
                  <a:cubicBezTo>
                    <a:pt x="489" y="425"/>
                    <a:pt x="488" y="343"/>
                    <a:pt x="491" y="262"/>
                  </a:cubicBezTo>
                  <a:cubicBezTo>
                    <a:pt x="492" y="234"/>
                    <a:pt x="499" y="208"/>
                    <a:pt x="504" y="181"/>
                  </a:cubicBezTo>
                  <a:cubicBezTo>
                    <a:pt x="505" y="171"/>
                    <a:pt x="511" y="166"/>
                    <a:pt x="521" y="167"/>
                  </a:cubicBezTo>
                  <a:cubicBezTo>
                    <a:pt x="536" y="169"/>
                    <a:pt x="551" y="171"/>
                    <a:pt x="566" y="172"/>
                  </a:cubicBezTo>
                  <a:cubicBezTo>
                    <a:pt x="571" y="173"/>
                    <a:pt x="576" y="173"/>
                    <a:pt x="581" y="173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52DF3D53-6246-4CFD-A511-85479E9FD5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88497" y="3389943"/>
              <a:ext cx="647296" cy="2846959"/>
            </a:xfrm>
            <a:custGeom>
              <a:avLst/>
              <a:gdLst>
                <a:gd name="T0" fmla="*/ 0 w 299"/>
                <a:gd name="T1" fmla="*/ 661 h 1318"/>
                <a:gd name="T2" fmla="*/ 0 w 299"/>
                <a:gd name="T3" fmla="*/ 92 h 1318"/>
                <a:gd name="T4" fmla="*/ 19 w 299"/>
                <a:gd name="T5" fmla="*/ 73 h 1318"/>
                <a:gd name="T6" fmla="*/ 115 w 299"/>
                <a:gd name="T7" fmla="*/ 59 h 1318"/>
                <a:gd name="T8" fmla="*/ 196 w 299"/>
                <a:gd name="T9" fmla="*/ 39 h 1318"/>
                <a:gd name="T10" fmla="*/ 281 w 299"/>
                <a:gd name="T11" fmla="*/ 4 h 1318"/>
                <a:gd name="T12" fmla="*/ 291 w 299"/>
                <a:gd name="T13" fmla="*/ 0 h 1318"/>
                <a:gd name="T14" fmla="*/ 294 w 299"/>
                <a:gd name="T15" fmla="*/ 11 h 1318"/>
                <a:gd name="T16" fmla="*/ 299 w 299"/>
                <a:gd name="T17" fmla="*/ 255 h 1318"/>
                <a:gd name="T18" fmla="*/ 296 w 299"/>
                <a:gd name="T19" fmla="*/ 849 h 1318"/>
                <a:gd name="T20" fmla="*/ 287 w 299"/>
                <a:gd name="T21" fmla="*/ 1165 h 1318"/>
                <a:gd name="T22" fmla="*/ 285 w 299"/>
                <a:gd name="T23" fmla="*/ 1187 h 1318"/>
                <a:gd name="T24" fmla="*/ 257 w 299"/>
                <a:gd name="T25" fmla="*/ 1232 h 1318"/>
                <a:gd name="T26" fmla="*/ 111 w 299"/>
                <a:gd name="T27" fmla="*/ 1293 h 1318"/>
                <a:gd name="T28" fmla="*/ 35 w 299"/>
                <a:gd name="T29" fmla="*/ 1313 h 1318"/>
                <a:gd name="T30" fmla="*/ 17 w 299"/>
                <a:gd name="T31" fmla="*/ 1316 h 1318"/>
                <a:gd name="T32" fmla="*/ 1 w 299"/>
                <a:gd name="T33" fmla="*/ 1300 h 1318"/>
                <a:gd name="T34" fmla="*/ 6 w 299"/>
                <a:gd name="T35" fmla="*/ 1119 h 1318"/>
                <a:gd name="T36" fmla="*/ 6 w 299"/>
                <a:gd name="T37" fmla="*/ 661 h 1318"/>
                <a:gd name="T38" fmla="*/ 0 w 299"/>
                <a:gd name="T39" fmla="*/ 661 h 1318"/>
                <a:gd name="T40" fmla="*/ 277 w 299"/>
                <a:gd name="T41" fmla="*/ 515 h 1318"/>
                <a:gd name="T42" fmla="*/ 277 w 299"/>
                <a:gd name="T43" fmla="*/ 515 h 1318"/>
                <a:gd name="T44" fmla="*/ 277 w 299"/>
                <a:gd name="T45" fmla="*/ 168 h 1318"/>
                <a:gd name="T46" fmla="*/ 277 w 299"/>
                <a:gd name="T47" fmla="*/ 46 h 1318"/>
                <a:gd name="T48" fmla="*/ 263 w 299"/>
                <a:gd name="T49" fmla="*/ 37 h 1318"/>
                <a:gd name="T50" fmla="*/ 189 w 299"/>
                <a:gd name="T51" fmla="*/ 71 h 1318"/>
                <a:gd name="T52" fmla="*/ 35 w 299"/>
                <a:gd name="T53" fmla="*/ 98 h 1318"/>
                <a:gd name="T54" fmla="*/ 22 w 299"/>
                <a:gd name="T55" fmla="*/ 111 h 1318"/>
                <a:gd name="T56" fmla="*/ 22 w 299"/>
                <a:gd name="T57" fmla="*/ 126 h 1318"/>
                <a:gd name="T58" fmla="*/ 26 w 299"/>
                <a:gd name="T59" fmla="*/ 895 h 1318"/>
                <a:gd name="T60" fmla="*/ 32 w 299"/>
                <a:gd name="T61" fmla="*/ 1077 h 1318"/>
                <a:gd name="T62" fmla="*/ 49 w 299"/>
                <a:gd name="T63" fmla="*/ 1092 h 1318"/>
                <a:gd name="T64" fmla="*/ 132 w 299"/>
                <a:gd name="T65" fmla="*/ 1076 h 1318"/>
                <a:gd name="T66" fmla="*/ 263 w 299"/>
                <a:gd name="T67" fmla="*/ 1008 h 1318"/>
                <a:gd name="T68" fmla="*/ 277 w 299"/>
                <a:gd name="T69" fmla="*/ 976 h 1318"/>
                <a:gd name="T70" fmla="*/ 277 w 299"/>
                <a:gd name="T71" fmla="*/ 515 h 1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99" h="1318">
                  <a:moveTo>
                    <a:pt x="0" y="661"/>
                  </a:moveTo>
                  <a:cubicBezTo>
                    <a:pt x="0" y="471"/>
                    <a:pt x="0" y="281"/>
                    <a:pt x="0" y="92"/>
                  </a:cubicBezTo>
                  <a:cubicBezTo>
                    <a:pt x="0" y="72"/>
                    <a:pt x="0" y="74"/>
                    <a:pt x="19" y="73"/>
                  </a:cubicBezTo>
                  <a:cubicBezTo>
                    <a:pt x="51" y="70"/>
                    <a:pt x="83" y="65"/>
                    <a:pt x="115" y="59"/>
                  </a:cubicBezTo>
                  <a:cubicBezTo>
                    <a:pt x="142" y="54"/>
                    <a:pt x="170" y="48"/>
                    <a:pt x="196" y="39"/>
                  </a:cubicBezTo>
                  <a:cubicBezTo>
                    <a:pt x="225" y="30"/>
                    <a:pt x="253" y="16"/>
                    <a:pt x="281" y="4"/>
                  </a:cubicBezTo>
                  <a:cubicBezTo>
                    <a:pt x="284" y="2"/>
                    <a:pt x="288" y="1"/>
                    <a:pt x="291" y="0"/>
                  </a:cubicBezTo>
                  <a:cubicBezTo>
                    <a:pt x="292" y="3"/>
                    <a:pt x="294" y="7"/>
                    <a:pt x="294" y="11"/>
                  </a:cubicBezTo>
                  <a:cubicBezTo>
                    <a:pt x="296" y="92"/>
                    <a:pt x="299" y="173"/>
                    <a:pt x="299" y="255"/>
                  </a:cubicBezTo>
                  <a:cubicBezTo>
                    <a:pt x="299" y="453"/>
                    <a:pt x="299" y="651"/>
                    <a:pt x="296" y="849"/>
                  </a:cubicBezTo>
                  <a:cubicBezTo>
                    <a:pt x="295" y="954"/>
                    <a:pt x="290" y="1059"/>
                    <a:pt x="287" y="1165"/>
                  </a:cubicBezTo>
                  <a:cubicBezTo>
                    <a:pt x="286" y="1172"/>
                    <a:pt x="284" y="1180"/>
                    <a:pt x="285" y="1187"/>
                  </a:cubicBezTo>
                  <a:cubicBezTo>
                    <a:pt x="287" y="1209"/>
                    <a:pt x="275" y="1222"/>
                    <a:pt x="257" y="1232"/>
                  </a:cubicBezTo>
                  <a:cubicBezTo>
                    <a:pt x="210" y="1257"/>
                    <a:pt x="162" y="1278"/>
                    <a:pt x="111" y="1293"/>
                  </a:cubicBezTo>
                  <a:cubicBezTo>
                    <a:pt x="86" y="1300"/>
                    <a:pt x="60" y="1307"/>
                    <a:pt x="35" y="1313"/>
                  </a:cubicBezTo>
                  <a:cubicBezTo>
                    <a:pt x="29" y="1315"/>
                    <a:pt x="23" y="1315"/>
                    <a:pt x="17" y="1316"/>
                  </a:cubicBezTo>
                  <a:cubicBezTo>
                    <a:pt x="4" y="1318"/>
                    <a:pt x="0" y="1312"/>
                    <a:pt x="1" y="1300"/>
                  </a:cubicBezTo>
                  <a:cubicBezTo>
                    <a:pt x="3" y="1239"/>
                    <a:pt x="6" y="1179"/>
                    <a:pt x="6" y="1119"/>
                  </a:cubicBezTo>
                  <a:cubicBezTo>
                    <a:pt x="7" y="966"/>
                    <a:pt x="6" y="814"/>
                    <a:pt x="6" y="661"/>
                  </a:cubicBezTo>
                  <a:cubicBezTo>
                    <a:pt x="4" y="661"/>
                    <a:pt x="2" y="661"/>
                    <a:pt x="0" y="661"/>
                  </a:cubicBezTo>
                  <a:close/>
                  <a:moveTo>
                    <a:pt x="277" y="515"/>
                  </a:moveTo>
                  <a:cubicBezTo>
                    <a:pt x="277" y="515"/>
                    <a:pt x="277" y="515"/>
                    <a:pt x="277" y="515"/>
                  </a:cubicBezTo>
                  <a:cubicBezTo>
                    <a:pt x="277" y="399"/>
                    <a:pt x="277" y="284"/>
                    <a:pt x="277" y="168"/>
                  </a:cubicBezTo>
                  <a:cubicBezTo>
                    <a:pt x="277" y="127"/>
                    <a:pt x="278" y="87"/>
                    <a:pt x="277" y="46"/>
                  </a:cubicBezTo>
                  <a:cubicBezTo>
                    <a:pt x="277" y="31"/>
                    <a:pt x="275" y="30"/>
                    <a:pt x="263" y="37"/>
                  </a:cubicBezTo>
                  <a:cubicBezTo>
                    <a:pt x="239" y="49"/>
                    <a:pt x="215" y="63"/>
                    <a:pt x="189" y="71"/>
                  </a:cubicBezTo>
                  <a:cubicBezTo>
                    <a:pt x="139" y="86"/>
                    <a:pt x="88" y="98"/>
                    <a:pt x="35" y="98"/>
                  </a:cubicBezTo>
                  <a:cubicBezTo>
                    <a:pt x="26" y="98"/>
                    <a:pt x="22" y="102"/>
                    <a:pt x="22" y="111"/>
                  </a:cubicBezTo>
                  <a:cubicBezTo>
                    <a:pt x="22" y="116"/>
                    <a:pt x="22" y="121"/>
                    <a:pt x="22" y="126"/>
                  </a:cubicBezTo>
                  <a:cubicBezTo>
                    <a:pt x="23" y="382"/>
                    <a:pt x="24" y="638"/>
                    <a:pt x="26" y="895"/>
                  </a:cubicBezTo>
                  <a:cubicBezTo>
                    <a:pt x="26" y="956"/>
                    <a:pt x="30" y="1017"/>
                    <a:pt x="32" y="1077"/>
                  </a:cubicBezTo>
                  <a:cubicBezTo>
                    <a:pt x="32" y="1089"/>
                    <a:pt x="38" y="1094"/>
                    <a:pt x="49" y="1092"/>
                  </a:cubicBezTo>
                  <a:cubicBezTo>
                    <a:pt x="77" y="1087"/>
                    <a:pt x="105" y="1083"/>
                    <a:pt x="132" y="1076"/>
                  </a:cubicBezTo>
                  <a:cubicBezTo>
                    <a:pt x="181" y="1064"/>
                    <a:pt x="224" y="1039"/>
                    <a:pt x="263" y="1008"/>
                  </a:cubicBezTo>
                  <a:cubicBezTo>
                    <a:pt x="274" y="999"/>
                    <a:pt x="277" y="989"/>
                    <a:pt x="277" y="976"/>
                  </a:cubicBezTo>
                  <a:cubicBezTo>
                    <a:pt x="277" y="822"/>
                    <a:pt x="277" y="669"/>
                    <a:pt x="277" y="515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4B0745F9-5F05-4C85-9A34-D3D2E28DF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1226" y="5738541"/>
              <a:ext cx="617223" cy="766158"/>
            </a:xfrm>
            <a:custGeom>
              <a:avLst/>
              <a:gdLst>
                <a:gd name="T0" fmla="*/ 283 w 285"/>
                <a:gd name="T1" fmla="*/ 0 h 355"/>
                <a:gd name="T2" fmla="*/ 285 w 285"/>
                <a:gd name="T3" fmla="*/ 18 h 355"/>
                <a:gd name="T4" fmla="*/ 277 w 285"/>
                <a:gd name="T5" fmla="*/ 239 h 355"/>
                <a:gd name="T6" fmla="*/ 262 w 285"/>
                <a:gd name="T7" fmla="*/ 263 h 355"/>
                <a:gd name="T8" fmla="*/ 163 w 285"/>
                <a:gd name="T9" fmla="*/ 305 h 355"/>
                <a:gd name="T10" fmla="*/ 45 w 285"/>
                <a:gd name="T11" fmla="*/ 344 h 355"/>
                <a:gd name="T12" fmla="*/ 17 w 285"/>
                <a:gd name="T13" fmla="*/ 352 h 355"/>
                <a:gd name="T14" fmla="*/ 6 w 285"/>
                <a:gd name="T15" fmla="*/ 341 h 355"/>
                <a:gd name="T16" fmla="*/ 5 w 285"/>
                <a:gd name="T17" fmla="*/ 270 h 355"/>
                <a:gd name="T18" fmla="*/ 3 w 285"/>
                <a:gd name="T19" fmla="*/ 105 h 355"/>
                <a:gd name="T20" fmla="*/ 13 w 285"/>
                <a:gd name="T21" fmla="*/ 89 h 355"/>
                <a:gd name="T22" fmla="*/ 25 w 285"/>
                <a:gd name="T23" fmla="*/ 104 h 355"/>
                <a:gd name="T24" fmla="*/ 28 w 285"/>
                <a:gd name="T25" fmla="*/ 244 h 355"/>
                <a:gd name="T26" fmla="*/ 32 w 285"/>
                <a:gd name="T27" fmla="*/ 244 h 355"/>
                <a:gd name="T28" fmla="*/ 34 w 285"/>
                <a:gd name="T29" fmla="*/ 211 h 355"/>
                <a:gd name="T30" fmla="*/ 35 w 285"/>
                <a:gd name="T31" fmla="*/ 105 h 355"/>
                <a:gd name="T32" fmla="*/ 56 w 285"/>
                <a:gd name="T33" fmla="*/ 80 h 355"/>
                <a:gd name="T34" fmla="*/ 231 w 285"/>
                <a:gd name="T35" fmla="*/ 25 h 355"/>
                <a:gd name="T36" fmla="*/ 283 w 285"/>
                <a:gd name="T37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5" h="355">
                  <a:moveTo>
                    <a:pt x="283" y="0"/>
                  </a:moveTo>
                  <a:cubicBezTo>
                    <a:pt x="284" y="7"/>
                    <a:pt x="285" y="13"/>
                    <a:pt x="285" y="18"/>
                  </a:cubicBezTo>
                  <a:cubicBezTo>
                    <a:pt x="282" y="92"/>
                    <a:pt x="280" y="166"/>
                    <a:pt x="277" y="239"/>
                  </a:cubicBezTo>
                  <a:cubicBezTo>
                    <a:pt x="277" y="251"/>
                    <a:pt x="272" y="259"/>
                    <a:pt x="262" y="263"/>
                  </a:cubicBezTo>
                  <a:cubicBezTo>
                    <a:pt x="229" y="277"/>
                    <a:pt x="197" y="292"/>
                    <a:pt x="163" y="305"/>
                  </a:cubicBezTo>
                  <a:cubicBezTo>
                    <a:pt x="124" y="319"/>
                    <a:pt x="84" y="331"/>
                    <a:pt x="45" y="344"/>
                  </a:cubicBezTo>
                  <a:cubicBezTo>
                    <a:pt x="36" y="347"/>
                    <a:pt x="26" y="350"/>
                    <a:pt x="17" y="352"/>
                  </a:cubicBezTo>
                  <a:cubicBezTo>
                    <a:pt x="8" y="355"/>
                    <a:pt x="6" y="348"/>
                    <a:pt x="6" y="341"/>
                  </a:cubicBezTo>
                  <a:cubicBezTo>
                    <a:pt x="6" y="317"/>
                    <a:pt x="5" y="293"/>
                    <a:pt x="5" y="270"/>
                  </a:cubicBezTo>
                  <a:cubicBezTo>
                    <a:pt x="4" y="215"/>
                    <a:pt x="4" y="160"/>
                    <a:pt x="3" y="105"/>
                  </a:cubicBezTo>
                  <a:cubicBezTo>
                    <a:pt x="3" y="98"/>
                    <a:pt x="0" y="89"/>
                    <a:pt x="13" y="89"/>
                  </a:cubicBezTo>
                  <a:cubicBezTo>
                    <a:pt x="25" y="88"/>
                    <a:pt x="25" y="96"/>
                    <a:pt x="25" y="104"/>
                  </a:cubicBezTo>
                  <a:cubicBezTo>
                    <a:pt x="26" y="151"/>
                    <a:pt x="27" y="197"/>
                    <a:pt x="28" y="244"/>
                  </a:cubicBezTo>
                  <a:cubicBezTo>
                    <a:pt x="30" y="244"/>
                    <a:pt x="31" y="244"/>
                    <a:pt x="32" y="244"/>
                  </a:cubicBezTo>
                  <a:cubicBezTo>
                    <a:pt x="33" y="233"/>
                    <a:pt x="34" y="222"/>
                    <a:pt x="34" y="211"/>
                  </a:cubicBezTo>
                  <a:cubicBezTo>
                    <a:pt x="35" y="176"/>
                    <a:pt x="35" y="140"/>
                    <a:pt x="35" y="105"/>
                  </a:cubicBezTo>
                  <a:cubicBezTo>
                    <a:pt x="35" y="84"/>
                    <a:pt x="36" y="84"/>
                    <a:pt x="56" y="80"/>
                  </a:cubicBezTo>
                  <a:cubicBezTo>
                    <a:pt x="116" y="66"/>
                    <a:pt x="175" y="50"/>
                    <a:pt x="231" y="25"/>
                  </a:cubicBezTo>
                  <a:cubicBezTo>
                    <a:pt x="248" y="17"/>
                    <a:pt x="265" y="9"/>
                    <a:pt x="283" y="0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E6FA25F2-751D-4011-B1F0-DC51CEFFD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5214" y="3556064"/>
              <a:ext cx="665913" cy="824873"/>
            </a:xfrm>
            <a:custGeom>
              <a:avLst/>
              <a:gdLst>
                <a:gd name="T0" fmla="*/ 306 w 307"/>
                <a:gd name="T1" fmla="*/ 36 h 382"/>
                <a:gd name="T2" fmla="*/ 183 w 307"/>
                <a:gd name="T3" fmla="*/ 46 h 382"/>
                <a:gd name="T4" fmla="*/ 143 w 307"/>
                <a:gd name="T5" fmla="*/ 81 h 382"/>
                <a:gd name="T6" fmla="*/ 128 w 307"/>
                <a:gd name="T7" fmla="*/ 243 h 382"/>
                <a:gd name="T8" fmla="*/ 128 w 307"/>
                <a:gd name="T9" fmla="*/ 382 h 382"/>
                <a:gd name="T10" fmla="*/ 119 w 307"/>
                <a:gd name="T11" fmla="*/ 377 h 382"/>
                <a:gd name="T12" fmla="*/ 60 w 307"/>
                <a:gd name="T13" fmla="*/ 289 h 382"/>
                <a:gd name="T14" fmla="*/ 40 w 307"/>
                <a:gd name="T15" fmla="*/ 286 h 382"/>
                <a:gd name="T16" fmla="*/ 4 w 307"/>
                <a:gd name="T17" fmla="*/ 317 h 382"/>
                <a:gd name="T18" fmla="*/ 2 w 307"/>
                <a:gd name="T19" fmla="*/ 298 h 382"/>
                <a:gd name="T20" fmla="*/ 3 w 307"/>
                <a:gd name="T21" fmla="*/ 110 h 382"/>
                <a:gd name="T22" fmla="*/ 18 w 307"/>
                <a:gd name="T23" fmla="*/ 28 h 382"/>
                <a:gd name="T24" fmla="*/ 51 w 307"/>
                <a:gd name="T25" fmla="*/ 5 h 382"/>
                <a:gd name="T26" fmla="*/ 210 w 307"/>
                <a:gd name="T27" fmla="*/ 1 h 382"/>
                <a:gd name="T28" fmla="*/ 268 w 307"/>
                <a:gd name="T29" fmla="*/ 16 h 382"/>
                <a:gd name="T30" fmla="*/ 307 w 307"/>
                <a:gd name="T31" fmla="*/ 30 h 382"/>
                <a:gd name="T32" fmla="*/ 306 w 307"/>
                <a:gd name="T33" fmla="*/ 3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7" h="382">
                  <a:moveTo>
                    <a:pt x="306" y="36"/>
                  </a:moveTo>
                  <a:cubicBezTo>
                    <a:pt x="265" y="40"/>
                    <a:pt x="224" y="44"/>
                    <a:pt x="183" y="46"/>
                  </a:cubicBezTo>
                  <a:cubicBezTo>
                    <a:pt x="159" y="48"/>
                    <a:pt x="146" y="55"/>
                    <a:pt x="143" y="81"/>
                  </a:cubicBezTo>
                  <a:cubicBezTo>
                    <a:pt x="137" y="135"/>
                    <a:pt x="131" y="189"/>
                    <a:pt x="128" y="243"/>
                  </a:cubicBezTo>
                  <a:cubicBezTo>
                    <a:pt x="126" y="289"/>
                    <a:pt x="128" y="335"/>
                    <a:pt x="128" y="382"/>
                  </a:cubicBezTo>
                  <a:cubicBezTo>
                    <a:pt x="126" y="381"/>
                    <a:pt x="122" y="380"/>
                    <a:pt x="119" y="377"/>
                  </a:cubicBezTo>
                  <a:cubicBezTo>
                    <a:pt x="99" y="347"/>
                    <a:pt x="80" y="318"/>
                    <a:pt x="60" y="289"/>
                  </a:cubicBezTo>
                  <a:cubicBezTo>
                    <a:pt x="54" y="280"/>
                    <a:pt x="49" y="277"/>
                    <a:pt x="40" y="286"/>
                  </a:cubicBezTo>
                  <a:cubicBezTo>
                    <a:pt x="30" y="296"/>
                    <a:pt x="18" y="305"/>
                    <a:pt x="4" y="317"/>
                  </a:cubicBezTo>
                  <a:cubicBezTo>
                    <a:pt x="3" y="308"/>
                    <a:pt x="2" y="303"/>
                    <a:pt x="2" y="298"/>
                  </a:cubicBezTo>
                  <a:cubicBezTo>
                    <a:pt x="2" y="236"/>
                    <a:pt x="0" y="173"/>
                    <a:pt x="3" y="110"/>
                  </a:cubicBezTo>
                  <a:cubicBezTo>
                    <a:pt x="4" y="82"/>
                    <a:pt x="11" y="55"/>
                    <a:pt x="18" y="28"/>
                  </a:cubicBezTo>
                  <a:cubicBezTo>
                    <a:pt x="22" y="10"/>
                    <a:pt x="33" y="5"/>
                    <a:pt x="51" y="5"/>
                  </a:cubicBezTo>
                  <a:cubicBezTo>
                    <a:pt x="104" y="3"/>
                    <a:pt x="157" y="0"/>
                    <a:pt x="210" y="1"/>
                  </a:cubicBezTo>
                  <a:cubicBezTo>
                    <a:pt x="229" y="2"/>
                    <a:pt x="249" y="10"/>
                    <a:pt x="268" y="16"/>
                  </a:cubicBezTo>
                  <a:cubicBezTo>
                    <a:pt x="282" y="19"/>
                    <a:pt x="294" y="25"/>
                    <a:pt x="307" y="30"/>
                  </a:cubicBezTo>
                  <a:cubicBezTo>
                    <a:pt x="307" y="32"/>
                    <a:pt x="306" y="34"/>
                    <a:pt x="306" y="36"/>
                  </a:cubicBezTo>
                  <a:close/>
                </a:path>
              </a:pathLst>
            </a:custGeom>
            <a:solidFill>
              <a:srgbClr val="FEC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8328F8D9-1F67-4A6D-A632-893FC1E418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3390" y="3097801"/>
              <a:ext cx="1430640" cy="561372"/>
            </a:xfrm>
            <a:custGeom>
              <a:avLst/>
              <a:gdLst>
                <a:gd name="T0" fmla="*/ 661 w 661"/>
                <a:gd name="T1" fmla="*/ 209 h 260"/>
                <a:gd name="T2" fmla="*/ 592 w 661"/>
                <a:gd name="T3" fmla="*/ 230 h 260"/>
                <a:gd name="T4" fmla="*/ 522 w 661"/>
                <a:gd name="T5" fmla="*/ 208 h 260"/>
                <a:gd name="T6" fmla="*/ 456 w 661"/>
                <a:gd name="T7" fmla="*/ 186 h 260"/>
                <a:gd name="T8" fmla="*/ 397 w 661"/>
                <a:gd name="T9" fmla="*/ 167 h 260"/>
                <a:gd name="T10" fmla="*/ 386 w 661"/>
                <a:gd name="T11" fmla="*/ 170 h 260"/>
                <a:gd name="T12" fmla="*/ 595 w 661"/>
                <a:gd name="T13" fmla="*/ 244 h 260"/>
                <a:gd name="T14" fmla="*/ 562 w 661"/>
                <a:gd name="T15" fmla="*/ 248 h 260"/>
                <a:gd name="T16" fmla="*/ 441 w 661"/>
                <a:gd name="T17" fmla="*/ 208 h 260"/>
                <a:gd name="T18" fmla="*/ 329 w 661"/>
                <a:gd name="T19" fmla="*/ 169 h 260"/>
                <a:gd name="T20" fmla="*/ 242 w 661"/>
                <a:gd name="T21" fmla="*/ 140 h 260"/>
                <a:gd name="T22" fmla="*/ 181 w 661"/>
                <a:gd name="T23" fmla="*/ 119 h 260"/>
                <a:gd name="T24" fmla="*/ 116 w 661"/>
                <a:gd name="T25" fmla="*/ 99 h 260"/>
                <a:gd name="T26" fmla="*/ 60 w 661"/>
                <a:gd name="T27" fmla="*/ 79 h 260"/>
                <a:gd name="T28" fmla="*/ 18 w 661"/>
                <a:gd name="T29" fmla="*/ 65 h 260"/>
                <a:gd name="T30" fmla="*/ 9 w 661"/>
                <a:gd name="T31" fmla="*/ 54 h 260"/>
                <a:gd name="T32" fmla="*/ 277 w 661"/>
                <a:gd name="T33" fmla="*/ 133 h 260"/>
                <a:gd name="T34" fmla="*/ 278 w 661"/>
                <a:gd name="T35" fmla="*/ 128 h 260"/>
                <a:gd name="T36" fmla="*/ 224 w 661"/>
                <a:gd name="T37" fmla="*/ 109 h 260"/>
                <a:gd name="T38" fmla="*/ 136 w 661"/>
                <a:gd name="T39" fmla="*/ 78 h 260"/>
                <a:gd name="T40" fmla="*/ 31 w 661"/>
                <a:gd name="T41" fmla="*/ 41 h 260"/>
                <a:gd name="T42" fmla="*/ 23 w 661"/>
                <a:gd name="T43" fmla="*/ 39 h 260"/>
                <a:gd name="T44" fmla="*/ 3 w 661"/>
                <a:gd name="T45" fmla="*/ 37 h 260"/>
                <a:gd name="T46" fmla="*/ 1 w 661"/>
                <a:gd name="T47" fmla="*/ 7 h 260"/>
                <a:gd name="T48" fmla="*/ 9 w 661"/>
                <a:gd name="T49" fmla="*/ 1 h 260"/>
                <a:gd name="T50" fmla="*/ 90 w 661"/>
                <a:gd name="T51" fmla="*/ 27 h 260"/>
                <a:gd name="T52" fmla="*/ 188 w 661"/>
                <a:gd name="T53" fmla="*/ 58 h 260"/>
                <a:gd name="T54" fmla="*/ 276 w 661"/>
                <a:gd name="T55" fmla="*/ 86 h 260"/>
                <a:gd name="T56" fmla="*/ 370 w 661"/>
                <a:gd name="T57" fmla="*/ 116 h 260"/>
                <a:gd name="T58" fmla="*/ 486 w 661"/>
                <a:gd name="T59" fmla="*/ 154 h 260"/>
                <a:gd name="T60" fmla="*/ 607 w 661"/>
                <a:gd name="T61" fmla="*/ 192 h 260"/>
                <a:gd name="T62" fmla="*/ 661 w 661"/>
                <a:gd name="T63" fmla="*/ 209 h 260"/>
                <a:gd name="T64" fmla="*/ 311 w 661"/>
                <a:gd name="T65" fmla="*/ 140 h 260"/>
                <a:gd name="T66" fmla="*/ 309 w 661"/>
                <a:gd name="T67" fmla="*/ 146 h 260"/>
                <a:gd name="T68" fmla="*/ 352 w 661"/>
                <a:gd name="T69" fmla="*/ 158 h 260"/>
                <a:gd name="T70" fmla="*/ 354 w 661"/>
                <a:gd name="T71" fmla="*/ 153 h 260"/>
                <a:gd name="T72" fmla="*/ 311 w 661"/>
                <a:gd name="T73" fmla="*/ 14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61" h="260">
                  <a:moveTo>
                    <a:pt x="661" y="209"/>
                  </a:moveTo>
                  <a:cubicBezTo>
                    <a:pt x="645" y="234"/>
                    <a:pt x="620" y="240"/>
                    <a:pt x="592" y="230"/>
                  </a:cubicBezTo>
                  <a:cubicBezTo>
                    <a:pt x="569" y="221"/>
                    <a:pt x="546" y="215"/>
                    <a:pt x="522" y="208"/>
                  </a:cubicBezTo>
                  <a:cubicBezTo>
                    <a:pt x="500" y="200"/>
                    <a:pt x="478" y="193"/>
                    <a:pt x="456" y="186"/>
                  </a:cubicBezTo>
                  <a:cubicBezTo>
                    <a:pt x="437" y="179"/>
                    <a:pt x="417" y="173"/>
                    <a:pt x="397" y="167"/>
                  </a:cubicBezTo>
                  <a:cubicBezTo>
                    <a:pt x="394" y="166"/>
                    <a:pt x="390" y="167"/>
                    <a:pt x="386" y="170"/>
                  </a:cubicBezTo>
                  <a:cubicBezTo>
                    <a:pt x="455" y="195"/>
                    <a:pt x="525" y="219"/>
                    <a:pt x="595" y="244"/>
                  </a:cubicBezTo>
                  <a:cubicBezTo>
                    <a:pt x="584" y="260"/>
                    <a:pt x="572" y="251"/>
                    <a:pt x="562" y="248"/>
                  </a:cubicBezTo>
                  <a:cubicBezTo>
                    <a:pt x="521" y="235"/>
                    <a:pt x="481" y="221"/>
                    <a:pt x="441" y="208"/>
                  </a:cubicBezTo>
                  <a:cubicBezTo>
                    <a:pt x="404" y="195"/>
                    <a:pt x="367" y="181"/>
                    <a:pt x="329" y="169"/>
                  </a:cubicBezTo>
                  <a:cubicBezTo>
                    <a:pt x="300" y="159"/>
                    <a:pt x="271" y="150"/>
                    <a:pt x="242" y="140"/>
                  </a:cubicBezTo>
                  <a:cubicBezTo>
                    <a:pt x="222" y="134"/>
                    <a:pt x="201" y="126"/>
                    <a:pt x="181" y="119"/>
                  </a:cubicBezTo>
                  <a:cubicBezTo>
                    <a:pt x="159" y="112"/>
                    <a:pt x="138" y="106"/>
                    <a:pt x="116" y="99"/>
                  </a:cubicBezTo>
                  <a:cubicBezTo>
                    <a:pt x="97" y="93"/>
                    <a:pt x="79" y="86"/>
                    <a:pt x="60" y="79"/>
                  </a:cubicBezTo>
                  <a:cubicBezTo>
                    <a:pt x="46" y="74"/>
                    <a:pt x="32" y="70"/>
                    <a:pt x="18" y="65"/>
                  </a:cubicBezTo>
                  <a:cubicBezTo>
                    <a:pt x="14" y="64"/>
                    <a:pt x="11" y="60"/>
                    <a:pt x="9" y="54"/>
                  </a:cubicBezTo>
                  <a:cubicBezTo>
                    <a:pt x="100" y="74"/>
                    <a:pt x="187" y="108"/>
                    <a:pt x="277" y="133"/>
                  </a:cubicBezTo>
                  <a:cubicBezTo>
                    <a:pt x="277" y="131"/>
                    <a:pt x="278" y="129"/>
                    <a:pt x="278" y="128"/>
                  </a:cubicBezTo>
                  <a:cubicBezTo>
                    <a:pt x="260" y="121"/>
                    <a:pt x="242" y="115"/>
                    <a:pt x="224" y="109"/>
                  </a:cubicBezTo>
                  <a:cubicBezTo>
                    <a:pt x="195" y="98"/>
                    <a:pt x="165" y="88"/>
                    <a:pt x="136" y="78"/>
                  </a:cubicBezTo>
                  <a:cubicBezTo>
                    <a:pt x="101" y="65"/>
                    <a:pt x="66" y="53"/>
                    <a:pt x="31" y="41"/>
                  </a:cubicBezTo>
                  <a:cubicBezTo>
                    <a:pt x="28" y="40"/>
                    <a:pt x="26" y="40"/>
                    <a:pt x="23" y="39"/>
                  </a:cubicBezTo>
                  <a:cubicBezTo>
                    <a:pt x="16" y="39"/>
                    <a:pt x="4" y="40"/>
                    <a:pt x="3" y="37"/>
                  </a:cubicBezTo>
                  <a:cubicBezTo>
                    <a:pt x="0" y="28"/>
                    <a:pt x="0" y="17"/>
                    <a:pt x="1" y="7"/>
                  </a:cubicBezTo>
                  <a:cubicBezTo>
                    <a:pt x="1" y="5"/>
                    <a:pt x="7" y="0"/>
                    <a:pt x="9" y="1"/>
                  </a:cubicBezTo>
                  <a:cubicBezTo>
                    <a:pt x="36" y="9"/>
                    <a:pt x="63" y="19"/>
                    <a:pt x="90" y="27"/>
                  </a:cubicBezTo>
                  <a:cubicBezTo>
                    <a:pt x="123" y="38"/>
                    <a:pt x="156" y="48"/>
                    <a:pt x="188" y="58"/>
                  </a:cubicBezTo>
                  <a:cubicBezTo>
                    <a:pt x="218" y="67"/>
                    <a:pt x="247" y="77"/>
                    <a:pt x="276" y="86"/>
                  </a:cubicBezTo>
                  <a:cubicBezTo>
                    <a:pt x="307" y="96"/>
                    <a:pt x="339" y="106"/>
                    <a:pt x="370" y="116"/>
                  </a:cubicBezTo>
                  <a:cubicBezTo>
                    <a:pt x="409" y="129"/>
                    <a:pt x="448" y="141"/>
                    <a:pt x="486" y="154"/>
                  </a:cubicBezTo>
                  <a:cubicBezTo>
                    <a:pt x="527" y="166"/>
                    <a:pt x="567" y="179"/>
                    <a:pt x="607" y="192"/>
                  </a:cubicBezTo>
                  <a:cubicBezTo>
                    <a:pt x="625" y="197"/>
                    <a:pt x="642" y="203"/>
                    <a:pt x="661" y="209"/>
                  </a:cubicBezTo>
                  <a:close/>
                  <a:moveTo>
                    <a:pt x="311" y="140"/>
                  </a:moveTo>
                  <a:cubicBezTo>
                    <a:pt x="310" y="142"/>
                    <a:pt x="310" y="144"/>
                    <a:pt x="309" y="146"/>
                  </a:cubicBezTo>
                  <a:cubicBezTo>
                    <a:pt x="324" y="150"/>
                    <a:pt x="338" y="154"/>
                    <a:pt x="352" y="158"/>
                  </a:cubicBezTo>
                  <a:cubicBezTo>
                    <a:pt x="353" y="156"/>
                    <a:pt x="353" y="154"/>
                    <a:pt x="354" y="153"/>
                  </a:cubicBezTo>
                  <a:cubicBezTo>
                    <a:pt x="339" y="148"/>
                    <a:pt x="325" y="144"/>
                    <a:pt x="311" y="140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581A3AEF-F1CF-4C5B-8AC0-765C860FE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8399" y="2934545"/>
              <a:ext cx="435350" cy="459695"/>
            </a:xfrm>
            <a:custGeom>
              <a:avLst/>
              <a:gdLst>
                <a:gd name="T0" fmla="*/ 55 w 201"/>
                <a:gd name="T1" fmla="*/ 0 h 213"/>
                <a:gd name="T2" fmla="*/ 81 w 201"/>
                <a:gd name="T3" fmla="*/ 62 h 213"/>
                <a:gd name="T4" fmla="*/ 104 w 201"/>
                <a:gd name="T5" fmla="*/ 72 h 213"/>
                <a:gd name="T6" fmla="*/ 189 w 201"/>
                <a:gd name="T7" fmla="*/ 50 h 213"/>
                <a:gd name="T8" fmla="*/ 201 w 201"/>
                <a:gd name="T9" fmla="*/ 51 h 213"/>
                <a:gd name="T10" fmla="*/ 181 w 201"/>
                <a:gd name="T11" fmla="*/ 106 h 213"/>
                <a:gd name="T12" fmla="*/ 151 w 201"/>
                <a:gd name="T13" fmla="*/ 186 h 213"/>
                <a:gd name="T14" fmla="*/ 117 w 201"/>
                <a:gd name="T15" fmla="*/ 203 h 213"/>
                <a:gd name="T16" fmla="*/ 55 w 201"/>
                <a:gd name="T17" fmla="*/ 184 h 213"/>
                <a:gd name="T18" fmla="*/ 11 w 201"/>
                <a:gd name="T19" fmla="*/ 170 h 213"/>
                <a:gd name="T20" fmla="*/ 3 w 201"/>
                <a:gd name="T21" fmla="*/ 152 h 213"/>
                <a:gd name="T22" fmla="*/ 43 w 201"/>
                <a:gd name="T23" fmla="*/ 21 h 213"/>
                <a:gd name="T24" fmla="*/ 55 w 201"/>
                <a:gd name="T2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1" h="213">
                  <a:moveTo>
                    <a:pt x="55" y="0"/>
                  </a:moveTo>
                  <a:cubicBezTo>
                    <a:pt x="64" y="23"/>
                    <a:pt x="73" y="42"/>
                    <a:pt x="81" y="62"/>
                  </a:cubicBezTo>
                  <a:cubicBezTo>
                    <a:pt x="85" y="75"/>
                    <a:pt x="92" y="75"/>
                    <a:pt x="104" y="72"/>
                  </a:cubicBezTo>
                  <a:cubicBezTo>
                    <a:pt x="132" y="63"/>
                    <a:pt x="161" y="57"/>
                    <a:pt x="189" y="50"/>
                  </a:cubicBezTo>
                  <a:cubicBezTo>
                    <a:pt x="192" y="49"/>
                    <a:pt x="196" y="51"/>
                    <a:pt x="201" y="51"/>
                  </a:cubicBezTo>
                  <a:cubicBezTo>
                    <a:pt x="194" y="70"/>
                    <a:pt x="187" y="88"/>
                    <a:pt x="181" y="106"/>
                  </a:cubicBezTo>
                  <a:cubicBezTo>
                    <a:pt x="171" y="133"/>
                    <a:pt x="161" y="159"/>
                    <a:pt x="151" y="186"/>
                  </a:cubicBezTo>
                  <a:cubicBezTo>
                    <a:pt x="143" y="211"/>
                    <a:pt x="137" y="213"/>
                    <a:pt x="117" y="203"/>
                  </a:cubicBezTo>
                  <a:cubicBezTo>
                    <a:pt x="97" y="193"/>
                    <a:pt x="75" y="190"/>
                    <a:pt x="55" y="184"/>
                  </a:cubicBezTo>
                  <a:cubicBezTo>
                    <a:pt x="40" y="179"/>
                    <a:pt x="25" y="175"/>
                    <a:pt x="11" y="170"/>
                  </a:cubicBezTo>
                  <a:cubicBezTo>
                    <a:pt x="2" y="167"/>
                    <a:pt x="0" y="160"/>
                    <a:pt x="3" y="152"/>
                  </a:cubicBezTo>
                  <a:cubicBezTo>
                    <a:pt x="17" y="108"/>
                    <a:pt x="30" y="65"/>
                    <a:pt x="43" y="21"/>
                  </a:cubicBezTo>
                  <a:cubicBezTo>
                    <a:pt x="45" y="15"/>
                    <a:pt x="50" y="9"/>
                    <a:pt x="55" y="0"/>
                  </a:cubicBezTo>
                  <a:close/>
                </a:path>
              </a:pathLst>
            </a:custGeom>
            <a:solidFill>
              <a:srgbClr val="FEC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0">
              <a:extLst>
                <a:ext uri="{FF2B5EF4-FFF2-40B4-BE49-F238E27FC236}">
                  <a16:creationId xmlns:a16="http://schemas.microsoft.com/office/drawing/2014/main" id="{6CCFDDD2-71EE-4B5D-98DE-B64CE858E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3575" y="2881558"/>
              <a:ext cx="813417" cy="355154"/>
            </a:xfrm>
            <a:custGeom>
              <a:avLst/>
              <a:gdLst>
                <a:gd name="T0" fmla="*/ 0 w 376"/>
                <a:gd name="T1" fmla="*/ 0 h 164"/>
                <a:gd name="T2" fmla="*/ 135 w 376"/>
                <a:gd name="T3" fmla="*/ 41 h 164"/>
                <a:gd name="T4" fmla="*/ 280 w 376"/>
                <a:gd name="T5" fmla="*/ 87 h 164"/>
                <a:gd name="T6" fmla="*/ 351 w 376"/>
                <a:gd name="T7" fmla="*/ 108 h 164"/>
                <a:gd name="T8" fmla="*/ 371 w 376"/>
                <a:gd name="T9" fmla="*/ 130 h 164"/>
                <a:gd name="T10" fmla="*/ 362 w 376"/>
                <a:gd name="T11" fmla="*/ 143 h 164"/>
                <a:gd name="T12" fmla="*/ 363 w 376"/>
                <a:gd name="T13" fmla="*/ 164 h 164"/>
                <a:gd name="T14" fmla="*/ 26 w 376"/>
                <a:gd name="T15" fmla="*/ 55 h 164"/>
                <a:gd name="T16" fmla="*/ 26 w 376"/>
                <a:gd name="T17" fmla="*/ 50 h 164"/>
                <a:gd name="T18" fmla="*/ 43 w 376"/>
                <a:gd name="T19" fmla="*/ 50 h 164"/>
                <a:gd name="T20" fmla="*/ 163 w 376"/>
                <a:gd name="T21" fmla="*/ 88 h 164"/>
                <a:gd name="T22" fmla="*/ 289 w 376"/>
                <a:gd name="T23" fmla="*/ 124 h 164"/>
                <a:gd name="T24" fmla="*/ 334 w 376"/>
                <a:gd name="T25" fmla="*/ 138 h 164"/>
                <a:gd name="T26" fmla="*/ 355 w 376"/>
                <a:gd name="T27" fmla="*/ 140 h 164"/>
                <a:gd name="T28" fmla="*/ 356 w 376"/>
                <a:gd name="T29" fmla="*/ 136 h 164"/>
                <a:gd name="T30" fmla="*/ 300 w 376"/>
                <a:gd name="T31" fmla="*/ 116 h 164"/>
                <a:gd name="T32" fmla="*/ 179 w 376"/>
                <a:gd name="T33" fmla="*/ 76 h 164"/>
                <a:gd name="T34" fmla="*/ 60 w 376"/>
                <a:gd name="T35" fmla="*/ 39 h 164"/>
                <a:gd name="T36" fmla="*/ 7 w 376"/>
                <a:gd name="T37" fmla="*/ 39 h 164"/>
                <a:gd name="T38" fmla="*/ 0 w 376"/>
                <a:gd name="T39" fmla="*/ 39 h 164"/>
                <a:gd name="T40" fmla="*/ 0 w 376"/>
                <a:gd name="T4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64">
                  <a:moveTo>
                    <a:pt x="0" y="0"/>
                  </a:moveTo>
                  <a:cubicBezTo>
                    <a:pt x="47" y="14"/>
                    <a:pt x="91" y="27"/>
                    <a:pt x="135" y="41"/>
                  </a:cubicBezTo>
                  <a:cubicBezTo>
                    <a:pt x="183" y="56"/>
                    <a:pt x="231" y="72"/>
                    <a:pt x="280" y="87"/>
                  </a:cubicBezTo>
                  <a:cubicBezTo>
                    <a:pt x="303" y="94"/>
                    <a:pt x="327" y="101"/>
                    <a:pt x="351" y="108"/>
                  </a:cubicBezTo>
                  <a:cubicBezTo>
                    <a:pt x="370" y="113"/>
                    <a:pt x="376" y="118"/>
                    <a:pt x="371" y="130"/>
                  </a:cubicBezTo>
                  <a:cubicBezTo>
                    <a:pt x="370" y="135"/>
                    <a:pt x="365" y="139"/>
                    <a:pt x="362" y="143"/>
                  </a:cubicBezTo>
                  <a:cubicBezTo>
                    <a:pt x="362" y="148"/>
                    <a:pt x="363" y="155"/>
                    <a:pt x="363" y="164"/>
                  </a:cubicBezTo>
                  <a:cubicBezTo>
                    <a:pt x="249" y="127"/>
                    <a:pt x="137" y="91"/>
                    <a:pt x="26" y="55"/>
                  </a:cubicBezTo>
                  <a:cubicBezTo>
                    <a:pt x="26" y="54"/>
                    <a:pt x="26" y="52"/>
                    <a:pt x="26" y="50"/>
                  </a:cubicBezTo>
                  <a:cubicBezTo>
                    <a:pt x="32" y="50"/>
                    <a:pt x="38" y="49"/>
                    <a:pt x="43" y="50"/>
                  </a:cubicBezTo>
                  <a:cubicBezTo>
                    <a:pt x="83" y="63"/>
                    <a:pt x="123" y="76"/>
                    <a:pt x="163" y="88"/>
                  </a:cubicBezTo>
                  <a:cubicBezTo>
                    <a:pt x="205" y="101"/>
                    <a:pt x="247" y="112"/>
                    <a:pt x="289" y="124"/>
                  </a:cubicBezTo>
                  <a:cubicBezTo>
                    <a:pt x="304" y="129"/>
                    <a:pt x="319" y="134"/>
                    <a:pt x="334" y="138"/>
                  </a:cubicBezTo>
                  <a:cubicBezTo>
                    <a:pt x="341" y="140"/>
                    <a:pt x="348" y="140"/>
                    <a:pt x="355" y="140"/>
                  </a:cubicBezTo>
                  <a:cubicBezTo>
                    <a:pt x="355" y="139"/>
                    <a:pt x="356" y="137"/>
                    <a:pt x="356" y="136"/>
                  </a:cubicBezTo>
                  <a:cubicBezTo>
                    <a:pt x="337" y="129"/>
                    <a:pt x="319" y="122"/>
                    <a:pt x="300" y="116"/>
                  </a:cubicBezTo>
                  <a:cubicBezTo>
                    <a:pt x="260" y="102"/>
                    <a:pt x="219" y="89"/>
                    <a:pt x="179" y="76"/>
                  </a:cubicBezTo>
                  <a:cubicBezTo>
                    <a:pt x="139" y="64"/>
                    <a:pt x="99" y="53"/>
                    <a:pt x="60" y="39"/>
                  </a:cubicBezTo>
                  <a:cubicBezTo>
                    <a:pt x="42" y="33"/>
                    <a:pt x="25" y="30"/>
                    <a:pt x="7" y="39"/>
                  </a:cubicBezTo>
                  <a:cubicBezTo>
                    <a:pt x="5" y="40"/>
                    <a:pt x="2" y="39"/>
                    <a:pt x="0" y="39"/>
                  </a:cubicBezTo>
                  <a:cubicBezTo>
                    <a:pt x="0" y="25"/>
                    <a:pt x="0" y="13"/>
                    <a:pt x="0" y="0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1">
              <a:extLst>
                <a:ext uri="{FF2B5EF4-FFF2-40B4-BE49-F238E27FC236}">
                  <a16:creationId xmlns:a16="http://schemas.microsoft.com/office/drawing/2014/main" id="{5FD62449-94D8-4284-97DA-2B38E2698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4003" y="3092072"/>
              <a:ext cx="1327531" cy="433918"/>
            </a:xfrm>
            <a:custGeom>
              <a:avLst/>
              <a:gdLst>
                <a:gd name="T0" fmla="*/ 0 w 613"/>
                <a:gd name="T1" fmla="*/ 15 h 201"/>
                <a:gd name="T2" fmla="*/ 34 w 613"/>
                <a:gd name="T3" fmla="*/ 3 h 201"/>
                <a:gd name="T4" fmla="*/ 91 w 613"/>
                <a:gd name="T5" fmla="*/ 21 h 201"/>
                <a:gd name="T6" fmla="*/ 161 w 613"/>
                <a:gd name="T7" fmla="*/ 44 h 201"/>
                <a:gd name="T8" fmla="*/ 253 w 613"/>
                <a:gd name="T9" fmla="*/ 74 h 201"/>
                <a:gd name="T10" fmla="*/ 316 w 613"/>
                <a:gd name="T11" fmla="*/ 94 h 201"/>
                <a:gd name="T12" fmla="*/ 381 w 613"/>
                <a:gd name="T13" fmla="*/ 115 h 201"/>
                <a:gd name="T14" fmla="*/ 441 w 613"/>
                <a:gd name="T15" fmla="*/ 135 h 201"/>
                <a:gd name="T16" fmla="*/ 508 w 613"/>
                <a:gd name="T17" fmla="*/ 155 h 201"/>
                <a:gd name="T18" fmla="*/ 578 w 613"/>
                <a:gd name="T19" fmla="*/ 178 h 201"/>
                <a:gd name="T20" fmla="*/ 603 w 613"/>
                <a:gd name="T21" fmla="*/ 186 h 201"/>
                <a:gd name="T22" fmla="*/ 613 w 613"/>
                <a:gd name="T23" fmla="*/ 195 h 201"/>
                <a:gd name="T24" fmla="*/ 599 w 613"/>
                <a:gd name="T25" fmla="*/ 200 h 201"/>
                <a:gd name="T26" fmla="*/ 569 w 613"/>
                <a:gd name="T27" fmla="*/ 191 h 201"/>
                <a:gd name="T28" fmla="*/ 500 w 613"/>
                <a:gd name="T29" fmla="*/ 169 h 201"/>
                <a:gd name="T30" fmla="*/ 401 w 613"/>
                <a:gd name="T31" fmla="*/ 139 h 201"/>
                <a:gd name="T32" fmla="*/ 311 w 613"/>
                <a:gd name="T33" fmla="*/ 111 h 201"/>
                <a:gd name="T34" fmla="*/ 214 w 613"/>
                <a:gd name="T35" fmla="*/ 81 h 201"/>
                <a:gd name="T36" fmla="*/ 118 w 613"/>
                <a:gd name="T37" fmla="*/ 51 h 201"/>
                <a:gd name="T38" fmla="*/ 28 w 613"/>
                <a:gd name="T39" fmla="*/ 23 h 201"/>
                <a:gd name="T40" fmla="*/ 0 w 613"/>
                <a:gd name="T41" fmla="*/ 15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13" h="201">
                  <a:moveTo>
                    <a:pt x="0" y="15"/>
                  </a:moveTo>
                  <a:cubicBezTo>
                    <a:pt x="10" y="4"/>
                    <a:pt x="22" y="0"/>
                    <a:pt x="34" y="3"/>
                  </a:cubicBezTo>
                  <a:cubicBezTo>
                    <a:pt x="53" y="9"/>
                    <a:pt x="72" y="15"/>
                    <a:pt x="91" y="21"/>
                  </a:cubicBezTo>
                  <a:cubicBezTo>
                    <a:pt x="114" y="29"/>
                    <a:pt x="138" y="36"/>
                    <a:pt x="161" y="44"/>
                  </a:cubicBezTo>
                  <a:cubicBezTo>
                    <a:pt x="192" y="54"/>
                    <a:pt x="222" y="64"/>
                    <a:pt x="253" y="74"/>
                  </a:cubicBezTo>
                  <a:cubicBezTo>
                    <a:pt x="274" y="81"/>
                    <a:pt x="295" y="87"/>
                    <a:pt x="316" y="94"/>
                  </a:cubicBezTo>
                  <a:cubicBezTo>
                    <a:pt x="338" y="101"/>
                    <a:pt x="359" y="108"/>
                    <a:pt x="381" y="115"/>
                  </a:cubicBezTo>
                  <a:cubicBezTo>
                    <a:pt x="401" y="122"/>
                    <a:pt x="421" y="129"/>
                    <a:pt x="441" y="135"/>
                  </a:cubicBezTo>
                  <a:cubicBezTo>
                    <a:pt x="463" y="142"/>
                    <a:pt x="486" y="148"/>
                    <a:pt x="508" y="155"/>
                  </a:cubicBezTo>
                  <a:cubicBezTo>
                    <a:pt x="531" y="162"/>
                    <a:pt x="554" y="170"/>
                    <a:pt x="578" y="178"/>
                  </a:cubicBezTo>
                  <a:cubicBezTo>
                    <a:pt x="586" y="180"/>
                    <a:pt x="595" y="182"/>
                    <a:pt x="603" y="186"/>
                  </a:cubicBezTo>
                  <a:cubicBezTo>
                    <a:pt x="607" y="187"/>
                    <a:pt x="609" y="192"/>
                    <a:pt x="613" y="195"/>
                  </a:cubicBezTo>
                  <a:cubicBezTo>
                    <a:pt x="608" y="197"/>
                    <a:pt x="603" y="201"/>
                    <a:pt x="599" y="200"/>
                  </a:cubicBezTo>
                  <a:cubicBezTo>
                    <a:pt x="589" y="198"/>
                    <a:pt x="579" y="194"/>
                    <a:pt x="569" y="191"/>
                  </a:cubicBezTo>
                  <a:cubicBezTo>
                    <a:pt x="546" y="184"/>
                    <a:pt x="523" y="177"/>
                    <a:pt x="500" y="169"/>
                  </a:cubicBezTo>
                  <a:cubicBezTo>
                    <a:pt x="467" y="159"/>
                    <a:pt x="434" y="149"/>
                    <a:pt x="401" y="139"/>
                  </a:cubicBezTo>
                  <a:cubicBezTo>
                    <a:pt x="371" y="129"/>
                    <a:pt x="341" y="120"/>
                    <a:pt x="311" y="111"/>
                  </a:cubicBezTo>
                  <a:cubicBezTo>
                    <a:pt x="279" y="101"/>
                    <a:pt x="247" y="91"/>
                    <a:pt x="214" y="81"/>
                  </a:cubicBezTo>
                  <a:cubicBezTo>
                    <a:pt x="182" y="71"/>
                    <a:pt x="150" y="61"/>
                    <a:pt x="118" y="51"/>
                  </a:cubicBezTo>
                  <a:cubicBezTo>
                    <a:pt x="88" y="42"/>
                    <a:pt x="58" y="32"/>
                    <a:pt x="28" y="23"/>
                  </a:cubicBezTo>
                  <a:cubicBezTo>
                    <a:pt x="19" y="20"/>
                    <a:pt x="10" y="18"/>
                    <a:pt x="0" y="15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2">
              <a:extLst>
                <a:ext uri="{FF2B5EF4-FFF2-40B4-BE49-F238E27FC236}">
                  <a16:creationId xmlns:a16="http://schemas.microsoft.com/office/drawing/2014/main" id="{37B26269-5937-4798-93D5-4F966059BA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7136" y="3074888"/>
              <a:ext cx="1314642" cy="429622"/>
            </a:xfrm>
            <a:custGeom>
              <a:avLst/>
              <a:gdLst>
                <a:gd name="T0" fmla="*/ 1 w 607"/>
                <a:gd name="T1" fmla="*/ 0 h 199"/>
                <a:gd name="T2" fmla="*/ 35 w 607"/>
                <a:gd name="T3" fmla="*/ 6 h 199"/>
                <a:gd name="T4" fmla="*/ 98 w 607"/>
                <a:gd name="T5" fmla="*/ 26 h 199"/>
                <a:gd name="T6" fmla="*/ 168 w 607"/>
                <a:gd name="T7" fmla="*/ 49 h 199"/>
                <a:gd name="T8" fmla="*/ 226 w 607"/>
                <a:gd name="T9" fmla="*/ 67 h 199"/>
                <a:gd name="T10" fmla="*/ 318 w 607"/>
                <a:gd name="T11" fmla="*/ 96 h 199"/>
                <a:gd name="T12" fmla="*/ 419 w 607"/>
                <a:gd name="T13" fmla="*/ 127 h 199"/>
                <a:gd name="T14" fmla="*/ 503 w 607"/>
                <a:gd name="T15" fmla="*/ 155 h 199"/>
                <a:gd name="T16" fmla="*/ 568 w 607"/>
                <a:gd name="T17" fmla="*/ 176 h 199"/>
                <a:gd name="T18" fmla="*/ 601 w 607"/>
                <a:gd name="T19" fmla="*/ 186 h 199"/>
                <a:gd name="T20" fmla="*/ 607 w 607"/>
                <a:gd name="T21" fmla="*/ 194 h 199"/>
                <a:gd name="T22" fmla="*/ 598 w 607"/>
                <a:gd name="T23" fmla="*/ 199 h 199"/>
                <a:gd name="T24" fmla="*/ 574 w 607"/>
                <a:gd name="T25" fmla="*/ 193 h 199"/>
                <a:gd name="T26" fmla="*/ 484 w 607"/>
                <a:gd name="T27" fmla="*/ 163 h 199"/>
                <a:gd name="T28" fmla="*/ 420 w 607"/>
                <a:gd name="T29" fmla="*/ 143 h 199"/>
                <a:gd name="T30" fmla="*/ 333 w 607"/>
                <a:gd name="T31" fmla="*/ 115 h 199"/>
                <a:gd name="T32" fmla="*/ 262 w 607"/>
                <a:gd name="T33" fmla="*/ 93 h 199"/>
                <a:gd name="T34" fmla="*/ 199 w 607"/>
                <a:gd name="T35" fmla="*/ 71 h 199"/>
                <a:gd name="T36" fmla="*/ 141 w 607"/>
                <a:gd name="T37" fmla="*/ 53 h 199"/>
                <a:gd name="T38" fmla="*/ 76 w 607"/>
                <a:gd name="T39" fmla="*/ 33 h 199"/>
                <a:gd name="T40" fmla="*/ 5 w 607"/>
                <a:gd name="T41" fmla="*/ 9 h 199"/>
                <a:gd name="T42" fmla="*/ 0 w 607"/>
                <a:gd name="T43" fmla="*/ 7 h 199"/>
                <a:gd name="T44" fmla="*/ 1 w 607"/>
                <a:gd name="T4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7" h="199">
                  <a:moveTo>
                    <a:pt x="1" y="0"/>
                  </a:moveTo>
                  <a:cubicBezTo>
                    <a:pt x="12" y="2"/>
                    <a:pt x="24" y="3"/>
                    <a:pt x="35" y="6"/>
                  </a:cubicBezTo>
                  <a:cubicBezTo>
                    <a:pt x="56" y="12"/>
                    <a:pt x="77" y="20"/>
                    <a:pt x="98" y="26"/>
                  </a:cubicBezTo>
                  <a:cubicBezTo>
                    <a:pt x="121" y="34"/>
                    <a:pt x="145" y="42"/>
                    <a:pt x="168" y="49"/>
                  </a:cubicBezTo>
                  <a:cubicBezTo>
                    <a:pt x="188" y="55"/>
                    <a:pt x="207" y="61"/>
                    <a:pt x="226" y="67"/>
                  </a:cubicBezTo>
                  <a:cubicBezTo>
                    <a:pt x="257" y="77"/>
                    <a:pt x="287" y="87"/>
                    <a:pt x="318" y="96"/>
                  </a:cubicBezTo>
                  <a:cubicBezTo>
                    <a:pt x="352" y="107"/>
                    <a:pt x="385" y="116"/>
                    <a:pt x="419" y="127"/>
                  </a:cubicBezTo>
                  <a:cubicBezTo>
                    <a:pt x="447" y="136"/>
                    <a:pt x="475" y="146"/>
                    <a:pt x="503" y="155"/>
                  </a:cubicBezTo>
                  <a:cubicBezTo>
                    <a:pt x="524" y="162"/>
                    <a:pt x="546" y="169"/>
                    <a:pt x="568" y="176"/>
                  </a:cubicBezTo>
                  <a:cubicBezTo>
                    <a:pt x="579" y="180"/>
                    <a:pt x="590" y="183"/>
                    <a:pt x="601" y="186"/>
                  </a:cubicBezTo>
                  <a:cubicBezTo>
                    <a:pt x="604" y="187"/>
                    <a:pt x="605" y="191"/>
                    <a:pt x="607" y="194"/>
                  </a:cubicBezTo>
                  <a:cubicBezTo>
                    <a:pt x="604" y="196"/>
                    <a:pt x="601" y="199"/>
                    <a:pt x="598" y="199"/>
                  </a:cubicBezTo>
                  <a:cubicBezTo>
                    <a:pt x="590" y="198"/>
                    <a:pt x="582" y="196"/>
                    <a:pt x="574" y="193"/>
                  </a:cubicBezTo>
                  <a:cubicBezTo>
                    <a:pt x="544" y="183"/>
                    <a:pt x="514" y="173"/>
                    <a:pt x="484" y="163"/>
                  </a:cubicBezTo>
                  <a:cubicBezTo>
                    <a:pt x="463" y="156"/>
                    <a:pt x="441" y="150"/>
                    <a:pt x="420" y="143"/>
                  </a:cubicBezTo>
                  <a:cubicBezTo>
                    <a:pt x="391" y="134"/>
                    <a:pt x="362" y="125"/>
                    <a:pt x="333" y="115"/>
                  </a:cubicBezTo>
                  <a:cubicBezTo>
                    <a:pt x="309" y="108"/>
                    <a:pt x="286" y="101"/>
                    <a:pt x="262" y="93"/>
                  </a:cubicBezTo>
                  <a:cubicBezTo>
                    <a:pt x="241" y="86"/>
                    <a:pt x="220" y="78"/>
                    <a:pt x="199" y="71"/>
                  </a:cubicBezTo>
                  <a:cubicBezTo>
                    <a:pt x="180" y="65"/>
                    <a:pt x="161" y="59"/>
                    <a:pt x="141" y="53"/>
                  </a:cubicBezTo>
                  <a:cubicBezTo>
                    <a:pt x="120" y="46"/>
                    <a:pt x="98" y="40"/>
                    <a:pt x="76" y="33"/>
                  </a:cubicBezTo>
                  <a:cubicBezTo>
                    <a:pt x="52" y="26"/>
                    <a:pt x="29" y="17"/>
                    <a:pt x="5" y="9"/>
                  </a:cubicBezTo>
                  <a:cubicBezTo>
                    <a:pt x="3" y="9"/>
                    <a:pt x="2" y="8"/>
                    <a:pt x="0" y="7"/>
                  </a:cubicBezTo>
                  <a:cubicBezTo>
                    <a:pt x="0" y="5"/>
                    <a:pt x="1" y="3"/>
                    <a:pt x="1" y="0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3">
              <a:extLst>
                <a:ext uri="{FF2B5EF4-FFF2-40B4-BE49-F238E27FC236}">
                  <a16:creationId xmlns:a16="http://schemas.microsoft.com/office/drawing/2014/main" id="{50580258-9114-48FE-9E0F-60F964A40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1629" y="3044814"/>
              <a:ext cx="1337555" cy="452535"/>
            </a:xfrm>
            <a:custGeom>
              <a:avLst/>
              <a:gdLst>
                <a:gd name="T0" fmla="*/ 618 w 618"/>
                <a:gd name="T1" fmla="*/ 194 h 210"/>
                <a:gd name="T2" fmla="*/ 576 w 618"/>
                <a:gd name="T3" fmla="*/ 197 h 210"/>
                <a:gd name="T4" fmla="*/ 504 w 618"/>
                <a:gd name="T5" fmla="*/ 174 h 210"/>
                <a:gd name="T6" fmla="*/ 440 w 618"/>
                <a:gd name="T7" fmla="*/ 152 h 210"/>
                <a:gd name="T8" fmla="*/ 375 w 618"/>
                <a:gd name="T9" fmla="*/ 132 h 210"/>
                <a:gd name="T10" fmla="*/ 313 w 618"/>
                <a:gd name="T11" fmla="*/ 112 h 210"/>
                <a:gd name="T12" fmla="*/ 248 w 618"/>
                <a:gd name="T13" fmla="*/ 91 h 210"/>
                <a:gd name="T14" fmla="*/ 180 w 618"/>
                <a:gd name="T15" fmla="*/ 70 h 210"/>
                <a:gd name="T16" fmla="*/ 113 w 618"/>
                <a:gd name="T17" fmla="*/ 48 h 210"/>
                <a:gd name="T18" fmla="*/ 48 w 618"/>
                <a:gd name="T19" fmla="*/ 27 h 210"/>
                <a:gd name="T20" fmla="*/ 0 w 618"/>
                <a:gd name="T21" fmla="*/ 13 h 210"/>
                <a:gd name="T22" fmla="*/ 35 w 618"/>
                <a:gd name="T23" fmla="*/ 10 h 210"/>
                <a:gd name="T24" fmla="*/ 108 w 618"/>
                <a:gd name="T25" fmla="*/ 32 h 210"/>
                <a:gd name="T26" fmla="*/ 170 w 618"/>
                <a:gd name="T27" fmla="*/ 54 h 210"/>
                <a:gd name="T28" fmla="*/ 233 w 618"/>
                <a:gd name="T29" fmla="*/ 74 h 210"/>
                <a:gd name="T30" fmla="*/ 303 w 618"/>
                <a:gd name="T31" fmla="*/ 96 h 210"/>
                <a:gd name="T32" fmla="*/ 366 w 618"/>
                <a:gd name="T33" fmla="*/ 115 h 210"/>
                <a:gd name="T34" fmla="*/ 433 w 618"/>
                <a:gd name="T35" fmla="*/ 137 h 210"/>
                <a:gd name="T36" fmla="*/ 497 w 618"/>
                <a:gd name="T37" fmla="*/ 157 h 210"/>
                <a:gd name="T38" fmla="*/ 591 w 618"/>
                <a:gd name="T39" fmla="*/ 187 h 210"/>
                <a:gd name="T40" fmla="*/ 618 w 618"/>
                <a:gd name="T41" fmla="*/ 19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18" h="210">
                  <a:moveTo>
                    <a:pt x="618" y="194"/>
                  </a:moveTo>
                  <a:cubicBezTo>
                    <a:pt x="603" y="210"/>
                    <a:pt x="589" y="200"/>
                    <a:pt x="576" y="197"/>
                  </a:cubicBezTo>
                  <a:cubicBezTo>
                    <a:pt x="552" y="190"/>
                    <a:pt x="528" y="182"/>
                    <a:pt x="504" y="174"/>
                  </a:cubicBezTo>
                  <a:cubicBezTo>
                    <a:pt x="483" y="167"/>
                    <a:pt x="462" y="159"/>
                    <a:pt x="440" y="152"/>
                  </a:cubicBezTo>
                  <a:cubicBezTo>
                    <a:pt x="419" y="145"/>
                    <a:pt x="397" y="139"/>
                    <a:pt x="375" y="132"/>
                  </a:cubicBezTo>
                  <a:cubicBezTo>
                    <a:pt x="354" y="126"/>
                    <a:pt x="334" y="119"/>
                    <a:pt x="313" y="112"/>
                  </a:cubicBezTo>
                  <a:cubicBezTo>
                    <a:pt x="291" y="105"/>
                    <a:pt x="270" y="98"/>
                    <a:pt x="248" y="91"/>
                  </a:cubicBezTo>
                  <a:cubicBezTo>
                    <a:pt x="225" y="84"/>
                    <a:pt x="203" y="77"/>
                    <a:pt x="180" y="70"/>
                  </a:cubicBezTo>
                  <a:cubicBezTo>
                    <a:pt x="158" y="62"/>
                    <a:pt x="135" y="56"/>
                    <a:pt x="113" y="48"/>
                  </a:cubicBezTo>
                  <a:cubicBezTo>
                    <a:pt x="91" y="41"/>
                    <a:pt x="70" y="34"/>
                    <a:pt x="48" y="27"/>
                  </a:cubicBezTo>
                  <a:cubicBezTo>
                    <a:pt x="33" y="22"/>
                    <a:pt x="17" y="18"/>
                    <a:pt x="0" y="13"/>
                  </a:cubicBezTo>
                  <a:cubicBezTo>
                    <a:pt x="12" y="0"/>
                    <a:pt x="24" y="7"/>
                    <a:pt x="35" y="10"/>
                  </a:cubicBezTo>
                  <a:cubicBezTo>
                    <a:pt x="60" y="17"/>
                    <a:pt x="84" y="25"/>
                    <a:pt x="108" y="32"/>
                  </a:cubicBezTo>
                  <a:cubicBezTo>
                    <a:pt x="129" y="39"/>
                    <a:pt x="149" y="47"/>
                    <a:pt x="170" y="54"/>
                  </a:cubicBezTo>
                  <a:cubicBezTo>
                    <a:pt x="191" y="61"/>
                    <a:pt x="212" y="67"/>
                    <a:pt x="233" y="74"/>
                  </a:cubicBezTo>
                  <a:cubicBezTo>
                    <a:pt x="256" y="81"/>
                    <a:pt x="280" y="89"/>
                    <a:pt x="303" y="96"/>
                  </a:cubicBezTo>
                  <a:cubicBezTo>
                    <a:pt x="324" y="103"/>
                    <a:pt x="345" y="109"/>
                    <a:pt x="366" y="115"/>
                  </a:cubicBezTo>
                  <a:cubicBezTo>
                    <a:pt x="388" y="122"/>
                    <a:pt x="411" y="130"/>
                    <a:pt x="433" y="137"/>
                  </a:cubicBezTo>
                  <a:cubicBezTo>
                    <a:pt x="454" y="144"/>
                    <a:pt x="475" y="150"/>
                    <a:pt x="497" y="157"/>
                  </a:cubicBezTo>
                  <a:cubicBezTo>
                    <a:pt x="528" y="167"/>
                    <a:pt x="560" y="177"/>
                    <a:pt x="591" y="187"/>
                  </a:cubicBezTo>
                  <a:cubicBezTo>
                    <a:pt x="599" y="190"/>
                    <a:pt x="607" y="191"/>
                    <a:pt x="618" y="194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4">
              <a:extLst>
                <a:ext uri="{FF2B5EF4-FFF2-40B4-BE49-F238E27FC236}">
                  <a16:creationId xmlns:a16="http://schemas.microsoft.com/office/drawing/2014/main" id="{33D2840A-CB87-4E40-B8C1-B42A12DFFB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0417" y="3020469"/>
              <a:ext cx="1341851" cy="441078"/>
            </a:xfrm>
            <a:custGeom>
              <a:avLst/>
              <a:gdLst>
                <a:gd name="T0" fmla="*/ 0 w 620"/>
                <a:gd name="T1" fmla="*/ 14 h 204"/>
                <a:gd name="T2" fmla="*/ 36 w 620"/>
                <a:gd name="T3" fmla="*/ 12 h 204"/>
                <a:gd name="T4" fmla="*/ 107 w 620"/>
                <a:gd name="T5" fmla="*/ 34 h 204"/>
                <a:gd name="T6" fmla="*/ 169 w 620"/>
                <a:gd name="T7" fmla="*/ 54 h 204"/>
                <a:gd name="T8" fmla="*/ 242 w 620"/>
                <a:gd name="T9" fmla="*/ 77 h 204"/>
                <a:gd name="T10" fmla="*/ 307 w 620"/>
                <a:gd name="T11" fmla="*/ 98 h 204"/>
                <a:gd name="T12" fmla="*/ 371 w 620"/>
                <a:gd name="T13" fmla="*/ 118 h 204"/>
                <a:gd name="T14" fmla="*/ 442 w 620"/>
                <a:gd name="T15" fmla="*/ 141 h 204"/>
                <a:gd name="T16" fmla="*/ 509 w 620"/>
                <a:gd name="T17" fmla="*/ 160 h 204"/>
                <a:gd name="T18" fmla="*/ 571 w 620"/>
                <a:gd name="T19" fmla="*/ 180 h 204"/>
                <a:gd name="T20" fmla="*/ 620 w 620"/>
                <a:gd name="T21" fmla="*/ 196 h 204"/>
                <a:gd name="T22" fmla="*/ 619 w 620"/>
                <a:gd name="T23" fmla="*/ 201 h 204"/>
                <a:gd name="T24" fmla="*/ 589 w 620"/>
                <a:gd name="T25" fmla="*/ 201 h 204"/>
                <a:gd name="T26" fmla="*/ 501 w 620"/>
                <a:gd name="T27" fmla="*/ 173 h 204"/>
                <a:gd name="T28" fmla="*/ 434 w 620"/>
                <a:gd name="T29" fmla="*/ 152 h 204"/>
                <a:gd name="T30" fmla="*/ 371 w 620"/>
                <a:gd name="T31" fmla="*/ 132 h 204"/>
                <a:gd name="T32" fmla="*/ 305 w 620"/>
                <a:gd name="T33" fmla="*/ 110 h 204"/>
                <a:gd name="T34" fmla="*/ 239 w 620"/>
                <a:gd name="T35" fmla="*/ 89 h 204"/>
                <a:gd name="T36" fmla="*/ 170 w 620"/>
                <a:gd name="T37" fmla="*/ 68 h 204"/>
                <a:gd name="T38" fmla="*/ 107 w 620"/>
                <a:gd name="T39" fmla="*/ 48 h 204"/>
                <a:gd name="T40" fmla="*/ 38 w 620"/>
                <a:gd name="T41" fmla="*/ 26 h 204"/>
                <a:gd name="T42" fmla="*/ 0 w 620"/>
                <a:gd name="T43" fmla="*/ 1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20" h="204">
                  <a:moveTo>
                    <a:pt x="0" y="14"/>
                  </a:moveTo>
                  <a:cubicBezTo>
                    <a:pt x="13" y="0"/>
                    <a:pt x="26" y="10"/>
                    <a:pt x="36" y="12"/>
                  </a:cubicBezTo>
                  <a:cubicBezTo>
                    <a:pt x="60" y="18"/>
                    <a:pt x="83" y="27"/>
                    <a:pt x="107" y="34"/>
                  </a:cubicBezTo>
                  <a:cubicBezTo>
                    <a:pt x="127" y="41"/>
                    <a:pt x="148" y="48"/>
                    <a:pt x="169" y="54"/>
                  </a:cubicBezTo>
                  <a:cubicBezTo>
                    <a:pt x="193" y="62"/>
                    <a:pt x="218" y="69"/>
                    <a:pt x="242" y="77"/>
                  </a:cubicBezTo>
                  <a:cubicBezTo>
                    <a:pt x="264" y="84"/>
                    <a:pt x="285" y="91"/>
                    <a:pt x="307" y="98"/>
                  </a:cubicBezTo>
                  <a:cubicBezTo>
                    <a:pt x="328" y="105"/>
                    <a:pt x="349" y="111"/>
                    <a:pt x="371" y="118"/>
                  </a:cubicBezTo>
                  <a:cubicBezTo>
                    <a:pt x="394" y="125"/>
                    <a:pt x="418" y="133"/>
                    <a:pt x="442" y="141"/>
                  </a:cubicBezTo>
                  <a:cubicBezTo>
                    <a:pt x="464" y="148"/>
                    <a:pt x="487" y="153"/>
                    <a:pt x="509" y="160"/>
                  </a:cubicBezTo>
                  <a:cubicBezTo>
                    <a:pt x="530" y="166"/>
                    <a:pt x="550" y="173"/>
                    <a:pt x="571" y="180"/>
                  </a:cubicBezTo>
                  <a:cubicBezTo>
                    <a:pt x="587" y="185"/>
                    <a:pt x="604" y="190"/>
                    <a:pt x="620" y="196"/>
                  </a:cubicBezTo>
                  <a:cubicBezTo>
                    <a:pt x="620" y="198"/>
                    <a:pt x="620" y="199"/>
                    <a:pt x="619" y="201"/>
                  </a:cubicBezTo>
                  <a:cubicBezTo>
                    <a:pt x="609" y="201"/>
                    <a:pt x="598" y="204"/>
                    <a:pt x="589" y="201"/>
                  </a:cubicBezTo>
                  <a:cubicBezTo>
                    <a:pt x="559" y="193"/>
                    <a:pt x="530" y="182"/>
                    <a:pt x="501" y="173"/>
                  </a:cubicBezTo>
                  <a:cubicBezTo>
                    <a:pt x="479" y="166"/>
                    <a:pt x="456" y="159"/>
                    <a:pt x="434" y="152"/>
                  </a:cubicBezTo>
                  <a:cubicBezTo>
                    <a:pt x="413" y="146"/>
                    <a:pt x="392" y="139"/>
                    <a:pt x="371" y="132"/>
                  </a:cubicBezTo>
                  <a:cubicBezTo>
                    <a:pt x="349" y="125"/>
                    <a:pt x="327" y="118"/>
                    <a:pt x="305" y="110"/>
                  </a:cubicBezTo>
                  <a:cubicBezTo>
                    <a:pt x="283" y="103"/>
                    <a:pt x="261" y="96"/>
                    <a:pt x="239" y="89"/>
                  </a:cubicBezTo>
                  <a:cubicBezTo>
                    <a:pt x="216" y="82"/>
                    <a:pt x="193" y="76"/>
                    <a:pt x="170" y="68"/>
                  </a:cubicBezTo>
                  <a:cubicBezTo>
                    <a:pt x="149" y="62"/>
                    <a:pt x="128" y="55"/>
                    <a:pt x="107" y="48"/>
                  </a:cubicBezTo>
                  <a:cubicBezTo>
                    <a:pt x="84" y="41"/>
                    <a:pt x="61" y="34"/>
                    <a:pt x="38" y="26"/>
                  </a:cubicBezTo>
                  <a:cubicBezTo>
                    <a:pt x="26" y="23"/>
                    <a:pt x="15" y="19"/>
                    <a:pt x="0" y="14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5">
              <a:extLst>
                <a:ext uri="{FF2B5EF4-FFF2-40B4-BE49-F238E27FC236}">
                  <a16:creationId xmlns:a16="http://schemas.microsoft.com/office/drawing/2014/main" id="{2A9395C7-4C34-48D4-8C4C-A4CEBE20F6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8702" y="3251032"/>
              <a:ext cx="1316074" cy="439646"/>
            </a:xfrm>
            <a:custGeom>
              <a:avLst/>
              <a:gdLst>
                <a:gd name="T0" fmla="*/ 607 w 608"/>
                <a:gd name="T1" fmla="*/ 203 h 203"/>
                <a:gd name="T2" fmla="*/ 579 w 608"/>
                <a:gd name="T3" fmla="*/ 200 h 203"/>
                <a:gd name="T4" fmla="*/ 457 w 608"/>
                <a:gd name="T5" fmla="*/ 161 h 203"/>
                <a:gd name="T6" fmla="*/ 321 w 608"/>
                <a:gd name="T7" fmla="*/ 114 h 203"/>
                <a:gd name="T8" fmla="*/ 233 w 608"/>
                <a:gd name="T9" fmla="*/ 86 h 203"/>
                <a:gd name="T10" fmla="*/ 172 w 608"/>
                <a:gd name="T11" fmla="*/ 64 h 203"/>
                <a:gd name="T12" fmla="*/ 111 w 608"/>
                <a:gd name="T13" fmla="*/ 45 h 203"/>
                <a:gd name="T14" fmla="*/ 25 w 608"/>
                <a:gd name="T15" fmla="*/ 17 h 203"/>
                <a:gd name="T16" fmla="*/ 0 w 608"/>
                <a:gd name="T17" fmla="*/ 8 h 203"/>
                <a:gd name="T18" fmla="*/ 36 w 608"/>
                <a:gd name="T19" fmla="*/ 5 h 203"/>
                <a:gd name="T20" fmla="*/ 103 w 608"/>
                <a:gd name="T21" fmla="*/ 28 h 203"/>
                <a:gd name="T22" fmla="*/ 131 w 608"/>
                <a:gd name="T23" fmla="*/ 37 h 203"/>
                <a:gd name="T24" fmla="*/ 283 w 608"/>
                <a:gd name="T25" fmla="*/ 87 h 203"/>
                <a:gd name="T26" fmla="*/ 394 w 608"/>
                <a:gd name="T27" fmla="*/ 126 h 203"/>
                <a:gd name="T28" fmla="*/ 479 w 608"/>
                <a:gd name="T29" fmla="*/ 153 h 203"/>
                <a:gd name="T30" fmla="*/ 608 w 608"/>
                <a:gd name="T31" fmla="*/ 197 h 203"/>
                <a:gd name="T32" fmla="*/ 607 w 608"/>
                <a:gd name="T33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8" h="203">
                  <a:moveTo>
                    <a:pt x="607" y="203"/>
                  </a:moveTo>
                  <a:cubicBezTo>
                    <a:pt x="598" y="202"/>
                    <a:pt x="588" y="203"/>
                    <a:pt x="579" y="200"/>
                  </a:cubicBezTo>
                  <a:cubicBezTo>
                    <a:pt x="538" y="188"/>
                    <a:pt x="498" y="175"/>
                    <a:pt x="457" y="161"/>
                  </a:cubicBezTo>
                  <a:cubicBezTo>
                    <a:pt x="412" y="146"/>
                    <a:pt x="366" y="129"/>
                    <a:pt x="321" y="114"/>
                  </a:cubicBezTo>
                  <a:cubicBezTo>
                    <a:pt x="292" y="104"/>
                    <a:pt x="262" y="95"/>
                    <a:pt x="233" y="86"/>
                  </a:cubicBezTo>
                  <a:cubicBezTo>
                    <a:pt x="212" y="79"/>
                    <a:pt x="192" y="71"/>
                    <a:pt x="172" y="64"/>
                  </a:cubicBezTo>
                  <a:cubicBezTo>
                    <a:pt x="152" y="57"/>
                    <a:pt x="131" y="51"/>
                    <a:pt x="111" y="45"/>
                  </a:cubicBezTo>
                  <a:cubicBezTo>
                    <a:pt x="82" y="36"/>
                    <a:pt x="54" y="26"/>
                    <a:pt x="25" y="17"/>
                  </a:cubicBezTo>
                  <a:cubicBezTo>
                    <a:pt x="17" y="14"/>
                    <a:pt x="9" y="11"/>
                    <a:pt x="0" y="8"/>
                  </a:cubicBezTo>
                  <a:cubicBezTo>
                    <a:pt x="7" y="0"/>
                    <a:pt x="21" y="0"/>
                    <a:pt x="36" y="5"/>
                  </a:cubicBezTo>
                  <a:cubicBezTo>
                    <a:pt x="58" y="14"/>
                    <a:pt x="80" y="21"/>
                    <a:pt x="103" y="28"/>
                  </a:cubicBezTo>
                  <a:cubicBezTo>
                    <a:pt x="112" y="31"/>
                    <a:pt x="121" y="34"/>
                    <a:pt x="131" y="37"/>
                  </a:cubicBezTo>
                  <a:cubicBezTo>
                    <a:pt x="181" y="54"/>
                    <a:pt x="232" y="70"/>
                    <a:pt x="283" y="87"/>
                  </a:cubicBezTo>
                  <a:cubicBezTo>
                    <a:pt x="320" y="100"/>
                    <a:pt x="357" y="113"/>
                    <a:pt x="394" y="126"/>
                  </a:cubicBezTo>
                  <a:cubicBezTo>
                    <a:pt x="422" y="135"/>
                    <a:pt x="451" y="144"/>
                    <a:pt x="479" y="153"/>
                  </a:cubicBezTo>
                  <a:cubicBezTo>
                    <a:pt x="522" y="167"/>
                    <a:pt x="565" y="182"/>
                    <a:pt x="608" y="197"/>
                  </a:cubicBezTo>
                  <a:cubicBezTo>
                    <a:pt x="608" y="199"/>
                    <a:pt x="607" y="201"/>
                    <a:pt x="607" y="203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6">
              <a:extLst>
                <a:ext uri="{FF2B5EF4-FFF2-40B4-BE49-F238E27FC236}">
                  <a16:creationId xmlns:a16="http://schemas.microsoft.com/office/drawing/2014/main" id="{6D8DB9A2-14A4-4DB4-8AA1-E32C76413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490" y="3228119"/>
              <a:ext cx="1293161" cy="443942"/>
            </a:xfrm>
            <a:custGeom>
              <a:avLst/>
              <a:gdLst>
                <a:gd name="T0" fmla="*/ 597 w 597"/>
                <a:gd name="T1" fmla="*/ 198 h 206"/>
                <a:gd name="T2" fmla="*/ 299 w 597"/>
                <a:gd name="T3" fmla="*/ 110 h 206"/>
                <a:gd name="T4" fmla="*/ 0 w 597"/>
                <a:gd name="T5" fmla="*/ 7 h 206"/>
                <a:gd name="T6" fmla="*/ 14 w 597"/>
                <a:gd name="T7" fmla="*/ 1 h 206"/>
                <a:gd name="T8" fmla="*/ 63 w 597"/>
                <a:gd name="T9" fmla="*/ 17 h 206"/>
                <a:gd name="T10" fmla="*/ 130 w 597"/>
                <a:gd name="T11" fmla="*/ 39 h 206"/>
                <a:gd name="T12" fmla="*/ 210 w 597"/>
                <a:gd name="T13" fmla="*/ 66 h 206"/>
                <a:gd name="T14" fmla="*/ 273 w 597"/>
                <a:gd name="T15" fmla="*/ 89 h 206"/>
                <a:gd name="T16" fmla="*/ 341 w 597"/>
                <a:gd name="T17" fmla="*/ 112 h 206"/>
                <a:gd name="T18" fmla="*/ 401 w 597"/>
                <a:gd name="T19" fmla="*/ 131 h 206"/>
                <a:gd name="T20" fmla="*/ 487 w 597"/>
                <a:gd name="T21" fmla="*/ 161 h 206"/>
                <a:gd name="T22" fmla="*/ 550 w 597"/>
                <a:gd name="T23" fmla="*/ 181 h 206"/>
                <a:gd name="T24" fmla="*/ 597 w 597"/>
                <a:gd name="T25" fmla="*/ 19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7" h="206">
                  <a:moveTo>
                    <a:pt x="597" y="198"/>
                  </a:moveTo>
                  <a:cubicBezTo>
                    <a:pt x="586" y="206"/>
                    <a:pt x="342" y="125"/>
                    <a:pt x="299" y="110"/>
                  </a:cubicBezTo>
                  <a:cubicBezTo>
                    <a:pt x="201" y="75"/>
                    <a:pt x="101" y="44"/>
                    <a:pt x="0" y="7"/>
                  </a:cubicBezTo>
                  <a:cubicBezTo>
                    <a:pt x="5" y="5"/>
                    <a:pt x="10" y="0"/>
                    <a:pt x="14" y="1"/>
                  </a:cubicBezTo>
                  <a:cubicBezTo>
                    <a:pt x="30" y="6"/>
                    <a:pt x="47" y="12"/>
                    <a:pt x="63" y="17"/>
                  </a:cubicBezTo>
                  <a:cubicBezTo>
                    <a:pt x="85" y="24"/>
                    <a:pt x="108" y="32"/>
                    <a:pt x="130" y="39"/>
                  </a:cubicBezTo>
                  <a:cubicBezTo>
                    <a:pt x="157" y="48"/>
                    <a:pt x="184" y="57"/>
                    <a:pt x="210" y="66"/>
                  </a:cubicBezTo>
                  <a:cubicBezTo>
                    <a:pt x="231" y="74"/>
                    <a:pt x="252" y="81"/>
                    <a:pt x="273" y="89"/>
                  </a:cubicBezTo>
                  <a:cubicBezTo>
                    <a:pt x="296" y="96"/>
                    <a:pt x="319" y="104"/>
                    <a:pt x="341" y="112"/>
                  </a:cubicBezTo>
                  <a:cubicBezTo>
                    <a:pt x="361" y="119"/>
                    <a:pt x="381" y="124"/>
                    <a:pt x="401" y="131"/>
                  </a:cubicBezTo>
                  <a:cubicBezTo>
                    <a:pt x="430" y="141"/>
                    <a:pt x="458" y="151"/>
                    <a:pt x="487" y="161"/>
                  </a:cubicBezTo>
                  <a:cubicBezTo>
                    <a:pt x="508" y="168"/>
                    <a:pt x="529" y="174"/>
                    <a:pt x="550" y="181"/>
                  </a:cubicBezTo>
                  <a:cubicBezTo>
                    <a:pt x="566" y="186"/>
                    <a:pt x="581" y="192"/>
                    <a:pt x="597" y="198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7">
              <a:extLst>
                <a:ext uri="{FF2B5EF4-FFF2-40B4-BE49-F238E27FC236}">
                  <a16:creationId xmlns:a16="http://schemas.microsoft.com/office/drawing/2014/main" id="{3D243540-106E-4B9E-8E42-4F21C9B8D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9205" y="3004716"/>
              <a:ext cx="804824" cy="272094"/>
            </a:xfrm>
            <a:custGeom>
              <a:avLst/>
              <a:gdLst>
                <a:gd name="T0" fmla="*/ 365 w 372"/>
                <a:gd name="T1" fmla="*/ 126 h 126"/>
                <a:gd name="T2" fmla="*/ 328 w 372"/>
                <a:gd name="T3" fmla="*/ 116 h 126"/>
                <a:gd name="T4" fmla="*/ 237 w 372"/>
                <a:gd name="T5" fmla="*/ 86 h 126"/>
                <a:gd name="T6" fmla="*/ 148 w 372"/>
                <a:gd name="T7" fmla="*/ 59 h 126"/>
                <a:gd name="T8" fmla="*/ 78 w 372"/>
                <a:gd name="T9" fmla="*/ 36 h 126"/>
                <a:gd name="T10" fmla="*/ 12 w 372"/>
                <a:gd name="T11" fmla="*/ 17 h 126"/>
                <a:gd name="T12" fmla="*/ 0 w 372"/>
                <a:gd name="T13" fmla="*/ 8 h 126"/>
                <a:gd name="T14" fmla="*/ 12 w 372"/>
                <a:gd name="T15" fmla="*/ 1 h 126"/>
                <a:gd name="T16" fmla="*/ 31 w 372"/>
                <a:gd name="T17" fmla="*/ 4 h 126"/>
                <a:gd name="T18" fmla="*/ 127 w 372"/>
                <a:gd name="T19" fmla="*/ 34 h 126"/>
                <a:gd name="T20" fmla="*/ 217 w 372"/>
                <a:gd name="T21" fmla="*/ 64 h 126"/>
                <a:gd name="T22" fmla="*/ 307 w 372"/>
                <a:gd name="T23" fmla="*/ 92 h 126"/>
                <a:gd name="T24" fmla="*/ 364 w 372"/>
                <a:gd name="T25" fmla="*/ 110 h 126"/>
                <a:gd name="T26" fmla="*/ 372 w 372"/>
                <a:gd name="T27" fmla="*/ 121 h 126"/>
                <a:gd name="T28" fmla="*/ 365 w 372"/>
                <a:gd name="T2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2" h="126">
                  <a:moveTo>
                    <a:pt x="365" y="126"/>
                  </a:moveTo>
                  <a:cubicBezTo>
                    <a:pt x="351" y="123"/>
                    <a:pt x="340" y="120"/>
                    <a:pt x="328" y="116"/>
                  </a:cubicBezTo>
                  <a:cubicBezTo>
                    <a:pt x="298" y="106"/>
                    <a:pt x="268" y="96"/>
                    <a:pt x="237" y="86"/>
                  </a:cubicBezTo>
                  <a:cubicBezTo>
                    <a:pt x="208" y="77"/>
                    <a:pt x="178" y="68"/>
                    <a:pt x="148" y="59"/>
                  </a:cubicBezTo>
                  <a:cubicBezTo>
                    <a:pt x="125" y="51"/>
                    <a:pt x="101" y="43"/>
                    <a:pt x="78" y="36"/>
                  </a:cubicBezTo>
                  <a:cubicBezTo>
                    <a:pt x="56" y="29"/>
                    <a:pt x="34" y="23"/>
                    <a:pt x="12" y="17"/>
                  </a:cubicBezTo>
                  <a:cubicBezTo>
                    <a:pt x="8" y="15"/>
                    <a:pt x="4" y="11"/>
                    <a:pt x="0" y="8"/>
                  </a:cubicBezTo>
                  <a:cubicBezTo>
                    <a:pt x="4" y="6"/>
                    <a:pt x="8" y="1"/>
                    <a:pt x="12" y="1"/>
                  </a:cubicBezTo>
                  <a:cubicBezTo>
                    <a:pt x="19" y="0"/>
                    <a:pt x="25" y="2"/>
                    <a:pt x="31" y="4"/>
                  </a:cubicBezTo>
                  <a:cubicBezTo>
                    <a:pt x="63" y="14"/>
                    <a:pt x="95" y="24"/>
                    <a:pt x="127" y="34"/>
                  </a:cubicBezTo>
                  <a:cubicBezTo>
                    <a:pt x="157" y="44"/>
                    <a:pt x="187" y="55"/>
                    <a:pt x="217" y="64"/>
                  </a:cubicBezTo>
                  <a:cubicBezTo>
                    <a:pt x="247" y="74"/>
                    <a:pt x="277" y="83"/>
                    <a:pt x="307" y="92"/>
                  </a:cubicBezTo>
                  <a:cubicBezTo>
                    <a:pt x="326" y="98"/>
                    <a:pt x="345" y="103"/>
                    <a:pt x="364" y="110"/>
                  </a:cubicBezTo>
                  <a:cubicBezTo>
                    <a:pt x="367" y="111"/>
                    <a:pt x="370" y="117"/>
                    <a:pt x="372" y="121"/>
                  </a:cubicBezTo>
                  <a:cubicBezTo>
                    <a:pt x="370" y="123"/>
                    <a:pt x="367" y="125"/>
                    <a:pt x="365" y="126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8">
              <a:extLst>
                <a:ext uri="{FF2B5EF4-FFF2-40B4-BE49-F238E27FC236}">
                  <a16:creationId xmlns:a16="http://schemas.microsoft.com/office/drawing/2014/main" id="{0EC4D8FF-D30B-4742-BA5A-E3B1DB70B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778" y="3272513"/>
              <a:ext cx="824873" cy="276390"/>
            </a:xfrm>
            <a:custGeom>
              <a:avLst/>
              <a:gdLst>
                <a:gd name="T0" fmla="*/ 1 w 381"/>
                <a:gd name="T1" fmla="*/ 1 h 128"/>
                <a:gd name="T2" fmla="*/ 23 w 381"/>
                <a:gd name="T3" fmla="*/ 2 h 128"/>
                <a:gd name="T4" fmla="*/ 85 w 381"/>
                <a:gd name="T5" fmla="*/ 22 h 128"/>
                <a:gd name="T6" fmla="*/ 149 w 381"/>
                <a:gd name="T7" fmla="*/ 43 h 128"/>
                <a:gd name="T8" fmla="*/ 235 w 381"/>
                <a:gd name="T9" fmla="*/ 72 h 128"/>
                <a:gd name="T10" fmla="*/ 351 w 381"/>
                <a:gd name="T11" fmla="*/ 110 h 128"/>
                <a:gd name="T12" fmla="*/ 381 w 381"/>
                <a:gd name="T13" fmla="*/ 121 h 128"/>
                <a:gd name="T14" fmla="*/ 381 w 381"/>
                <a:gd name="T15" fmla="*/ 125 h 128"/>
                <a:gd name="T16" fmla="*/ 359 w 381"/>
                <a:gd name="T17" fmla="*/ 126 h 128"/>
                <a:gd name="T18" fmla="*/ 293 w 381"/>
                <a:gd name="T19" fmla="*/ 105 h 128"/>
                <a:gd name="T20" fmla="*/ 232 w 381"/>
                <a:gd name="T21" fmla="*/ 85 h 128"/>
                <a:gd name="T22" fmla="*/ 117 w 381"/>
                <a:gd name="T23" fmla="*/ 46 h 128"/>
                <a:gd name="T24" fmla="*/ 54 w 381"/>
                <a:gd name="T25" fmla="*/ 26 h 128"/>
                <a:gd name="T26" fmla="*/ 0 w 381"/>
                <a:gd name="T27" fmla="*/ 7 h 128"/>
                <a:gd name="T28" fmla="*/ 1 w 381"/>
                <a:gd name="T29" fmla="*/ 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1" h="128">
                  <a:moveTo>
                    <a:pt x="1" y="1"/>
                  </a:moveTo>
                  <a:cubicBezTo>
                    <a:pt x="8" y="1"/>
                    <a:pt x="16" y="0"/>
                    <a:pt x="23" y="2"/>
                  </a:cubicBezTo>
                  <a:cubicBezTo>
                    <a:pt x="44" y="8"/>
                    <a:pt x="64" y="15"/>
                    <a:pt x="85" y="22"/>
                  </a:cubicBezTo>
                  <a:cubicBezTo>
                    <a:pt x="106" y="29"/>
                    <a:pt x="128" y="36"/>
                    <a:pt x="149" y="43"/>
                  </a:cubicBezTo>
                  <a:cubicBezTo>
                    <a:pt x="178" y="53"/>
                    <a:pt x="206" y="63"/>
                    <a:pt x="235" y="72"/>
                  </a:cubicBezTo>
                  <a:cubicBezTo>
                    <a:pt x="273" y="85"/>
                    <a:pt x="312" y="97"/>
                    <a:pt x="351" y="110"/>
                  </a:cubicBezTo>
                  <a:cubicBezTo>
                    <a:pt x="361" y="114"/>
                    <a:pt x="371" y="118"/>
                    <a:pt x="381" y="121"/>
                  </a:cubicBezTo>
                  <a:cubicBezTo>
                    <a:pt x="381" y="123"/>
                    <a:pt x="381" y="124"/>
                    <a:pt x="381" y="125"/>
                  </a:cubicBezTo>
                  <a:cubicBezTo>
                    <a:pt x="374" y="126"/>
                    <a:pt x="366" y="128"/>
                    <a:pt x="359" y="126"/>
                  </a:cubicBezTo>
                  <a:cubicBezTo>
                    <a:pt x="337" y="120"/>
                    <a:pt x="315" y="112"/>
                    <a:pt x="293" y="105"/>
                  </a:cubicBezTo>
                  <a:cubicBezTo>
                    <a:pt x="273" y="98"/>
                    <a:pt x="252" y="92"/>
                    <a:pt x="232" y="85"/>
                  </a:cubicBezTo>
                  <a:cubicBezTo>
                    <a:pt x="194" y="72"/>
                    <a:pt x="155" y="59"/>
                    <a:pt x="117" y="46"/>
                  </a:cubicBezTo>
                  <a:cubicBezTo>
                    <a:pt x="96" y="39"/>
                    <a:pt x="75" y="33"/>
                    <a:pt x="54" y="26"/>
                  </a:cubicBezTo>
                  <a:cubicBezTo>
                    <a:pt x="36" y="20"/>
                    <a:pt x="18" y="13"/>
                    <a:pt x="0" y="7"/>
                  </a:cubicBezTo>
                  <a:cubicBezTo>
                    <a:pt x="0" y="5"/>
                    <a:pt x="0" y="3"/>
                    <a:pt x="1" y="1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9">
              <a:extLst>
                <a:ext uri="{FF2B5EF4-FFF2-40B4-BE49-F238E27FC236}">
                  <a16:creationId xmlns:a16="http://schemas.microsoft.com/office/drawing/2014/main" id="{521BF2C8-6D95-4051-9B02-EE652CC5CD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4014" y="3283970"/>
              <a:ext cx="760430" cy="267797"/>
            </a:xfrm>
            <a:custGeom>
              <a:avLst/>
              <a:gdLst>
                <a:gd name="T0" fmla="*/ 0 w 351"/>
                <a:gd name="T1" fmla="*/ 12 h 124"/>
                <a:gd name="T2" fmla="*/ 50 w 351"/>
                <a:gd name="T3" fmla="*/ 16 h 124"/>
                <a:gd name="T4" fmla="*/ 116 w 351"/>
                <a:gd name="T5" fmla="*/ 38 h 124"/>
                <a:gd name="T6" fmla="*/ 177 w 351"/>
                <a:gd name="T7" fmla="*/ 59 h 124"/>
                <a:gd name="T8" fmla="*/ 238 w 351"/>
                <a:gd name="T9" fmla="*/ 79 h 124"/>
                <a:gd name="T10" fmla="*/ 304 w 351"/>
                <a:gd name="T11" fmla="*/ 102 h 124"/>
                <a:gd name="T12" fmla="*/ 351 w 351"/>
                <a:gd name="T13" fmla="*/ 117 h 124"/>
                <a:gd name="T14" fmla="*/ 308 w 351"/>
                <a:gd name="T15" fmla="*/ 119 h 124"/>
                <a:gd name="T16" fmla="*/ 192 w 351"/>
                <a:gd name="T17" fmla="*/ 80 h 124"/>
                <a:gd name="T18" fmla="*/ 107 w 351"/>
                <a:gd name="T19" fmla="*/ 49 h 124"/>
                <a:gd name="T20" fmla="*/ 24 w 351"/>
                <a:gd name="T21" fmla="*/ 22 h 124"/>
                <a:gd name="T22" fmla="*/ 0 w 351"/>
                <a:gd name="T23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1" h="124">
                  <a:moveTo>
                    <a:pt x="0" y="12"/>
                  </a:moveTo>
                  <a:cubicBezTo>
                    <a:pt x="20" y="0"/>
                    <a:pt x="35" y="12"/>
                    <a:pt x="50" y="16"/>
                  </a:cubicBezTo>
                  <a:cubicBezTo>
                    <a:pt x="73" y="22"/>
                    <a:pt x="94" y="30"/>
                    <a:pt x="116" y="38"/>
                  </a:cubicBezTo>
                  <a:cubicBezTo>
                    <a:pt x="137" y="45"/>
                    <a:pt x="157" y="53"/>
                    <a:pt x="177" y="59"/>
                  </a:cubicBezTo>
                  <a:cubicBezTo>
                    <a:pt x="198" y="66"/>
                    <a:pt x="218" y="72"/>
                    <a:pt x="238" y="79"/>
                  </a:cubicBezTo>
                  <a:cubicBezTo>
                    <a:pt x="260" y="87"/>
                    <a:pt x="282" y="94"/>
                    <a:pt x="304" y="102"/>
                  </a:cubicBezTo>
                  <a:cubicBezTo>
                    <a:pt x="319" y="107"/>
                    <a:pt x="335" y="111"/>
                    <a:pt x="351" y="117"/>
                  </a:cubicBezTo>
                  <a:cubicBezTo>
                    <a:pt x="337" y="124"/>
                    <a:pt x="323" y="123"/>
                    <a:pt x="308" y="119"/>
                  </a:cubicBezTo>
                  <a:cubicBezTo>
                    <a:pt x="269" y="106"/>
                    <a:pt x="230" y="93"/>
                    <a:pt x="192" y="80"/>
                  </a:cubicBezTo>
                  <a:cubicBezTo>
                    <a:pt x="163" y="70"/>
                    <a:pt x="135" y="59"/>
                    <a:pt x="107" y="49"/>
                  </a:cubicBezTo>
                  <a:cubicBezTo>
                    <a:pt x="79" y="40"/>
                    <a:pt x="52" y="31"/>
                    <a:pt x="24" y="22"/>
                  </a:cubicBezTo>
                  <a:cubicBezTo>
                    <a:pt x="16" y="19"/>
                    <a:pt x="8" y="15"/>
                    <a:pt x="0" y="12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0">
              <a:extLst>
                <a:ext uri="{FF2B5EF4-FFF2-40B4-BE49-F238E27FC236}">
                  <a16:creationId xmlns:a16="http://schemas.microsoft.com/office/drawing/2014/main" id="{94B9817D-A6EB-47FA-834D-4E940204A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2434" y="3321204"/>
              <a:ext cx="637272" cy="242020"/>
            </a:xfrm>
            <a:custGeom>
              <a:avLst/>
              <a:gdLst>
                <a:gd name="T0" fmla="*/ 295 w 295"/>
                <a:gd name="T1" fmla="*/ 99 h 112"/>
                <a:gd name="T2" fmla="*/ 241 w 295"/>
                <a:gd name="T3" fmla="*/ 93 h 112"/>
                <a:gd name="T4" fmla="*/ 132 w 295"/>
                <a:gd name="T5" fmla="*/ 55 h 112"/>
                <a:gd name="T6" fmla="*/ 25 w 295"/>
                <a:gd name="T7" fmla="*/ 17 h 112"/>
                <a:gd name="T8" fmla="*/ 8 w 295"/>
                <a:gd name="T9" fmla="*/ 12 h 112"/>
                <a:gd name="T10" fmla="*/ 0 w 295"/>
                <a:gd name="T11" fmla="*/ 4 h 112"/>
                <a:gd name="T12" fmla="*/ 10 w 295"/>
                <a:gd name="T13" fmla="*/ 1 h 112"/>
                <a:gd name="T14" fmla="*/ 60 w 295"/>
                <a:gd name="T15" fmla="*/ 15 h 112"/>
                <a:gd name="T16" fmla="*/ 151 w 295"/>
                <a:gd name="T17" fmla="*/ 47 h 112"/>
                <a:gd name="T18" fmla="*/ 234 w 295"/>
                <a:gd name="T19" fmla="*/ 76 h 112"/>
                <a:gd name="T20" fmla="*/ 268 w 295"/>
                <a:gd name="T21" fmla="*/ 87 h 112"/>
                <a:gd name="T22" fmla="*/ 295 w 295"/>
                <a:gd name="T23" fmla="*/ 9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5" h="112">
                  <a:moveTo>
                    <a:pt x="295" y="99"/>
                  </a:moveTo>
                  <a:cubicBezTo>
                    <a:pt x="272" y="112"/>
                    <a:pt x="257" y="98"/>
                    <a:pt x="241" y="93"/>
                  </a:cubicBezTo>
                  <a:cubicBezTo>
                    <a:pt x="204" y="82"/>
                    <a:pt x="168" y="68"/>
                    <a:pt x="132" y="55"/>
                  </a:cubicBezTo>
                  <a:cubicBezTo>
                    <a:pt x="96" y="42"/>
                    <a:pt x="60" y="30"/>
                    <a:pt x="25" y="17"/>
                  </a:cubicBezTo>
                  <a:cubicBezTo>
                    <a:pt x="19" y="15"/>
                    <a:pt x="13" y="14"/>
                    <a:pt x="8" y="12"/>
                  </a:cubicBezTo>
                  <a:cubicBezTo>
                    <a:pt x="5" y="10"/>
                    <a:pt x="3" y="7"/>
                    <a:pt x="0" y="4"/>
                  </a:cubicBezTo>
                  <a:cubicBezTo>
                    <a:pt x="4" y="3"/>
                    <a:pt x="7" y="0"/>
                    <a:pt x="10" y="1"/>
                  </a:cubicBezTo>
                  <a:cubicBezTo>
                    <a:pt x="27" y="5"/>
                    <a:pt x="43" y="10"/>
                    <a:pt x="60" y="15"/>
                  </a:cubicBezTo>
                  <a:cubicBezTo>
                    <a:pt x="90" y="26"/>
                    <a:pt x="120" y="36"/>
                    <a:pt x="151" y="47"/>
                  </a:cubicBezTo>
                  <a:cubicBezTo>
                    <a:pt x="178" y="56"/>
                    <a:pt x="206" y="67"/>
                    <a:pt x="234" y="76"/>
                  </a:cubicBezTo>
                  <a:cubicBezTo>
                    <a:pt x="245" y="80"/>
                    <a:pt x="257" y="83"/>
                    <a:pt x="268" y="87"/>
                  </a:cubicBezTo>
                  <a:cubicBezTo>
                    <a:pt x="276" y="90"/>
                    <a:pt x="284" y="94"/>
                    <a:pt x="295" y="99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1">
              <a:extLst>
                <a:ext uri="{FF2B5EF4-FFF2-40B4-BE49-F238E27FC236}">
                  <a16:creationId xmlns:a16="http://schemas.microsoft.com/office/drawing/2014/main" id="{D715D79D-C831-49B3-89F2-526E800F6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195" y="3249600"/>
              <a:ext cx="262069" cy="114566"/>
            </a:xfrm>
            <a:custGeom>
              <a:avLst/>
              <a:gdLst>
                <a:gd name="T0" fmla="*/ 7 w 121"/>
                <a:gd name="T1" fmla="*/ 0 h 53"/>
                <a:gd name="T2" fmla="*/ 62 w 121"/>
                <a:gd name="T3" fmla="*/ 15 h 53"/>
                <a:gd name="T4" fmla="*/ 106 w 121"/>
                <a:gd name="T5" fmla="*/ 29 h 53"/>
                <a:gd name="T6" fmla="*/ 121 w 121"/>
                <a:gd name="T7" fmla="*/ 38 h 53"/>
                <a:gd name="T8" fmla="*/ 100 w 121"/>
                <a:gd name="T9" fmla="*/ 51 h 53"/>
                <a:gd name="T10" fmla="*/ 7 w 121"/>
                <a:gd name="T11" fmla="*/ 22 h 53"/>
                <a:gd name="T12" fmla="*/ 0 w 121"/>
                <a:gd name="T13" fmla="*/ 10 h 53"/>
                <a:gd name="T14" fmla="*/ 7 w 121"/>
                <a:gd name="T1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53">
                  <a:moveTo>
                    <a:pt x="7" y="0"/>
                  </a:moveTo>
                  <a:cubicBezTo>
                    <a:pt x="27" y="5"/>
                    <a:pt x="45" y="10"/>
                    <a:pt x="62" y="15"/>
                  </a:cubicBezTo>
                  <a:cubicBezTo>
                    <a:pt x="77" y="20"/>
                    <a:pt x="92" y="24"/>
                    <a:pt x="106" y="29"/>
                  </a:cubicBezTo>
                  <a:cubicBezTo>
                    <a:pt x="112" y="31"/>
                    <a:pt x="116" y="35"/>
                    <a:pt x="121" y="38"/>
                  </a:cubicBezTo>
                  <a:cubicBezTo>
                    <a:pt x="114" y="43"/>
                    <a:pt x="106" y="53"/>
                    <a:pt x="100" y="51"/>
                  </a:cubicBezTo>
                  <a:cubicBezTo>
                    <a:pt x="69" y="43"/>
                    <a:pt x="38" y="32"/>
                    <a:pt x="7" y="22"/>
                  </a:cubicBezTo>
                  <a:cubicBezTo>
                    <a:pt x="4" y="20"/>
                    <a:pt x="0" y="14"/>
                    <a:pt x="0" y="10"/>
                  </a:cubicBezTo>
                  <a:cubicBezTo>
                    <a:pt x="0" y="7"/>
                    <a:pt x="5" y="3"/>
                    <a:pt x="7" y="0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2">
              <a:extLst>
                <a:ext uri="{FF2B5EF4-FFF2-40B4-BE49-F238E27FC236}">
                  <a16:creationId xmlns:a16="http://schemas.microsoft.com/office/drawing/2014/main" id="{2E6B2176-B4A1-4431-BF59-31F3D478C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439" y="3670629"/>
              <a:ext cx="226267" cy="90221"/>
            </a:xfrm>
            <a:custGeom>
              <a:avLst/>
              <a:gdLst>
                <a:gd name="T0" fmla="*/ 6 w 105"/>
                <a:gd name="T1" fmla="*/ 15 h 42"/>
                <a:gd name="T2" fmla="*/ 0 w 105"/>
                <a:gd name="T3" fmla="*/ 3 h 42"/>
                <a:gd name="T4" fmla="*/ 105 w 105"/>
                <a:gd name="T5" fmla="*/ 30 h 42"/>
                <a:gd name="T6" fmla="*/ 6 w 105"/>
                <a:gd name="T7" fmla="*/ 15 h 42"/>
                <a:gd name="T8" fmla="*/ 6 w 105"/>
                <a:gd name="T9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2">
                  <a:moveTo>
                    <a:pt x="6" y="15"/>
                  </a:moveTo>
                  <a:cubicBezTo>
                    <a:pt x="5" y="12"/>
                    <a:pt x="3" y="9"/>
                    <a:pt x="0" y="3"/>
                  </a:cubicBezTo>
                  <a:cubicBezTo>
                    <a:pt x="40" y="0"/>
                    <a:pt x="70" y="24"/>
                    <a:pt x="105" y="30"/>
                  </a:cubicBezTo>
                  <a:cubicBezTo>
                    <a:pt x="69" y="42"/>
                    <a:pt x="39" y="18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3">
              <a:extLst>
                <a:ext uri="{FF2B5EF4-FFF2-40B4-BE49-F238E27FC236}">
                  <a16:creationId xmlns:a16="http://schemas.microsoft.com/office/drawing/2014/main" id="{D9A0BBD5-C1E3-43EC-ADB1-FE56A043C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2413" y="3653444"/>
              <a:ext cx="213379" cy="84492"/>
            </a:xfrm>
            <a:custGeom>
              <a:avLst/>
              <a:gdLst>
                <a:gd name="T0" fmla="*/ 0 w 99"/>
                <a:gd name="T1" fmla="*/ 3 h 39"/>
                <a:gd name="T2" fmla="*/ 99 w 99"/>
                <a:gd name="T3" fmla="*/ 28 h 39"/>
                <a:gd name="T4" fmla="*/ 0 w 99"/>
                <a:gd name="T5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39">
                  <a:moveTo>
                    <a:pt x="0" y="3"/>
                  </a:moveTo>
                  <a:cubicBezTo>
                    <a:pt x="35" y="0"/>
                    <a:pt x="64" y="23"/>
                    <a:pt x="99" y="28"/>
                  </a:cubicBezTo>
                  <a:cubicBezTo>
                    <a:pt x="85" y="39"/>
                    <a:pt x="18" y="22"/>
                    <a:pt x="0" y="3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4">
              <a:extLst>
                <a:ext uri="{FF2B5EF4-FFF2-40B4-BE49-F238E27FC236}">
                  <a16:creationId xmlns:a16="http://schemas.microsoft.com/office/drawing/2014/main" id="{471B6481-83E4-47F2-803C-E1573AF9C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6368" y="3365598"/>
              <a:ext cx="158960" cy="74468"/>
            </a:xfrm>
            <a:custGeom>
              <a:avLst/>
              <a:gdLst>
                <a:gd name="T0" fmla="*/ 73 w 73"/>
                <a:gd name="T1" fmla="*/ 20 h 34"/>
                <a:gd name="T2" fmla="*/ 46 w 73"/>
                <a:gd name="T3" fmla="*/ 29 h 34"/>
                <a:gd name="T4" fmla="*/ 14 w 73"/>
                <a:gd name="T5" fmla="*/ 19 h 34"/>
                <a:gd name="T6" fmla="*/ 5 w 73"/>
                <a:gd name="T7" fmla="*/ 6 h 34"/>
                <a:gd name="T8" fmla="*/ 21 w 73"/>
                <a:gd name="T9" fmla="*/ 2 h 34"/>
                <a:gd name="T10" fmla="*/ 73 w 73"/>
                <a:gd name="T11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34">
                  <a:moveTo>
                    <a:pt x="73" y="20"/>
                  </a:moveTo>
                  <a:cubicBezTo>
                    <a:pt x="66" y="30"/>
                    <a:pt x="58" y="34"/>
                    <a:pt x="46" y="29"/>
                  </a:cubicBezTo>
                  <a:cubicBezTo>
                    <a:pt x="36" y="25"/>
                    <a:pt x="25" y="22"/>
                    <a:pt x="14" y="19"/>
                  </a:cubicBezTo>
                  <a:cubicBezTo>
                    <a:pt x="6" y="17"/>
                    <a:pt x="0" y="13"/>
                    <a:pt x="5" y="6"/>
                  </a:cubicBezTo>
                  <a:cubicBezTo>
                    <a:pt x="7" y="2"/>
                    <a:pt x="16" y="0"/>
                    <a:pt x="21" y="2"/>
                  </a:cubicBezTo>
                  <a:cubicBezTo>
                    <a:pt x="38" y="7"/>
                    <a:pt x="55" y="14"/>
                    <a:pt x="73" y="20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5">
              <a:extLst>
                <a:ext uri="{FF2B5EF4-FFF2-40B4-BE49-F238E27FC236}">
                  <a16:creationId xmlns:a16="http://schemas.microsoft.com/office/drawing/2014/main" id="{45BC8DF7-7AAC-4B0F-B0DC-D43FE349B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8337" y="3636260"/>
              <a:ext cx="211947" cy="85924"/>
            </a:xfrm>
            <a:custGeom>
              <a:avLst/>
              <a:gdLst>
                <a:gd name="T0" fmla="*/ 0 w 98"/>
                <a:gd name="T1" fmla="*/ 3 h 40"/>
                <a:gd name="T2" fmla="*/ 98 w 98"/>
                <a:gd name="T3" fmla="*/ 27 h 40"/>
                <a:gd name="T4" fmla="*/ 0 w 98"/>
                <a:gd name="T5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" h="40">
                  <a:moveTo>
                    <a:pt x="0" y="3"/>
                  </a:moveTo>
                  <a:cubicBezTo>
                    <a:pt x="35" y="0"/>
                    <a:pt x="64" y="21"/>
                    <a:pt x="98" y="27"/>
                  </a:cubicBezTo>
                  <a:cubicBezTo>
                    <a:pt x="87" y="40"/>
                    <a:pt x="43" y="30"/>
                    <a:pt x="0" y="3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6">
              <a:extLst>
                <a:ext uri="{FF2B5EF4-FFF2-40B4-BE49-F238E27FC236}">
                  <a16:creationId xmlns:a16="http://schemas.microsoft.com/office/drawing/2014/main" id="{269B7859-E6C1-4258-AB0E-616CA950C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6442" y="3338389"/>
              <a:ext cx="186169" cy="57283"/>
            </a:xfrm>
            <a:custGeom>
              <a:avLst/>
              <a:gdLst>
                <a:gd name="T0" fmla="*/ 0 w 86"/>
                <a:gd name="T1" fmla="*/ 0 h 27"/>
                <a:gd name="T2" fmla="*/ 86 w 86"/>
                <a:gd name="T3" fmla="*/ 26 h 27"/>
                <a:gd name="T4" fmla="*/ 0 w 8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27">
                  <a:moveTo>
                    <a:pt x="0" y="0"/>
                  </a:moveTo>
                  <a:cubicBezTo>
                    <a:pt x="30" y="3"/>
                    <a:pt x="59" y="12"/>
                    <a:pt x="86" y="26"/>
                  </a:cubicBezTo>
                  <a:cubicBezTo>
                    <a:pt x="55" y="27"/>
                    <a:pt x="28" y="12"/>
                    <a:pt x="0" y="0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7">
              <a:extLst>
                <a:ext uri="{FF2B5EF4-FFF2-40B4-BE49-F238E27FC236}">
                  <a16:creationId xmlns:a16="http://schemas.microsoft.com/office/drawing/2014/main" id="{3B2484C4-5CF3-4CCB-9DDF-EAE95BEB5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533" y="3505941"/>
              <a:ext cx="504089" cy="2192502"/>
            </a:xfrm>
            <a:custGeom>
              <a:avLst/>
              <a:gdLst>
                <a:gd name="T0" fmla="*/ 233 w 233"/>
                <a:gd name="T1" fmla="*/ 0 h 1015"/>
                <a:gd name="T2" fmla="*/ 233 w 233"/>
                <a:gd name="T3" fmla="*/ 58 h 1015"/>
                <a:gd name="T4" fmla="*/ 232 w 233"/>
                <a:gd name="T5" fmla="*/ 792 h 1015"/>
                <a:gd name="T6" fmla="*/ 232 w 233"/>
                <a:gd name="T7" fmla="*/ 921 h 1015"/>
                <a:gd name="T8" fmla="*/ 224 w 233"/>
                <a:gd name="T9" fmla="*/ 942 h 1015"/>
                <a:gd name="T10" fmla="*/ 90 w 233"/>
                <a:gd name="T11" fmla="*/ 1004 h 1015"/>
                <a:gd name="T12" fmla="*/ 38 w 233"/>
                <a:gd name="T13" fmla="*/ 1012 h 1015"/>
                <a:gd name="T14" fmla="*/ 19 w 233"/>
                <a:gd name="T15" fmla="*/ 994 h 1015"/>
                <a:gd name="T16" fmla="*/ 12 w 233"/>
                <a:gd name="T17" fmla="*/ 676 h 1015"/>
                <a:gd name="T18" fmla="*/ 5 w 233"/>
                <a:gd name="T19" fmla="*/ 204 h 1015"/>
                <a:gd name="T20" fmla="*/ 0 w 233"/>
                <a:gd name="T21" fmla="*/ 75 h 1015"/>
                <a:gd name="T22" fmla="*/ 14 w 233"/>
                <a:gd name="T23" fmla="*/ 58 h 1015"/>
                <a:gd name="T24" fmla="*/ 113 w 233"/>
                <a:gd name="T25" fmla="*/ 42 h 1015"/>
                <a:gd name="T26" fmla="*/ 233 w 233"/>
                <a:gd name="T27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3" h="1015">
                  <a:moveTo>
                    <a:pt x="233" y="0"/>
                  </a:moveTo>
                  <a:cubicBezTo>
                    <a:pt x="233" y="18"/>
                    <a:pt x="233" y="38"/>
                    <a:pt x="233" y="58"/>
                  </a:cubicBezTo>
                  <a:cubicBezTo>
                    <a:pt x="233" y="303"/>
                    <a:pt x="232" y="548"/>
                    <a:pt x="232" y="792"/>
                  </a:cubicBezTo>
                  <a:cubicBezTo>
                    <a:pt x="232" y="835"/>
                    <a:pt x="233" y="878"/>
                    <a:pt x="232" y="921"/>
                  </a:cubicBezTo>
                  <a:cubicBezTo>
                    <a:pt x="232" y="928"/>
                    <a:pt x="229" y="938"/>
                    <a:pt x="224" y="942"/>
                  </a:cubicBezTo>
                  <a:cubicBezTo>
                    <a:pt x="184" y="973"/>
                    <a:pt x="140" y="995"/>
                    <a:pt x="90" y="1004"/>
                  </a:cubicBezTo>
                  <a:cubicBezTo>
                    <a:pt x="73" y="1008"/>
                    <a:pt x="56" y="1010"/>
                    <a:pt x="38" y="1012"/>
                  </a:cubicBezTo>
                  <a:cubicBezTo>
                    <a:pt x="24" y="1015"/>
                    <a:pt x="19" y="1008"/>
                    <a:pt x="19" y="994"/>
                  </a:cubicBezTo>
                  <a:cubicBezTo>
                    <a:pt x="17" y="888"/>
                    <a:pt x="14" y="782"/>
                    <a:pt x="12" y="676"/>
                  </a:cubicBezTo>
                  <a:cubicBezTo>
                    <a:pt x="9" y="519"/>
                    <a:pt x="7" y="361"/>
                    <a:pt x="5" y="204"/>
                  </a:cubicBezTo>
                  <a:cubicBezTo>
                    <a:pt x="4" y="161"/>
                    <a:pt x="2" y="118"/>
                    <a:pt x="0" y="75"/>
                  </a:cubicBezTo>
                  <a:cubicBezTo>
                    <a:pt x="0" y="64"/>
                    <a:pt x="4" y="60"/>
                    <a:pt x="14" y="58"/>
                  </a:cubicBezTo>
                  <a:cubicBezTo>
                    <a:pt x="47" y="54"/>
                    <a:pt x="81" y="51"/>
                    <a:pt x="113" y="42"/>
                  </a:cubicBezTo>
                  <a:cubicBezTo>
                    <a:pt x="153" y="31"/>
                    <a:pt x="191" y="15"/>
                    <a:pt x="233" y="0"/>
                  </a:cubicBezTo>
                  <a:close/>
                </a:path>
              </a:pathLst>
            </a:custGeom>
            <a:solidFill>
              <a:srgbClr val="FEC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6" name="PA-矩形 38">
            <a:extLst>
              <a:ext uri="{FF2B5EF4-FFF2-40B4-BE49-F238E27FC236}">
                <a16:creationId xmlns:a16="http://schemas.microsoft.com/office/drawing/2014/main" id="{2AA4278D-0C6F-4BCA-B2F6-CE2DC5AF10D2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337123" y="4421577"/>
            <a:ext cx="30299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Enlightenment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id="{A4DDBE0A-B9E4-4088-A7E5-D748D4B3D5CA}"/>
              </a:ext>
            </a:extLst>
          </p:cNvPr>
          <p:cNvSpPr/>
          <p:nvPr/>
        </p:nvSpPr>
        <p:spPr>
          <a:xfrm>
            <a:off x="235941" y="4394940"/>
            <a:ext cx="3232360" cy="638048"/>
          </a:xfrm>
          <a:prstGeom prst="rect">
            <a:avLst/>
          </a:prstGeom>
          <a:noFill/>
          <a:ln w="3810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右大括号 56">
            <a:extLst>
              <a:ext uri="{FF2B5EF4-FFF2-40B4-BE49-F238E27FC236}">
                <a16:creationId xmlns:a16="http://schemas.microsoft.com/office/drawing/2014/main" id="{662DB4AF-11A4-405B-9A79-54C0240C1E79}"/>
              </a:ext>
            </a:extLst>
          </p:cNvPr>
          <p:cNvSpPr/>
          <p:nvPr/>
        </p:nvSpPr>
        <p:spPr>
          <a:xfrm flipH="1">
            <a:off x="3696634" y="3222689"/>
            <a:ext cx="401550" cy="2961871"/>
          </a:xfrm>
          <a:prstGeom prst="rightBrace">
            <a:avLst>
              <a:gd name="adj1" fmla="val 56470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15384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 animBg="1"/>
      <p:bldP spid="28" grpId="0"/>
      <p:bldP spid="30" grpId="0"/>
      <p:bldP spid="31" grpId="0"/>
      <p:bldP spid="36" grpId="0"/>
      <p:bldP spid="56" grpId="0" animBg="1"/>
      <p:bldP spid="5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3E0C16D5-6DDF-4D09-A13E-337B44C71C07}"/>
              </a:ext>
            </a:extLst>
          </p:cNvPr>
          <p:cNvSpPr/>
          <p:nvPr/>
        </p:nvSpPr>
        <p:spPr>
          <a:xfrm>
            <a:off x="3153624" y="670824"/>
            <a:ext cx="588475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Teaching Procedures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14F47931-B9BC-4E24-BF03-324C5BAF5A36}"/>
              </a:ext>
            </a:extLst>
          </p:cNvPr>
          <p:cNvSpPr/>
          <p:nvPr/>
        </p:nvSpPr>
        <p:spPr>
          <a:xfrm>
            <a:off x="3153000" y="1558454"/>
            <a:ext cx="5886000" cy="36000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EE42579E-0000-4995-8E93-9E8801267328}"/>
              </a:ext>
            </a:extLst>
          </p:cNvPr>
          <p:cNvGrpSpPr/>
          <p:nvPr/>
        </p:nvGrpSpPr>
        <p:grpSpPr>
          <a:xfrm>
            <a:off x="4100809" y="1870357"/>
            <a:ext cx="3990382" cy="716089"/>
            <a:chOff x="899060" y="1870357"/>
            <a:chExt cx="3990382" cy="716089"/>
          </a:xfrm>
        </p:grpSpPr>
        <p:sp>
          <p:nvSpPr>
            <p:cNvPr id="27" name="矩形: 圆角 26">
              <a:extLst>
                <a:ext uri="{FF2B5EF4-FFF2-40B4-BE49-F238E27FC236}">
                  <a16:creationId xmlns:a16="http://schemas.microsoft.com/office/drawing/2014/main" id="{BA76E4AE-1B13-4D83-97BF-4BE6E6002B98}"/>
                </a:ext>
              </a:extLst>
            </p:cNvPr>
            <p:cNvSpPr/>
            <p:nvPr/>
          </p:nvSpPr>
          <p:spPr>
            <a:xfrm>
              <a:off x="899060" y="2056351"/>
              <a:ext cx="3990382" cy="530095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line-and-marker_73591">
              <a:extLst>
                <a:ext uri="{FF2B5EF4-FFF2-40B4-BE49-F238E27FC236}">
                  <a16:creationId xmlns:a16="http://schemas.microsoft.com/office/drawing/2014/main" id="{01950CA6-9D5B-449F-8238-FE4F0AE957A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99060" y="1870357"/>
              <a:ext cx="673042" cy="716089"/>
            </a:xfrm>
            <a:custGeom>
              <a:avLst/>
              <a:gdLst>
                <a:gd name="connsiteX0" fmla="*/ 30834 w 571121"/>
                <a:gd name="connsiteY0" fmla="*/ 568132 h 607649"/>
                <a:gd name="connsiteX1" fmla="*/ 220138 w 571121"/>
                <a:gd name="connsiteY1" fmla="*/ 568132 h 607649"/>
                <a:gd name="connsiteX2" fmla="*/ 210297 w 571121"/>
                <a:gd name="connsiteY2" fmla="*/ 588725 h 607649"/>
                <a:gd name="connsiteX3" fmla="*/ 208626 w 571121"/>
                <a:gd name="connsiteY3" fmla="*/ 607649 h 607649"/>
                <a:gd name="connsiteX4" fmla="*/ 9481 w 571121"/>
                <a:gd name="connsiteY4" fmla="*/ 607649 h 607649"/>
                <a:gd name="connsiteX5" fmla="*/ 661 w 571121"/>
                <a:gd name="connsiteY5" fmla="*/ 601805 h 607649"/>
                <a:gd name="connsiteX6" fmla="*/ 2889 w 571121"/>
                <a:gd name="connsiteY6" fmla="*/ 591416 h 607649"/>
                <a:gd name="connsiteX7" fmla="*/ 24242 w 571121"/>
                <a:gd name="connsiteY7" fmla="*/ 570729 h 607649"/>
                <a:gd name="connsiteX8" fmla="*/ 30834 w 571121"/>
                <a:gd name="connsiteY8" fmla="*/ 568132 h 607649"/>
                <a:gd name="connsiteX9" fmla="*/ 264633 w 571121"/>
                <a:gd name="connsiteY9" fmla="*/ 534755 h 607649"/>
                <a:gd name="connsiteX10" fmla="*/ 268627 w 571121"/>
                <a:gd name="connsiteY10" fmla="*/ 535682 h 607649"/>
                <a:gd name="connsiteX11" fmla="*/ 309030 w 571121"/>
                <a:gd name="connsiteY11" fmla="*/ 554787 h 607649"/>
                <a:gd name="connsiteX12" fmla="*/ 313860 w 571121"/>
                <a:gd name="connsiteY12" fmla="*/ 560166 h 607649"/>
                <a:gd name="connsiteX13" fmla="*/ 313581 w 571121"/>
                <a:gd name="connsiteY13" fmla="*/ 567400 h 607649"/>
                <a:gd name="connsiteX14" fmla="*/ 296584 w 571121"/>
                <a:gd name="connsiteY14" fmla="*/ 603105 h 607649"/>
                <a:gd name="connsiteX15" fmla="*/ 290175 w 571121"/>
                <a:gd name="connsiteY15" fmla="*/ 607185 h 607649"/>
                <a:gd name="connsiteX16" fmla="*/ 235282 w 571121"/>
                <a:gd name="connsiteY16" fmla="*/ 607649 h 607649"/>
                <a:gd name="connsiteX17" fmla="*/ 229245 w 571121"/>
                <a:gd name="connsiteY17" fmla="*/ 604403 h 607649"/>
                <a:gd name="connsiteX18" fmla="*/ 228874 w 571121"/>
                <a:gd name="connsiteY18" fmla="*/ 597540 h 607649"/>
                <a:gd name="connsiteX19" fmla="*/ 256088 w 571121"/>
                <a:gd name="connsiteY19" fmla="*/ 540134 h 607649"/>
                <a:gd name="connsiteX20" fmla="*/ 264633 w 571121"/>
                <a:gd name="connsiteY20" fmla="*/ 534755 h 607649"/>
                <a:gd name="connsiteX21" fmla="*/ 256434 w 571121"/>
                <a:gd name="connsiteY21" fmla="*/ 388242 h 607649"/>
                <a:gd name="connsiteX22" fmla="*/ 273255 w 571121"/>
                <a:gd name="connsiteY22" fmla="*/ 388891 h 607649"/>
                <a:gd name="connsiteX23" fmla="*/ 412655 w 571121"/>
                <a:gd name="connsiteY23" fmla="*/ 452467 h 607649"/>
                <a:gd name="connsiteX24" fmla="*/ 425471 w 571121"/>
                <a:gd name="connsiteY24" fmla="*/ 469983 h 607649"/>
                <a:gd name="connsiteX25" fmla="*/ 417113 w 571121"/>
                <a:gd name="connsiteY25" fmla="*/ 490093 h 607649"/>
                <a:gd name="connsiteX26" fmla="*/ 360183 w 571121"/>
                <a:gd name="connsiteY26" fmla="*/ 534764 h 607649"/>
                <a:gd name="connsiteX27" fmla="*/ 335015 w 571121"/>
                <a:gd name="connsiteY27" fmla="*/ 537729 h 607649"/>
                <a:gd name="connsiteX28" fmla="*/ 260718 w 571121"/>
                <a:gd name="connsiteY28" fmla="*/ 503346 h 607649"/>
                <a:gd name="connsiteX29" fmla="*/ 246787 w 571121"/>
                <a:gd name="connsiteY29" fmla="*/ 483791 h 607649"/>
                <a:gd name="connsiteX30" fmla="*/ 240286 w 571121"/>
                <a:gd name="connsiteY30" fmla="*/ 420957 h 607649"/>
                <a:gd name="connsiteX31" fmla="*/ 244001 w 571121"/>
                <a:gd name="connsiteY31" fmla="*/ 399548 h 607649"/>
                <a:gd name="connsiteX32" fmla="*/ 256434 w 571121"/>
                <a:gd name="connsiteY32" fmla="*/ 388242 h 607649"/>
                <a:gd name="connsiteX33" fmla="*/ 523606 w 571121"/>
                <a:gd name="connsiteY33" fmla="*/ 1175 h 607649"/>
                <a:gd name="connsiteX34" fmla="*/ 546504 w 571121"/>
                <a:gd name="connsiteY34" fmla="*/ 2811 h 607649"/>
                <a:gd name="connsiteX35" fmla="*/ 468234 w 571121"/>
                <a:gd name="connsiteY35" fmla="*/ 423394 h 607649"/>
                <a:gd name="connsiteX36" fmla="*/ 454307 w 571121"/>
                <a:gd name="connsiteY36" fmla="*/ 436279 h 607649"/>
                <a:gd name="connsiteX37" fmla="*/ 435273 w 571121"/>
                <a:gd name="connsiteY37" fmla="*/ 435352 h 607649"/>
                <a:gd name="connsiteX38" fmla="*/ 281426 w 571121"/>
                <a:gd name="connsiteY38" fmla="*/ 362489 h 607649"/>
                <a:gd name="connsiteX39" fmla="*/ 268705 w 571121"/>
                <a:gd name="connsiteY39" fmla="*/ 348399 h 607649"/>
                <a:gd name="connsiteX40" fmla="*/ 269912 w 571121"/>
                <a:gd name="connsiteY40" fmla="*/ 329395 h 607649"/>
                <a:gd name="connsiteX41" fmla="*/ 523606 w 571121"/>
                <a:gd name="connsiteY41" fmla="*/ 1175 h 60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71121" h="607649">
                  <a:moveTo>
                    <a:pt x="30834" y="568132"/>
                  </a:moveTo>
                  <a:lnTo>
                    <a:pt x="220138" y="568132"/>
                  </a:lnTo>
                  <a:lnTo>
                    <a:pt x="210297" y="588725"/>
                  </a:lnTo>
                  <a:cubicBezTo>
                    <a:pt x="207512" y="594755"/>
                    <a:pt x="206954" y="601434"/>
                    <a:pt x="208626" y="607649"/>
                  </a:cubicBezTo>
                  <a:lnTo>
                    <a:pt x="9481" y="607649"/>
                  </a:lnTo>
                  <a:cubicBezTo>
                    <a:pt x="5581" y="607649"/>
                    <a:pt x="2146" y="605330"/>
                    <a:pt x="661" y="601805"/>
                  </a:cubicBezTo>
                  <a:cubicBezTo>
                    <a:pt x="-732" y="598187"/>
                    <a:pt x="104" y="594106"/>
                    <a:pt x="2889" y="591416"/>
                  </a:cubicBezTo>
                  <a:lnTo>
                    <a:pt x="24242" y="570729"/>
                  </a:lnTo>
                  <a:cubicBezTo>
                    <a:pt x="26006" y="569060"/>
                    <a:pt x="28327" y="568132"/>
                    <a:pt x="30834" y="568132"/>
                  </a:cubicBezTo>
                  <a:close/>
                  <a:moveTo>
                    <a:pt x="264633" y="534755"/>
                  </a:moveTo>
                  <a:cubicBezTo>
                    <a:pt x="266026" y="534755"/>
                    <a:pt x="267326" y="535033"/>
                    <a:pt x="268627" y="535682"/>
                  </a:cubicBezTo>
                  <a:lnTo>
                    <a:pt x="309030" y="554787"/>
                  </a:lnTo>
                  <a:cubicBezTo>
                    <a:pt x="311259" y="555807"/>
                    <a:pt x="313024" y="557755"/>
                    <a:pt x="313860" y="560166"/>
                  </a:cubicBezTo>
                  <a:cubicBezTo>
                    <a:pt x="314696" y="562484"/>
                    <a:pt x="314603" y="565081"/>
                    <a:pt x="313581" y="567400"/>
                  </a:cubicBezTo>
                  <a:lnTo>
                    <a:pt x="296584" y="603105"/>
                  </a:lnTo>
                  <a:cubicBezTo>
                    <a:pt x="295377" y="605609"/>
                    <a:pt x="292869" y="607185"/>
                    <a:pt x="290175" y="607185"/>
                  </a:cubicBezTo>
                  <a:lnTo>
                    <a:pt x="235282" y="607649"/>
                  </a:lnTo>
                  <a:cubicBezTo>
                    <a:pt x="232867" y="607649"/>
                    <a:pt x="230545" y="606443"/>
                    <a:pt x="229245" y="604403"/>
                  </a:cubicBezTo>
                  <a:cubicBezTo>
                    <a:pt x="227945" y="602363"/>
                    <a:pt x="227759" y="599673"/>
                    <a:pt x="228874" y="597540"/>
                  </a:cubicBezTo>
                  <a:lnTo>
                    <a:pt x="256088" y="540134"/>
                  </a:lnTo>
                  <a:cubicBezTo>
                    <a:pt x="257667" y="536703"/>
                    <a:pt x="261103" y="534755"/>
                    <a:pt x="264633" y="534755"/>
                  </a:cubicBezTo>
                  <a:close/>
                  <a:moveTo>
                    <a:pt x="256434" y="388242"/>
                  </a:moveTo>
                  <a:cubicBezTo>
                    <a:pt x="261716" y="386319"/>
                    <a:pt x="267730" y="386388"/>
                    <a:pt x="273255" y="388891"/>
                  </a:cubicBezTo>
                  <a:lnTo>
                    <a:pt x="412655" y="452467"/>
                  </a:lnTo>
                  <a:cubicBezTo>
                    <a:pt x="419713" y="455618"/>
                    <a:pt x="424543" y="462290"/>
                    <a:pt x="425471" y="469983"/>
                  </a:cubicBezTo>
                  <a:cubicBezTo>
                    <a:pt x="426400" y="477675"/>
                    <a:pt x="423242" y="485274"/>
                    <a:pt x="417113" y="490093"/>
                  </a:cubicBezTo>
                  <a:lnTo>
                    <a:pt x="360183" y="534764"/>
                  </a:lnTo>
                  <a:cubicBezTo>
                    <a:pt x="353032" y="540417"/>
                    <a:pt x="343280" y="541529"/>
                    <a:pt x="335015" y="537729"/>
                  </a:cubicBezTo>
                  <a:lnTo>
                    <a:pt x="260718" y="503346"/>
                  </a:lnTo>
                  <a:cubicBezTo>
                    <a:pt x="252916" y="499732"/>
                    <a:pt x="247623" y="492318"/>
                    <a:pt x="246787" y="483791"/>
                  </a:cubicBezTo>
                  <a:lnTo>
                    <a:pt x="240286" y="420957"/>
                  </a:lnTo>
                  <a:cubicBezTo>
                    <a:pt x="239543" y="413635"/>
                    <a:pt x="240843" y="406221"/>
                    <a:pt x="244001" y="399548"/>
                  </a:cubicBezTo>
                  <a:cubicBezTo>
                    <a:pt x="246602" y="394080"/>
                    <a:pt x="251152" y="390165"/>
                    <a:pt x="256434" y="388242"/>
                  </a:cubicBezTo>
                  <a:close/>
                  <a:moveTo>
                    <a:pt x="523606" y="1175"/>
                  </a:moveTo>
                  <a:cubicBezTo>
                    <a:pt x="532198" y="-793"/>
                    <a:pt x="539889" y="-317"/>
                    <a:pt x="546504" y="2811"/>
                  </a:cubicBezTo>
                  <a:cubicBezTo>
                    <a:pt x="599427" y="27933"/>
                    <a:pt x="564145" y="213612"/>
                    <a:pt x="468234" y="423394"/>
                  </a:cubicBezTo>
                  <a:cubicBezTo>
                    <a:pt x="465449" y="429327"/>
                    <a:pt x="460435" y="433962"/>
                    <a:pt x="454307" y="436279"/>
                  </a:cubicBezTo>
                  <a:cubicBezTo>
                    <a:pt x="448086" y="438504"/>
                    <a:pt x="441215" y="438133"/>
                    <a:pt x="435273" y="435352"/>
                  </a:cubicBezTo>
                  <a:lnTo>
                    <a:pt x="281426" y="362489"/>
                  </a:lnTo>
                  <a:cubicBezTo>
                    <a:pt x="275483" y="359708"/>
                    <a:pt x="270934" y="354610"/>
                    <a:pt x="268705" y="348399"/>
                  </a:cubicBezTo>
                  <a:cubicBezTo>
                    <a:pt x="266570" y="342188"/>
                    <a:pt x="266941" y="335328"/>
                    <a:pt x="269912" y="329395"/>
                  </a:cubicBezTo>
                  <a:cubicBezTo>
                    <a:pt x="359116" y="148432"/>
                    <a:pt x="463459" y="14951"/>
                    <a:pt x="523606" y="1175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</p:spPr>
        </p:sp>
      </p:grpSp>
      <p:sp>
        <p:nvSpPr>
          <p:cNvPr id="28" name="矩形 27">
            <a:extLst>
              <a:ext uri="{FF2B5EF4-FFF2-40B4-BE49-F238E27FC236}">
                <a16:creationId xmlns:a16="http://schemas.microsoft.com/office/drawing/2014/main" id="{8238589A-E94E-482A-AA46-80D8DDF70C9B}"/>
              </a:ext>
            </a:extLst>
          </p:cNvPr>
          <p:cNvSpPr/>
          <p:nvPr/>
        </p:nvSpPr>
        <p:spPr>
          <a:xfrm>
            <a:off x="4919136" y="1996483"/>
            <a:ext cx="27510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36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II. Text 1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FCB92E2-B60C-4085-97BC-D0D491C89CC6}"/>
              </a:ext>
            </a:extLst>
          </p:cNvPr>
          <p:cNvSpPr/>
          <p:nvPr/>
        </p:nvSpPr>
        <p:spPr>
          <a:xfrm>
            <a:off x="3682644" y="2956289"/>
            <a:ext cx="7407412" cy="12241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Organization and Theme</a:t>
            </a:r>
          </a:p>
          <a:p>
            <a:pPr>
              <a:lnSpc>
                <a:spcPct val="150000"/>
              </a:lnSpc>
            </a:pPr>
            <a:r>
              <a:rPr kumimoji="1" lang="en-US" altLang="zh-CN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2: </a:t>
            </a:r>
            <a:r>
              <a:rPr kumimoji="1"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Comprehension Questions and Mind-map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603C282D-5348-4667-BB3B-888DEE71CF28}"/>
              </a:ext>
            </a:extLst>
          </p:cNvPr>
          <p:cNvSpPr/>
          <p:nvPr/>
        </p:nvSpPr>
        <p:spPr>
          <a:xfrm>
            <a:off x="3682644" y="4407947"/>
            <a:ext cx="5886163" cy="17781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Language Points</a:t>
            </a:r>
          </a:p>
          <a:p>
            <a:pPr>
              <a:lnSpc>
                <a:spcPct val="150000"/>
              </a:lnSpc>
            </a:pPr>
            <a:r>
              <a:rPr kumimoji="1" lang="en-US" altLang="zh-CN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3: </a:t>
            </a:r>
            <a:r>
              <a:rPr kumimoji="1"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Words with Negative Prefix</a:t>
            </a:r>
          </a:p>
          <a:p>
            <a:pPr>
              <a:lnSpc>
                <a:spcPct val="150000"/>
              </a:lnSpc>
            </a:pPr>
            <a:r>
              <a:rPr kumimoji="1" lang="en-US" altLang="zh-CN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4: </a:t>
            </a:r>
            <a:r>
              <a:rPr kumimoji="1"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Connotation and Paraphrasing </a:t>
            </a: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CA75C502-78C7-4527-A131-51123B025265}"/>
              </a:ext>
            </a:extLst>
          </p:cNvPr>
          <p:cNvGrpSpPr/>
          <p:nvPr/>
        </p:nvGrpSpPr>
        <p:grpSpPr>
          <a:xfrm>
            <a:off x="736564" y="3429000"/>
            <a:ext cx="2353101" cy="2879415"/>
            <a:chOff x="1201022" y="2981727"/>
            <a:chExt cx="2579887" cy="3156926"/>
          </a:xfrm>
        </p:grpSpPr>
        <p:sp>
          <p:nvSpPr>
            <p:cNvPr id="4" name="AutoShape 2">
              <a:extLst>
                <a:ext uri="{FF2B5EF4-FFF2-40B4-BE49-F238E27FC236}">
                  <a16:creationId xmlns:a16="http://schemas.microsoft.com/office/drawing/2014/main" id="{600ECA4A-D007-44BF-BAAA-0D82D9FEFDB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210181" y="3008187"/>
              <a:ext cx="2558515" cy="3130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847AF9DC-AD41-4271-A509-A0CC11638E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01022" y="2981727"/>
              <a:ext cx="2579887" cy="3154891"/>
            </a:xfrm>
            <a:custGeom>
              <a:avLst/>
              <a:gdLst>
                <a:gd name="T0" fmla="*/ 989 w 1074"/>
                <a:gd name="T1" fmla="*/ 919 h 1315"/>
                <a:gd name="T2" fmla="*/ 785 w 1074"/>
                <a:gd name="T3" fmla="*/ 1124 h 1315"/>
                <a:gd name="T4" fmla="*/ 150 w 1074"/>
                <a:gd name="T5" fmla="*/ 1315 h 1315"/>
                <a:gd name="T6" fmla="*/ 180 w 1074"/>
                <a:gd name="T7" fmla="*/ 984 h 1315"/>
                <a:gd name="T8" fmla="*/ 10 w 1074"/>
                <a:gd name="T9" fmla="*/ 588 h 1315"/>
                <a:gd name="T10" fmla="*/ 426 w 1074"/>
                <a:gd name="T11" fmla="*/ 17 h 1315"/>
                <a:gd name="T12" fmla="*/ 960 w 1074"/>
                <a:gd name="T13" fmla="*/ 546 h 1315"/>
                <a:gd name="T14" fmla="*/ 1062 w 1074"/>
                <a:gd name="T15" fmla="*/ 726 h 1315"/>
                <a:gd name="T16" fmla="*/ 997 w 1074"/>
                <a:gd name="T17" fmla="*/ 807 h 1315"/>
                <a:gd name="T18" fmla="*/ 970 w 1074"/>
                <a:gd name="T19" fmla="*/ 884 h 1315"/>
                <a:gd name="T20" fmla="*/ 588 w 1074"/>
                <a:gd name="T21" fmla="*/ 640 h 1315"/>
                <a:gd name="T22" fmla="*/ 458 w 1074"/>
                <a:gd name="T23" fmla="*/ 219 h 1315"/>
                <a:gd name="T24" fmla="*/ 368 w 1074"/>
                <a:gd name="T25" fmla="*/ 638 h 1315"/>
                <a:gd name="T26" fmla="*/ 578 w 1074"/>
                <a:gd name="T27" fmla="*/ 725 h 1315"/>
                <a:gd name="T28" fmla="*/ 438 w 1074"/>
                <a:gd name="T29" fmla="*/ 878 h 1315"/>
                <a:gd name="T30" fmla="*/ 534 w 1074"/>
                <a:gd name="T31" fmla="*/ 865 h 1315"/>
                <a:gd name="T32" fmla="*/ 477 w 1074"/>
                <a:gd name="T33" fmla="*/ 794 h 1315"/>
                <a:gd name="T34" fmla="*/ 551 w 1074"/>
                <a:gd name="T35" fmla="*/ 739 h 1315"/>
                <a:gd name="T36" fmla="*/ 407 w 1074"/>
                <a:gd name="T37" fmla="*/ 794 h 1315"/>
                <a:gd name="T38" fmla="*/ 492 w 1074"/>
                <a:gd name="T39" fmla="*/ 78 h 1315"/>
                <a:gd name="T40" fmla="*/ 481 w 1074"/>
                <a:gd name="T41" fmla="*/ 165 h 1315"/>
                <a:gd name="T42" fmla="*/ 492 w 1074"/>
                <a:gd name="T43" fmla="*/ 123 h 1315"/>
                <a:gd name="T44" fmla="*/ 671 w 1074"/>
                <a:gd name="T45" fmla="*/ 126 h 1315"/>
                <a:gd name="T46" fmla="*/ 637 w 1074"/>
                <a:gd name="T47" fmla="*/ 201 h 1315"/>
                <a:gd name="T48" fmla="*/ 245 w 1074"/>
                <a:gd name="T49" fmla="*/ 321 h 1315"/>
                <a:gd name="T50" fmla="*/ 153 w 1074"/>
                <a:gd name="T51" fmla="*/ 271 h 1315"/>
                <a:gd name="T52" fmla="*/ 245 w 1074"/>
                <a:gd name="T53" fmla="*/ 321 h 1315"/>
                <a:gd name="T54" fmla="*/ 803 w 1074"/>
                <a:gd name="T55" fmla="*/ 279 h 1315"/>
                <a:gd name="T56" fmla="*/ 774 w 1074"/>
                <a:gd name="T57" fmla="*/ 282 h 1315"/>
                <a:gd name="T58" fmla="*/ 719 w 1074"/>
                <a:gd name="T59" fmla="*/ 322 h 1315"/>
                <a:gd name="T60" fmla="*/ 248 w 1074"/>
                <a:gd name="T61" fmla="*/ 585 h 1315"/>
                <a:gd name="T62" fmla="*/ 187 w 1074"/>
                <a:gd name="T63" fmla="*/ 639 h 1315"/>
                <a:gd name="T64" fmla="*/ 335 w 1074"/>
                <a:gd name="T65" fmla="*/ 204 h 1315"/>
                <a:gd name="T66" fmla="*/ 278 w 1074"/>
                <a:gd name="T67" fmla="*/ 120 h 1315"/>
                <a:gd name="T68" fmla="*/ 324 w 1074"/>
                <a:gd name="T69" fmla="*/ 205 h 1315"/>
                <a:gd name="T70" fmla="*/ 769 w 1074"/>
                <a:gd name="T71" fmla="*/ 440 h 1315"/>
                <a:gd name="T72" fmla="*/ 741 w 1074"/>
                <a:gd name="T73" fmla="*/ 445 h 1315"/>
                <a:gd name="T74" fmla="*/ 844 w 1074"/>
                <a:gd name="T75" fmla="*/ 451 h 1315"/>
                <a:gd name="T76" fmla="*/ 114 w 1074"/>
                <a:gd name="T77" fmla="*/ 448 h 1315"/>
                <a:gd name="T78" fmla="*/ 217 w 1074"/>
                <a:gd name="T79" fmla="*/ 439 h 1315"/>
                <a:gd name="T80" fmla="*/ 697 w 1074"/>
                <a:gd name="T81" fmla="*/ 584 h 1315"/>
                <a:gd name="T82" fmla="*/ 783 w 1074"/>
                <a:gd name="T83" fmla="*/ 642 h 1315"/>
                <a:gd name="T84" fmla="*/ 702 w 1074"/>
                <a:gd name="T85" fmla="*/ 579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4" h="1315">
                  <a:moveTo>
                    <a:pt x="970" y="884"/>
                  </a:moveTo>
                  <a:cubicBezTo>
                    <a:pt x="975" y="888"/>
                    <a:pt x="978" y="891"/>
                    <a:pt x="981" y="892"/>
                  </a:cubicBezTo>
                  <a:cubicBezTo>
                    <a:pt x="995" y="898"/>
                    <a:pt x="998" y="908"/>
                    <a:pt x="989" y="919"/>
                  </a:cubicBezTo>
                  <a:cubicBezTo>
                    <a:pt x="972" y="940"/>
                    <a:pt x="973" y="963"/>
                    <a:pt x="978" y="988"/>
                  </a:cubicBezTo>
                  <a:cubicBezTo>
                    <a:pt x="991" y="1048"/>
                    <a:pt x="960" y="1102"/>
                    <a:pt x="887" y="1112"/>
                  </a:cubicBezTo>
                  <a:cubicBezTo>
                    <a:pt x="853" y="1117"/>
                    <a:pt x="818" y="1119"/>
                    <a:pt x="785" y="1124"/>
                  </a:cubicBezTo>
                  <a:cubicBezTo>
                    <a:pt x="745" y="1131"/>
                    <a:pt x="733" y="1148"/>
                    <a:pt x="732" y="1188"/>
                  </a:cubicBezTo>
                  <a:cubicBezTo>
                    <a:pt x="730" y="1230"/>
                    <a:pt x="727" y="1272"/>
                    <a:pt x="725" y="1315"/>
                  </a:cubicBezTo>
                  <a:cubicBezTo>
                    <a:pt x="532" y="1315"/>
                    <a:pt x="342" y="1315"/>
                    <a:pt x="150" y="1315"/>
                  </a:cubicBezTo>
                  <a:cubicBezTo>
                    <a:pt x="156" y="1302"/>
                    <a:pt x="162" y="1290"/>
                    <a:pt x="168" y="1278"/>
                  </a:cubicBezTo>
                  <a:cubicBezTo>
                    <a:pt x="185" y="1238"/>
                    <a:pt x="195" y="1197"/>
                    <a:pt x="195" y="1154"/>
                  </a:cubicBezTo>
                  <a:cubicBezTo>
                    <a:pt x="196" y="1097"/>
                    <a:pt x="193" y="1040"/>
                    <a:pt x="180" y="984"/>
                  </a:cubicBezTo>
                  <a:cubicBezTo>
                    <a:pt x="171" y="944"/>
                    <a:pt x="149" y="910"/>
                    <a:pt x="130" y="874"/>
                  </a:cubicBezTo>
                  <a:cubicBezTo>
                    <a:pt x="104" y="826"/>
                    <a:pt x="78" y="779"/>
                    <a:pt x="54" y="730"/>
                  </a:cubicBezTo>
                  <a:cubicBezTo>
                    <a:pt x="32" y="685"/>
                    <a:pt x="17" y="638"/>
                    <a:pt x="10" y="588"/>
                  </a:cubicBezTo>
                  <a:cubicBezTo>
                    <a:pt x="0" y="525"/>
                    <a:pt x="7" y="472"/>
                    <a:pt x="18" y="405"/>
                  </a:cubicBezTo>
                  <a:cubicBezTo>
                    <a:pt x="33" y="312"/>
                    <a:pt x="65" y="231"/>
                    <a:pt x="130" y="163"/>
                  </a:cubicBezTo>
                  <a:cubicBezTo>
                    <a:pt x="211" y="79"/>
                    <a:pt x="310" y="32"/>
                    <a:pt x="426" y="17"/>
                  </a:cubicBezTo>
                  <a:cubicBezTo>
                    <a:pt x="564" y="0"/>
                    <a:pt x="691" y="30"/>
                    <a:pt x="803" y="113"/>
                  </a:cubicBezTo>
                  <a:cubicBezTo>
                    <a:pt x="890" y="177"/>
                    <a:pt x="947" y="263"/>
                    <a:pt x="968" y="370"/>
                  </a:cubicBezTo>
                  <a:cubicBezTo>
                    <a:pt x="979" y="429"/>
                    <a:pt x="977" y="488"/>
                    <a:pt x="960" y="546"/>
                  </a:cubicBezTo>
                  <a:cubicBezTo>
                    <a:pt x="954" y="564"/>
                    <a:pt x="957" y="579"/>
                    <a:pt x="968" y="593"/>
                  </a:cubicBezTo>
                  <a:cubicBezTo>
                    <a:pt x="994" y="629"/>
                    <a:pt x="1020" y="665"/>
                    <a:pt x="1045" y="701"/>
                  </a:cubicBezTo>
                  <a:cubicBezTo>
                    <a:pt x="1051" y="709"/>
                    <a:pt x="1057" y="717"/>
                    <a:pt x="1062" y="726"/>
                  </a:cubicBezTo>
                  <a:cubicBezTo>
                    <a:pt x="1074" y="748"/>
                    <a:pt x="1066" y="771"/>
                    <a:pt x="1043" y="780"/>
                  </a:cubicBezTo>
                  <a:cubicBezTo>
                    <a:pt x="1033" y="784"/>
                    <a:pt x="1022" y="787"/>
                    <a:pt x="1011" y="788"/>
                  </a:cubicBezTo>
                  <a:cubicBezTo>
                    <a:pt x="998" y="789"/>
                    <a:pt x="995" y="796"/>
                    <a:pt x="997" y="807"/>
                  </a:cubicBezTo>
                  <a:cubicBezTo>
                    <a:pt x="999" y="819"/>
                    <a:pt x="1001" y="831"/>
                    <a:pt x="1003" y="842"/>
                  </a:cubicBezTo>
                  <a:cubicBezTo>
                    <a:pt x="1007" y="864"/>
                    <a:pt x="1005" y="867"/>
                    <a:pt x="986" y="876"/>
                  </a:cubicBezTo>
                  <a:cubicBezTo>
                    <a:pt x="981" y="878"/>
                    <a:pt x="976" y="881"/>
                    <a:pt x="970" y="884"/>
                  </a:cubicBezTo>
                  <a:close/>
                  <a:moveTo>
                    <a:pt x="578" y="725"/>
                  </a:moveTo>
                  <a:cubicBezTo>
                    <a:pt x="578" y="707"/>
                    <a:pt x="577" y="690"/>
                    <a:pt x="578" y="672"/>
                  </a:cubicBezTo>
                  <a:cubicBezTo>
                    <a:pt x="579" y="661"/>
                    <a:pt x="582" y="649"/>
                    <a:pt x="588" y="640"/>
                  </a:cubicBezTo>
                  <a:cubicBezTo>
                    <a:pt x="606" y="613"/>
                    <a:pt x="625" y="586"/>
                    <a:pt x="644" y="559"/>
                  </a:cubicBezTo>
                  <a:cubicBezTo>
                    <a:pt x="697" y="486"/>
                    <a:pt x="706" y="408"/>
                    <a:pt x="663" y="329"/>
                  </a:cubicBezTo>
                  <a:cubicBezTo>
                    <a:pt x="619" y="248"/>
                    <a:pt x="548" y="211"/>
                    <a:pt x="458" y="219"/>
                  </a:cubicBezTo>
                  <a:cubicBezTo>
                    <a:pt x="377" y="226"/>
                    <a:pt x="318" y="270"/>
                    <a:pt x="286" y="344"/>
                  </a:cubicBezTo>
                  <a:cubicBezTo>
                    <a:pt x="252" y="420"/>
                    <a:pt x="264" y="493"/>
                    <a:pt x="313" y="560"/>
                  </a:cubicBezTo>
                  <a:cubicBezTo>
                    <a:pt x="332" y="585"/>
                    <a:pt x="350" y="612"/>
                    <a:pt x="368" y="638"/>
                  </a:cubicBezTo>
                  <a:cubicBezTo>
                    <a:pt x="376" y="649"/>
                    <a:pt x="379" y="660"/>
                    <a:pt x="378" y="673"/>
                  </a:cubicBezTo>
                  <a:cubicBezTo>
                    <a:pt x="377" y="690"/>
                    <a:pt x="378" y="708"/>
                    <a:pt x="378" y="725"/>
                  </a:cubicBezTo>
                  <a:cubicBezTo>
                    <a:pt x="445" y="725"/>
                    <a:pt x="511" y="725"/>
                    <a:pt x="578" y="725"/>
                  </a:cubicBezTo>
                  <a:close/>
                  <a:moveTo>
                    <a:pt x="388" y="807"/>
                  </a:moveTo>
                  <a:cubicBezTo>
                    <a:pt x="385" y="834"/>
                    <a:pt x="399" y="855"/>
                    <a:pt x="423" y="865"/>
                  </a:cubicBezTo>
                  <a:cubicBezTo>
                    <a:pt x="429" y="867"/>
                    <a:pt x="434" y="872"/>
                    <a:pt x="438" y="878"/>
                  </a:cubicBezTo>
                  <a:cubicBezTo>
                    <a:pt x="447" y="893"/>
                    <a:pt x="460" y="902"/>
                    <a:pt x="478" y="902"/>
                  </a:cubicBezTo>
                  <a:cubicBezTo>
                    <a:pt x="496" y="902"/>
                    <a:pt x="509" y="893"/>
                    <a:pt x="519" y="878"/>
                  </a:cubicBezTo>
                  <a:cubicBezTo>
                    <a:pt x="522" y="873"/>
                    <a:pt x="528" y="867"/>
                    <a:pt x="534" y="865"/>
                  </a:cubicBezTo>
                  <a:cubicBezTo>
                    <a:pt x="559" y="854"/>
                    <a:pt x="573" y="831"/>
                    <a:pt x="568" y="807"/>
                  </a:cubicBezTo>
                  <a:cubicBezTo>
                    <a:pt x="508" y="807"/>
                    <a:pt x="448" y="807"/>
                    <a:pt x="388" y="807"/>
                  </a:cubicBezTo>
                  <a:close/>
                  <a:moveTo>
                    <a:pt x="477" y="794"/>
                  </a:moveTo>
                  <a:cubicBezTo>
                    <a:pt x="501" y="794"/>
                    <a:pt x="525" y="794"/>
                    <a:pt x="549" y="794"/>
                  </a:cubicBezTo>
                  <a:cubicBezTo>
                    <a:pt x="569" y="794"/>
                    <a:pt x="581" y="783"/>
                    <a:pt x="582" y="767"/>
                  </a:cubicBezTo>
                  <a:cubicBezTo>
                    <a:pt x="582" y="751"/>
                    <a:pt x="570" y="739"/>
                    <a:pt x="551" y="739"/>
                  </a:cubicBezTo>
                  <a:cubicBezTo>
                    <a:pt x="503" y="738"/>
                    <a:pt x="454" y="738"/>
                    <a:pt x="405" y="739"/>
                  </a:cubicBezTo>
                  <a:cubicBezTo>
                    <a:pt x="386" y="739"/>
                    <a:pt x="374" y="751"/>
                    <a:pt x="375" y="767"/>
                  </a:cubicBezTo>
                  <a:cubicBezTo>
                    <a:pt x="376" y="783"/>
                    <a:pt x="388" y="794"/>
                    <a:pt x="407" y="794"/>
                  </a:cubicBezTo>
                  <a:cubicBezTo>
                    <a:pt x="430" y="794"/>
                    <a:pt x="454" y="794"/>
                    <a:pt x="477" y="794"/>
                  </a:cubicBezTo>
                  <a:close/>
                  <a:moveTo>
                    <a:pt x="492" y="123"/>
                  </a:moveTo>
                  <a:cubicBezTo>
                    <a:pt x="492" y="108"/>
                    <a:pt x="492" y="93"/>
                    <a:pt x="492" y="78"/>
                  </a:cubicBezTo>
                  <a:cubicBezTo>
                    <a:pt x="491" y="76"/>
                    <a:pt x="488" y="73"/>
                    <a:pt x="486" y="70"/>
                  </a:cubicBezTo>
                  <a:cubicBezTo>
                    <a:pt x="484" y="73"/>
                    <a:pt x="481" y="75"/>
                    <a:pt x="481" y="78"/>
                  </a:cubicBezTo>
                  <a:cubicBezTo>
                    <a:pt x="480" y="107"/>
                    <a:pt x="480" y="136"/>
                    <a:pt x="481" y="165"/>
                  </a:cubicBezTo>
                  <a:cubicBezTo>
                    <a:pt x="481" y="168"/>
                    <a:pt x="485" y="170"/>
                    <a:pt x="487" y="173"/>
                  </a:cubicBezTo>
                  <a:cubicBezTo>
                    <a:pt x="489" y="170"/>
                    <a:pt x="491" y="168"/>
                    <a:pt x="492" y="165"/>
                  </a:cubicBezTo>
                  <a:cubicBezTo>
                    <a:pt x="492" y="151"/>
                    <a:pt x="492" y="137"/>
                    <a:pt x="492" y="123"/>
                  </a:cubicBezTo>
                  <a:close/>
                  <a:moveTo>
                    <a:pt x="686" y="121"/>
                  </a:moveTo>
                  <a:cubicBezTo>
                    <a:pt x="684" y="121"/>
                    <a:pt x="681" y="119"/>
                    <a:pt x="679" y="119"/>
                  </a:cubicBezTo>
                  <a:cubicBezTo>
                    <a:pt x="676" y="121"/>
                    <a:pt x="672" y="123"/>
                    <a:pt x="671" y="126"/>
                  </a:cubicBezTo>
                  <a:cubicBezTo>
                    <a:pt x="656" y="149"/>
                    <a:pt x="642" y="172"/>
                    <a:pt x="628" y="196"/>
                  </a:cubicBezTo>
                  <a:cubicBezTo>
                    <a:pt x="626" y="199"/>
                    <a:pt x="627" y="204"/>
                    <a:pt x="627" y="208"/>
                  </a:cubicBezTo>
                  <a:cubicBezTo>
                    <a:pt x="630" y="206"/>
                    <a:pt x="635" y="204"/>
                    <a:pt x="637" y="201"/>
                  </a:cubicBezTo>
                  <a:cubicBezTo>
                    <a:pt x="652" y="178"/>
                    <a:pt x="665" y="155"/>
                    <a:pt x="679" y="132"/>
                  </a:cubicBezTo>
                  <a:cubicBezTo>
                    <a:pt x="681" y="130"/>
                    <a:pt x="682" y="127"/>
                    <a:pt x="686" y="121"/>
                  </a:cubicBezTo>
                  <a:close/>
                  <a:moveTo>
                    <a:pt x="245" y="321"/>
                  </a:moveTo>
                  <a:cubicBezTo>
                    <a:pt x="245" y="318"/>
                    <a:pt x="246" y="316"/>
                    <a:pt x="246" y="314"/>
                  </a:cubicBezTo>
                  <a:cubicBezTo>
                    <a:pt x="219" y="300"/>
                    <a:pt x="192" y="285"/>
                    <a:pt x="165" y="272"/>
                  </a:cubicBezTo>
                  <a:cubicBezTo>
                    <a:pt x="162" y="270"/>
                    <a:pt x="157" y="271"/>
                    <a:pt x="153" y="271"/>
                  </a:cubicBezTo>
                  <a:cubicBezTo>
                    <a:pt x="156" y="274"/>
                    <a:pt x="157" y="279"/>
                    <a:pt x="161" y="281"/>
                  </a:cubicBezTo>
                  <a:cubicBezTo>
                    <a:pt x="184" y="294"/>
                    <a:pt x="208" y="306"/>
                    <a:pt x="232" y="318"/>
                  </a:cubicBezTo>
                  <a:cubicBezTo>
                    <a:pt x="236" y="320"/>
                    <a:pt x="240" y="320"/>
                    <a:pt x="245" y="321"/>
                  </a:cubicBezTo>
                  <a:close/>
                  <a:moveTo>
                    <a:pt x="719" y="322"/>
                  </a:moveTo>
                  <a:cubicBezTo>
                    <a:pt x="721" y="321"/>
                    <a:pt x="722" y="321"/>
                    <a:pt x="723" y="321"/>
                  </a:cubicBezTo>
                  <a:cubicBezTo>
                    <a:pt x="749" y="307"/>
                    <a:pt x="776" y="293"/>
                    <a:pt x="803" y="279"/>
                  </a:cubicBezTo>
                  <a:cubicBezTo>
                    <a:pt x="805" y="278"/>
                    <a:pt x="805" y="274"/>
                    <a:pt x="806" y="271"/>
                  </a:cubicBezTo>
                  <a:cubicBezTo>
                    <a:pt x="803" y="271"/>
                    <a:pt x="800" y="269"/>
                    <a:pt x="797" y="270"/>
                  </a:cubicBezTo>
                  <a:cubicBezTo>
                    <a:pt x="789" y="273"/>
                    <a:pt x="781" y="278"/>
                    <a:pt x="774" y="282"/>
                  </a:cubicBezTo>
                  <a:cubicBezTo>
                    <a:pt x="756" y="291"/>
                    <a:pt x="738" y="301"/>
                    <a:pt x="720" y="310"/>
                  </a:cubicBezTo>
                  <a:cubicBezTo>
                    <a:pt x="717" y="312"/>
                    <a:pt x="716" y="315"/>
                    <a:pt x="714" y="318"/>
                  </a:cubicBezTo>
                  <a:cubicBezTo>
                    <a:pt x="714" y="319"/>
                    <a:pt x="717" y="321"/>
                    <a:pt x="719" y="322"/>
                  </a:cubicBezTo>
                  <a:close/>
                  <a:moveTo>
                    <a:pt x="262" y="585"/>
                  </a:moveTo>
                  <a:cubicBezTo>
                    <a:pt x="261" y="583"/>
                    <a:pt x="261" y="582"/>
                    <a:pt x="260" y="581"/>
                  </a:cubicBezTo>
                  <a:cubicBezTo>
                    <a:pt x="256" y="582"/>
                    <a:pt x="251" y="582"/>
                    <a:pt x="248" y="585"/>
                  </a:cubicBezTo>
                  <a:cubicBezTo>
                    <a:pt x="225" y="600"/>
                    <a:pt x="203" y="615"/>
                    <a:pt x="181" y="631"/>
                  </a:cubicBezTo>
                  <a:cubicBezTo>
                    <a:pt x="178" y="633"/>
                    <a:pt x="177" y="637"/>
                    <a:pt x="175" y="641"/>
                  </a:cubicBezTo>
                  <a:cubicBezTo>
                    <a:pt x="179" y="641"/>
                    <a:pt x="184" y="642"/>
                    <a:pt x="187" y="639"/>
                  </a:cubicBezTo>
                  <a:cubicBezTo>
                    <a:pt x="210" y="624"/>
                    <a:pt x="232" y="609"/>
                    <a:pt x="254" y="593"/>
                  </a:cubicBezTo>
                  <a:cubicBezTo>
                    <a:pt x="257" y="591"/>
                    <a:pt x="259" y="588"/>
                    <a:pt x="262" y="585"/>
                  </a:cubicBezTo>
                  <a:close/>
                  <a:moveTo>
                    <a:pt x="335" y="204"/>
                  </a:moveTo>
                  <a:cubicBezTo>
                    <a:pt x="333" y="201"/>
                    <a:pt x="332" y="198"/>
                    <a:pt x="330" y="195"/>
                  </a:cubicBezTo>
                  <a:cubicBezTo>
                    <a:pt x="317" y="172"/>
                    <a:pt x="303" y="149"/>
                    <a:pt x="289" y="127"/>
                  </a:cubicBezTo>
                  <a:cubicBezTo>
                    <a:pt x="287" y="123"/>
                    <a:pt x="281" y="122"/>
                    <a:pt x="278" y="120"/>
                  </a:cubicBezTo>
                  <a:cubicBezTo>
                    <a:pt x="278" y="124"/>
                    <a:pt x="277" y="129"/>
                    <a:pt x="279" y="132"/>
                  </a:cubicBezTo>
                  <a:cubicBezTo>
                    <a:pt x="290" y="151"/>
                    <a:pt x="302" y="169"/>
                    <a:pt x="313" y="188"/>
                  </a:cubicBezTo>
                  <a:cubicBezTo>
                    <a:pt x="317" y="194"/>
                    <a:pt x="320" y="200"/>
                    <a:pt x="324" y="205"/>
                  </a:cubicBezTo>
                  <a:cubicBezTo>
                    <a:pt x="326" y="207"/>
                    <a:pt x="329" y="208"/>
                    <a:pt x="332" y="208"/>
                  </a:cubicBezTo>
                  <a:cubicBezTo>
                    <a:pt x="333" y="208"/>
                    <a:pt x="334" y="205"/>
                    <a:pt x="335" y="204"/>
                  </a:cubicBezTo>
                  <a:close/>
                  <a:moveTo>
                    <a:pt x="769" y="440"/>
                  </a:moveTo>
                  <a:cubicBezTo>
                    <a:pt x="769" y="440"/>
                    <a:pt x="769" y="440"/>
                    <a:pt x="769" y="440"/>
                  </a:cubicBezTo>
                  <a:cubicBezTo>
                    <a:pt x="763" y="440"/>
                    <a:pt x="756" y="439"/>
                    <a:pt x="750" y="440"/>
                  </a:cubicBezTo>
                  <a:cubicBezTo>
                    <a:pt x="747" y="440"/>
                    <a:pt x="744" y="443"/>
                    <a:pt x="741" y="445"/>
                  </a:cubicBezTo>
                  <a:cubicBezTo>
                    <a:pt x="744" y="446"/>
                    <a:pt x="746" y="449"/>
                    <a:pt x="749" y="449"/>
                  </a:cubicBezTo>
                  <a:cubicBezTo>
                    <a:pt x="776" y="452"/>
                    <a:pt x="804" y="454"/>
                    <a:pt x="831" y="455"/>
                  </a:cubicBezTo>
                  <a:cubicBezTo>
                    <a:pt x="835" y="455"/>
                    <a:pt x="840" y="453"/>
                    <a:pt x="844" y="451"/>
                  </a:cubicBezTo>
                  <a:cubicBezTo>
                    <a:pt x="840" y="449"/>
                    <a:pt x="836" y="444"/>
                    <a:pt x="832" y="444"/>
                  </a:cubicBezTo>
                  <a:cubicBezTo>
                    <a:pt x="811" y="442"/>
                    <a:pt x="790" y="441"/>
                    <a:pt x="769" y="440"/>
                  </a:cubicBezTo>
                  <a:close/>
                  <a:moveTo>
                    <a:pt x="114" y="448"/>
                  </a:moveTo>
                  <a:cubicBezTo>
                    <a:pt x="122" y="455"/>
                    <a:pt x="185" y="455"/>
                    <a:pt x="212" y="449"/>
                  </a:cubicBezTo>
                  <a:cubicBezTo>
                    <a:pt x="215" y="449"/>
                    <a:pt x="217" y="446"/>
                    <a:pt x="219" y="444"/>
                  </a:cubicBezTo>
                  <a:cubicBezTo>
                    <a:pt x="218" y="442"/>
                    <a:pt x="218" y="441"/>
                    <a:pt x="217" y="439"/>
                  </a:cubicBezTo>
                  <a:cubicBezTo>
                    <a:pt x="183" y="440"/>
                    <a:pt x="148" y="441"/>
                    <a:pt x="114" y="448"/>
                  </a:cubicBezTo>
                  <a:close/>
                  <a:moveTo>
                    <a:pt x="702" y="579"/>
                  </a:moveTo>
                  <a:cubicBezTo>
                    <a:pt x="700" y="581"/>
                    <a:pt x="699" y="582"/>
                    <a:pt x="697" y="584"/>
                  </a:cubicBezTo>
                  <a:cubicBezTo>
                    <a:pt x="700" y="587"/>
                    <a:pt x="702" y="591"/>
                    <a:pt x="705" y="593"/>
                  </a:cubicBezTo>
                  <a:cubicBezTo>
                    <a:pt x="727" y="609"/>
                    <a:pt x="749" y="624"/>
                    <a:pt x="771" y="639"/>
                  </a:cubicBezTo>
                  <a:cubicBezTo>
                    <a:pt x="775" y="641"/>
                    <a:pt x="779" y="641"/>
                    <a:pt x="783" y="642"/>
                  </a:cubicBezTo>
                  <a:cubicBezTo>
                    <a:pt x="781" y="638"/>
                    <a:pt x="781" y="633"/>
                    <a:pt x="778" y="631"/>
                  </a:cubicBezTo>
                  <a:cubicBezTo>
                    <a:pt x="758" y="617"/>
                    <a:pt x="739" y="603"/>
                    <a:pt x="719" y="590"/>
                  </a:cubicBezTo>
                  <a:cubicBezTo>
                    <a:pt x="713" y="586"/>
                    <a:pt x="707" y="583"/>
                    <a:pt x="702" y="579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CBCF5046-E897-47D7-8B39-3FC336372A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60760" y="3480403"/>
              <a:ext cx="1135761" cy="1240585"/>
            </a:xfrm>
            <a:custGeom>
              <a:avLst/>
              <a:gdLst>
                <a:gd name="T0" fmla="*/ 345 w 473"/>
                <a:gd name="T1" fmla="*/ 517 h 517"/>
                <a:gd name="T2" fmla="*/ 145 w 473"/>
                <a:gd name="T3" fmla="*/ 517 h 517"/>
                <a:gd name="T4" fmla="*/ 145 w 473"/>
                <a:gd name="T5" fmla="*/ 465 h 517"/>
                <a:gd name="T6" fmla="*/ 135 w 473"/>
                <a:gd name="T7" fmla="*/ 430 h 517"/>
                <a:gd name="T8" fmla="*/ 80 w 473"/>
                <a:gd name="T9" fmla="*/ 352 h 517"/>
                <a:gd name="T10" fmla="*/ 53 w 473"/>
                <a:gd name="T11" fmla="*/ 136 h 517"/>
                <a:gd name="T12" fmla="*/ 225 w 473"/>
                <a:gd name="T13" fmla="*/ 11 h 517"/>
                <a:gd name="T14" fmla="*/ 430 w 473"/>
                <a:gd name="T15" fmla="*/ 121 h 517"/>
                <a:gd name="T16" fmla="*/ 411 w 473"/>
                <a:gd name="T17" fmla="*/ 351 h 517"/>
                <a:gd name="T18" fmla="*/ 355 w 473"/>
                <a:gd name="T19" fmla="*/ 432 h 517"/>
                <a:gd name="T20" fmla="*/ 345 w 473"/>
                <a:gd name="T21" fmla="*/ 464 h 517"/>
                <a:gd name="T22" fmla="*/ 345 w 473"/>
                <a:gd name="T23" fmla="*/ 517 h 517"/>
                <a:gd name="T24" fmla="*/ 164 w 473"/>
                <a:gd name="T25" fmla="*/ 291 h 517"/>
                <a:gd name="T26" fmla="*/ 177 w 473"/>
                <a:gd name="T27" fmla="*/ 287 h 517"/>
                <a:gd name="T28" fmla="*/ 188 w 473"/>
                <a:gd name="T29" fmla="*/ 327 h 517"/>
                <a:gd name="T30" fmla="*/ 227 w 473"/>
                <a:gd name="T31" fmla="*/ 301 h 517"/>
                <a:gd name="T32" fmla="*/ 236 w 473"/>
                <a:gd name="T33" fmla="*/ 333 h 517"/>
                <a:gd name="T34" fmla="*/ 259 w 473"/>
                <a:gd name="T35" fmla="*/ 280 h 517"/>
                <a:gd name="T36" fmla="*/ 278 w 473"/>
                <a:gd name="T37" fmla="*/ 331 h 517"/>
                <a:gd name="T38" fmla="*/ 313 w 473"/>
                <a:gd name="T39" fmla="*/ 288 h 517"/>
                <a:gd name="T40" fmla="*/ 324 w 473"/>
                <a:gd name="T41" fmla="*/ 300 h 517"/>
                <a:gd name="T42" fmla="*/ 308 w 473"/>
                <a:gd name="T43" fmla="*/ 371 h 517"/>
                <a:gd name="T44" fmla="*/ 280 w 473"/>
                <a:gd name="T45" fmla="*/ 504 h 517"/>
                <a:gd name="T46" fmla="*/ 331 w 473"/>
                <a:gd name="T47" fmla="*/ 504 h 517"/>
                <a:gd name="T48" fmla="*/ 331 w 473"/>
                <a:gd name="T49" fmla="*/ 466 h 517"/>
                <a:gd name="T50" fmla="*/ 342 w 473"/>
                <a:gd name="T51" fmla="*/ 427 h 517"/>
                <a:gd name="T52" fmla="*/ 398 w 473"/>
                <a:gd name="T53" fmla="*/ 347 h 517"/>
                <a:gd name="T54" fmla="*/ 443 w 473"/>
                <a:gd name="T55" fmla="*/ 214 h 517"/>
                <a:gd name="T56" fmla="*/ 204 w 473"/>
                <a:gd name="T57" fmla="*/ 27 h 517"/>
                <a:gd name="T58" fmla="*/ 91 w 473"/>
                <a:gd name="T59" fmla="*/ 345 h 517"/>
                <a:gd name="T60" fmla="*/ 150 w 473"/>
                <a:gd name="T61" fmla="*/ 430 h 517"/>
                <a:gd name="T62" fmla="*/ 157 w 473"/>
                <a:gd name="T63" fmla="*/ 455 h 517"/>
                <a:gd name="T64" fmla="*/ 157 w 473"/>
                <a:gd name="T65" fmla="*/ 504 h 517"/>
                <a:gd name="T66" fmla="*/ 210 w 473"/>
                <a:gd name="T67" fmla="*/ 504 h 517"/>
                <a:gd name="T68" fmla="*/ 164 w 473"/>
                <a:gd name="T69" fmla="*/ 291 h 517"/>
                <a:gd name="T70" fmla="*/ 266 w 473"/>
                <a:gd name="T71" fmla="*/ 505 h 517"/>
                <a:gd name="T72" fmla="*/ 303 w 473"/>
                <a:gd name="T73" fmla="*/ 333 h 517"/>
                <a:gd name="T74" fmla="*/ 273 w 473"/>
                <a:gd name="T75" fmla="*/ 345 h 517"/>
                <a:gd name="T76" fmla="*/ 258 w 473"/>
                <a:gd name="T77" fmla="*/ 306 h 517"/>
                <a:gd name="T78" fmla="*/ 234 w 473"/>
                <a:gd name="T79" fmla="*/ 363 h 517"/>
                <a:gd name="T80" fmla="*/ 221 w 473"/>
                <a:gd name="T81" fmla="*/ 316 h 517"/>
                <a:gd name="T82" fmla="*/ 196 w 473"/>
                <a:gd name="T83" fmla="*/ 333 h 517"/>
                <a:gd name="T84" fmla="*/ 191 w 473"/>
                <a:gd name="T85" fmla="*/ 346 h 517"/>
                <a:gd name="T86" fmla="*/ 224 w 473"/>
                <a:gd name="T87" fmla="*/ 496 h 517"/>
                <a:gd name="T88" fmla="*/ 233 w 473"/>
                <a:gd name="T89" fmla="*/ 505 h 517"/>
                <a:gd name="T90" fmla="*/ 266 w 473"/>
                <a:gd name="T91" fmla="*/ 505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3" h="517">
                  <a:moveTo>
                    <a:pt x="345" y="517"/>
                  </a:moveTo>
                  <a:cubicBezTo>
                    <a:pt x="278" y="517"/>
                    <a:pt x="212" y="517"/>
                    <a:pt x="145" y="517"/>
                  </a:cubicBezTo>
                  <a:cubicBezTo>
                    <a:pt x="145" y="500"/>
                    <a:pt x="144" y="482"/>
                    <a:pt x="145" y="465"/>
                  </a:cubicBezTo>
                  <a:cubicBezTo>
                    <a:pt x="146" y="452"/>
                    <a:pt x="143" y="441"/>
                    <a:pt x="135" y="430"/>
                  </a:cubicBezTo>
                  <a:cubicBezTo>
                    <a:pt x="117" y="404"/>
                    <a:pt x="99" y="377"/>
                    <a:pt x="80" y="352"/>
                  </a:cubicBezTo>
                  <a:cubicBezTo>
                    <a:pt x="31" y="285"/>
                    <a:pt x="19" y="212"/>
                    <a:pt x="53" y="136"/>
                  </a:cubicBezTo>
                  <a:cubicBezTo>
                    <a:pt x="85" y="62"/>
                    <a:pt x="144" y="18"/>
                    <a:pt x="225" y="11"/>
                  </a:cubicBezTo>
                  <a:cubicBezTo>
                    <a:pt x="315" y="3"/>
                    <a:pt x="386" y="40"/>
                    <a:pt x="430" y="121"/>
                  </a:cubicBezTo>
                  <a:cubicBezTo>
                    <a:pt x="473" y="200"/>
                    <a:pt x="464" y="278"/>
                    <a:pt x="411" y="351"/>
                  </a:cubicBezTo>
                  <a:cubicBezTo>
                    <a:pt x="392" y="378"/>
                    <a:pt x="373" y="405"/>
                    <a:pt x="355" y="432"/>
                  </a:cubicBezTo>
                  <a:cubicBezTo>
                    <a:pt x="349" y="441"/>
                    <a:pt x="346" y="453"/>
                    <a:pt x="345" y="464"/>
                  </a:cubicBezTo>
                  <a:cubicBezTo>
                    <a:pt x="344" y="482"/>
                    <a:pt x="345" y="499"/>
                    <a:pt x="345" y="517"/>
                  </a:cubicBezTo>
                  <a:close/>
                  <a:moveTo>
                    <a:pt x="164" y="291"/>
                  </a:moveTo>
                  <a:cubicBezTo>
                    <a:pt x="169" y="289"/>
                    <a:pt x="173" y="288"/>
                    <a:pt x="177" y="287"/>
                  </a:cubicBezTo>
                  <a:cubicBezTo>
                    <a:pt x="181" y="300"/>
                    <a:pt x="184" y="313"/>
                    <a:pt x="188" y="327"/>
                  </a:cubicBezTo>
                  <a:cubicBezTo>
                    <a:pt x="202" y="318"/>
                    <a:pt x="214" y="310"/>
                    <a:pt x="227" y="301"/>
                  </a:cubicBezTo>
                  <a:cubicBezTo>
                    <a:pt x="230" y="313"/>
                    <a:pt x="233" y="322"/>
                    <a:pt x="236" y="333"/>
                  </a:cubicBezTo>
                  <a:cubicBezTo>
                    <a:pt x="244" y="315"/>
                    <a:pt x="251" y="299"/>
                    <a:pt x="259" y="280"/>
                  </a:cubicBezTo>
                  <a:cubicBezTo>
                    <a:pt x="266" y="300"/>
                    <a:pt x="272" y="316"/>
                    <a:pt x="278" y="331"/>
                  </a:cubicBezTo>
                  <a:cubicBezTo>
                    <a:pt x="307" y="330"/>
                    <a:pt x="309" y="308"/>
                    <a:pt x="313" y="288"/>
                  </a:cubicBezTo>
                  <a:cubicBezTo>
                    <a:pt x="321" y="289"/>
                    <a:pt x="326" y="289"/>
                    <a:pt x="324" y="300"/>
                  </a:cubicBezTo>
                  <a:cubicBezTo>
                    <a:pt x="317" y="323"/>
                    <a:pt x="313" y="347"/>
                    <a:pt x="308" y="371"/>
                  </a:cubicBezTo>
                  <a:cubicBezTo>
                    <a:pt x="299" y="415"/>
                    <a:pt x="289" y="459"/>
                    <a:pt x="280" y="504"/>
                  </a:cubicBezTo>
                  <a:cubicBezTo>
                    <a:pt x="297" y="504"/>
                    <a:pt x="314" y="504"/>
                    <a:pt x="331" y="504"/>
                  </a:cubicBezTo>
                  <a:cubicBezTo>
                    <a:pt x="331" y="491"/>
                    <a:pt x="332" y="478"/>
                    <a:pt x="331" y="466"/>
                  </a:cubicBezTo>
                  <a:cubicBezTo>
                    <a:pt x="330" y="451"/>
                    <a:pt x="334" y="438"/>
                    <a:pt x="342" y="427"/>
                  </a:cubicBezTo>
                  <a:cubicBezTo>
                    <a:pt x="361" y="400"/>
                    <a:pt x="378" y="373"/>
                    <a:pt x="398" y="347"/>
                  </a:cubicBezTo>
                  <a:cubicBezTo>
                    <a:pt x="428" y="307"/>
                    <a:pt x="444" y="264"/>
                    <a:pt x="443" y="214"/>
                  </a:cubicBezTo>
                  <a:cubicBezTo>
                    <a:pt x="440" y="93"/>
                    <a:pt x="323" y="0"/>
                    <a:pt x="204" y="27"/>
                  </a:cubicBezTo>
                  <a:cubicBezTo>
                    <a:pt x="59" y="61"/>
                    <a:pt x="0" y="226"/>
                    <a:pt x="91" y="345"/>
                  </a:cubicBezTo>
                  <a:cubicBezTo>
                    <a:pt x="112" y="372"/>
                    <a:pt x="131" y="401"/>
                    <a:pt x="150" y="430"/>
                  </a:cubicBezTo>
                  <a:cubicBezTo>
                    <a:pt x="154" y="437"/>
                    <a:pt x="156" y="446"/>
                    <a:pt x="157" y="455"/>
                  </a:cubicBezTo>
                  <a:cubicBezTo>
                    <a:pt x="158" y="471"/>
                    <a:pt x="157" y="487"/>
                    <a:pt x="157" y="504"/>
                  </a:cubicBezTo>
                  <a:cubicBezTo>
                    <a:pt x="176" y="504"/>
                    <a:pt x="193" y="504"/>
                    <a:pt x="210" y="504"/>
                  </a:cubicBezTo>
                  <a:cubicBezTo>
                    <a:pt x="195" y="433"/>
                    <a:pt x="179" y="362"/>
                    <a:pt x="164" y="291"/>
                  </a:cubicBezTo>
                  <a:close/>
                  <a:moveTo>
                    <a:pt x="266" y="505"/>
                  </a:moveTo>
                  <a:cubicBezTo>
                    <a:pt x="279" y="447"/>
                    <a:pt x="291" y="391"/>
                    <a:pt x="303" y="333"/>
                  </a:cubicBezTo>
                  <a:cubicBezTo>
                    <a:pt x="291" y="338"/>
                    <a:pt x="283" y="341"/>
                    <a:pt x="273" y="345"/>
                  </a:cubicBezTo>
                  <a:cubicBezTo>
                    <a:pt x="268" y="332"/>
                    <a:pt x="264" y="320"/>
                    <a:pt x="258" y="306"/>
                  </a:cubicBezTo>
                  <a:cubicBezTo>
                    <a:pt x="250" y="326"/>
                    <a:pt x="242" y="343"/>
                    <a:pt x="234" y="363"/>
                  </a:cubicBezTo>
                  <a:cubicBezTo>
                    <a:pt x="229" y="345"/>
                    <a:pt x="225" y="331"/>
                    <a:pt x="221" y="316"/>
                  </a:cubicBezTo>
                  <a:cubicBezTo>
                    <a:pt x="212" y="322"/>
                    <a:pt x="203" y="327"/>
                    <a:pt x="196" y="333"/>
                  </a:cubicBezTo>
                  <a:cubicBezTo>
                    <a:pt x="193" y="336"/>
                    <a:pt x="190" y="342"/>
                    <a:pt x="191" y="346"/>
                  </a:cubicBezTo>
                  <a:cubicBezTo>
                    <a:pt x="201" y="396"/>
                    <a:pt x="212" y="446"/>
                    <a:pt x="224" y="496"/>
                  </a:cubicBezTo>
                  <a:cubicBezTo>
                    <a:pt x="224" y="500"/>
                    <a:pt x="230" y="504"/>
                    <a:pt x="233" y="505"/>
                  </a:cubicBezTo>
                  <a:cubicBezTo>
                    <a:pt x="244" y="506"/>
                    <a:pt x="255" y="505"/>
                    <a:pt x="266" y="5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732CE1D6-9B65-48DF-9DAA-1D8D6A4638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25099" y="4917405"/>
              <a:ext cx="451862" cy="227966"/>
            </a:xfrm>
            <a:custGeom>
              <a:avLst/>
              <a:gdLst>
                <a:gd name="T0" fmla="*/ 3 w 188"/>
                <a:gd name="T1" fmla="*/ 0 h 95"/>
                <a:gd name="T2" fmla="*/ 183 w 188"/>
                <a:gd name="T3" fmla="*/ 0 h 95"/>
                <a:gd name="T4" fmla="*/ 149 w 188"/>
                <a:gd name="T5" fmla="*/ 58 h 95"/>
                <a:gd name="T6" fmla="*/ 134 w 188"/>
                <a:gd name="T7" fmla="*/ 71 h 95"/>
                <a:gd name="T8" fmla="*/ 93 w 188"/>
                <a:gd name="T9" fmla="*/ 95 h 95"/>
                <a:gd name="T10" fmla="*/ 53 w 188"/>
                <a:gd name="T11" fmla="*/ 71 h 95"/>
                <a:gd name="T12" fmla="*/ 38 w 188"/>
                <a:gd name="T13" fmla="*/ 58 h 95"/>
                <a:gd name="T14" fmla="*/ 3 w 188"/>
                <a:gd name="T15" fmla="*/ 0 h 95"/>
                <a:gd name="T16" fmla="*/ 15 w 188"/>
                <a:gd name="T17" fmla="*/ 12 h 95"/>
                <a:gd name="T18" fmla="*/ 54 w 188"/>
                <a:gd name="T19" fmla="*/ 47 h 95"/>
                <a:gd name="T20" fmla="*/ 133 w 188"/>
                <a:gd name="T21" fmla="*/ 47 h 95"/>
                <a:gd name="T22" fmla="*/ 170 w 188"/>
                <a:gd name="T23" fmla="*/ 12 h 95"/>
                <a:gd name="T24" fmla="*/ 15 w 188"/>
                <a:gd name="T25" fmla="*/ 12 h 95"/>
                <a:gd name="T26" fmla="*/ 64 w 188"/>
                <a:gd name="T27" fmla="*/ 62 h 95"/>
                <a:gd name="T28" fmla="*/ 95 w 188"/>
                <a:gd name="T29" fmla="*/ 82 h 95"/>
                <a:gd name="T30" fmla="*/ 122 w 188"/>
                <a:gd name="T31" fmla="*/ 62 h 95"/>
                <a:gd name="T32" fmla="*/ 64 w 188"/>
                <a:gd name="T33" fmla="*/ 6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8" h="95">
                  <a:moveTo>
                    <a:pt x="3" y="0"/>
                  </a:moveTo>
                  <a:cubicBezTo>
                    <a:pt x="63" y="0"/>
                    <a:pt x="123" y="0"/>
                    <a:pt x="183" y="0"/>
                  </a:cubicBezTo>
                  <a:cubicBezTo>
                    <a:pt x="188" y="24"/>
                    <a:pt x="174" y="47"/>
                    <a:pt x="149" y="58"/>
                  </a:cubicBezTo>
                  <a:cubicBezTo>
                    <a:pt x="143" y="60"/>
                    <a:pt x="137" y="66"/>
                    <a:pt x="134" y="71"/>
                  </a:cubicBezTo>
                  <a:cubicBezTo>
                    <a:pt x="124" y="86"/>
                    <a:pt x="111" y="95"/>
                    <a:pt x="93" y="95"/>
                  </a:cubicBezTo>
                  <a:cubicBezTo>
                    <a:pt x="75" y="95"/>
                    <a:pt x="62" y="86"/>
                    <a:pt x="53" y="71"/>
                  </a:cubicBezTo>
                  <a:cubicBezTo>
                    <a:pt x="49" y="65"/>
                    <a:pt x="44" y="60"/>
                    <a:pt x="38" y="58"/>
                  </a:cubicBezTo>
                  <a:cubicBezTo>
                    <a:pt x="14" y="48"/>
                    <a:pt x="0" y="27"/>
                    <a:pt x="3" y="0"/>
                  </a:cubicBezTo>
                  <a:close/>
                  <a:moveTo>
                    <a:pt x="15" y="12"/>
                  </a:moveTo>
                  <a:cubicBezTo>
                    <a:pt x="21" y="34"/>
                    <a:pt x="35" y="47"/>
                    <a:pt x="54" y="47"/>
                  </a:cubicBezTo>
                  <a:cubicBezTo>
                    <a:pt x="80" y="48"/>
                    <a:pt x="107" y="48"/>
                    <a:pt x="133" y="47"/>
                  </a:cubicBezTo>
                  <a:cubicBezTo>
                    <a:pt x="153" y="47"/>
                    <a:pt x="168" y="32"/>
                    <a:pt x="170" y="12"/>
                  </a:cubicBezTo>
                  <a:cubicBezTo>
                    <a:pt x="119" y="12"/>
                    <a:pt x="68" y="12"/>
                    <a:pt x="15" y="12"/>
                  </a:cubicBezTo>
                  <a:close/>
                  <a:moveTo>
                    <a:pt x="64" y="62"/>
                  </a:moveTo>
                  <a:cubicBezTo>
                    <a:pt x="72" y="77"/>
                    <a:pt x="83" y="83"/>
                    <a:pt x="95" y="82"/>
                  </a:cubicBezTo>
                  <a:cubicBezTo>
                    <a:pt x="107" y="81"/>
                    <a:pt x="117" y="76"/>
                    <a:pt x="122" y="62"/>
                  </a:cubicBezTo>
                  <a:cubicBezTo>
                    <a:pt x="103" y="62"/>
                    <a:pt x="84" y="62"/>
                    <a:pt x="64" y="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ED035E15-5D21-466B-8A0E-0BF64C44F6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8639" y="4752536"/>
              <a:ext cx="499694" cy="134337"/>
            </a:xfrm>
            <a:custGeom>
              <a:avLst/>
              <a:gdLst>
                <a:gd name="T0" fmla="*/ 103 w 208"/>
                <a:gd name="T1" fmla="*/ 56 h 56"/>
                <a:gd name="T2" fmla="*/ 33 w 208"/>
                <a:gd name="T3" fmla="*/ 56 h 56"/>
                <a:gd name="T4" fmla="*/ 1 w 208"/>
                <a:gd name="T5" fmla="*/ 29 h 56"/>
                <a:gd name="T6" fmla="*/ 31 w 208"/>
                <a:gd name="T7" fmla="*/ 1 h 56"/>
                <a:gd name="T8" fmla="*/ 177 w 208"/>
                <a:gd name="T9" fmla="*/ 1 h 56"/>
                <a:gd name="T10" fmla="*/ 208 w 208"/>
                <a:gd name="T11" fmla="*/ 29 h 56"/>
                <a:gd name="T12" fmla="*/ 175 w 208"/>
                <a:gd name="T13" fmla="*/ 56 h 56"/>
                <a:gd name="T14" fmla="*/ 103 w 208"/>
                <a:gd name="T15" fmla="*/ 56 h 56"/>
                <a:gd name="T16" fmla="*/ 103 w 208"/>
                <a:gd name="T17" fmla="*/ 14 h 56"/>
                <a:gd name="T18" fmla="*/ 33 w 208"/>
                <a:gd name="T19" fmla="*/ 14 h 56"/>
                <a:gd name="T20" fmla="*/ 14 w 208"/>
                <a:gd name="T21" fmla="*/ 29 h 56"/>
                <a:gd name="T22" fmla="*/ 32 w 208"/>
                <a:gd name="T23" fmla="*/ 44 h 56"/>
                <a:gd name="T24" fmla="*/ 177 w 208"/>
                <a:gd name="T25" fmla="*/ 44 h 56"/>
                <a:gd name="T26" fmla="*/ 194 w 208"/>
                <a:gd name="T27" fmla="*/ 28 h 56"/>
                <a:gd name="T28" fmla="*/ 176 w 208"/>
                <a:gd name="T29" fmla="*/ 14 h 56"/>
                <a:gd name="T30" fmla="*/ 103 w 208"/>
                <a:gd name="T31" fmla="*/ 1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8" h="56">
                  <a:moveTo>
                    <a:pt x="103" y="56"/>
                  </a:moveTo>
                  <a:cubicBezTo>
                    <a:pt x="80" y="56"/>
                    <a:pt x="56" y="56"/>
                    <a:pt x="33" y="56"/>
                  </a:cubicBezTo>
                  <a:cubicBezTo>
                    <a:pt x="14" y="56"/>
                    <a:pt x="2" y="45"/>
                    <a:pt x="1" y="29"/>
                  </a:cubicBezTo>
                  <a:cubicBezTo>
                    <a:pt x="0" y="13"/>
                    <a:pt x="12" y="1"/>
                    <a:pt x="31" y="1"/>
                  </a:cubicBezTo>
                  <a:cubicBezTo>
                    <a:pt x="80" y="0"/>
                    <a:pt x="129" y="0"/>
                    <a:pt x="177" y="1"/>
                  </a:cubicBezTo>
                  <a:cubicBezTo>
                    <a:pt x="196" y="1"/>
                    <a:pt x="208" y="13"/>
                    <a:pt x="208" y="29"/>
                  </a:cubicBezTo>
                  <a:cubicBezTo>
                    <a:pt x="207" y="45"/>
                    <a:pt x="195" y="56"/>
                    <a:pt x="175" y="56"/>
                  </a:cubicBezTo>
                  <a:cubicBezTo>
                    <a:pt x="151" y="56"/>
                    <a:pt x="127" y="56"/>
                    <a:pt x="103" y="56"/>
                  </a:cubicBezTo>
                  <a:close/>
                  <a:moveTo>
                    <a:pt x="103" y="14"/>
                  </a:moveTo>
                  <a:cubicBezTo>
                    <a:pt x="79" y="14"/>
                    <a:pt x="56" y="14"/>
                    <a:pt x="33" y="14"/>
                  </a:cubicBezTo>
                  <a:cubicBezTo>
                    <a:pt x="22" y="14"/>
                    <a:pt x="14" y="18"/>
                    <a:pt x="14" y="29"/>
                  </a:cubicBezTo>
                  <a:cubicBezTo>
                    <a:pt x="14" y="39"/>
                    <a:pt x="22" y="43"/>
                    <a:pt x="32" y="44"/>
                  </a:cubicBezTo>
                  <a:cubicBezTo>
                    <a:pt x="80" y="44"/>
                    <a:pt x="128" y="44"/>
                    <a:pt x="177" y="44"/>
                  </a:cubicBezTo>
                  <a:cubicBezTo>
                    <a:pt x="187" y="44"/>
                    <a:pt x="195" y="38"/>
                    <a:pt x="194" y="28"/>
                  </a:cubicBezTo>
                  <a:cubicBezTo>
                    <a:pt x="194" y="17"/>
                    <a:pt x="186" y="14"/>
                    <a:pt x="176" y="14"/>
                  </a:cubicBezTo>
                  <a:cubicBezTo>
                    <a:pt x="152" y="14"/>
                    <a:pt x="127" y="14"/>
                    <a:pt x="103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DE7A8B2D-6EF2-4E46-9712-8ED156778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4083" y="3149648"/>
              <a:ext cx="28496" cy="247303"/>
            </a:xfrm>
            <a:custGeom>
              <a:avLst/>
              <a:gdLst>
                <a:gd name="T0" fmla="*/ 12 w 12"/>
                <a:gd name="T1" fmla="*/ 53 h 103"/>
                <a:gd name="T2" fmla="*/ 12 w 12"/>
                <a:gd name="T3" fmla="*/ 95 h 103"/>
                <a:gd name="T4" fmla="*/ 7 w 12"/>
                <a:gd name="T5" fmla="*/ 103 h 103"/>
                <a:gd name="T6" fmla="*/ 1 w 12"/>
                <a:gd name="T7" fmla="*/ 95 h 103"/>
                <a:gd name="T8" fmla="*/ 1 w 12"/>
                <a:gd name="T9" fmla="*/ 8 h 103"/>
                <a:gd name="T10" fmla="*/ 6 w 12"/>
                <a:gd name="T11" fmla="*/ 0 h 103"/>
                <a:gd name="T12" fmla="*/ 12 w 12"/>
                <a:gd name="T13" fmla="*/ 8 h 103"/>
                <a:gd name="T14" fmla="*/ 12 w 12"/>
                <a:gd name="T15" fmla="*/ 5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03">
                  <a:moveTo>
                    <a:pt x="12" y="53"/>
                  </a:moveTo>
                  <a:cubicBezTo>
                    <a:pt x="12" y="67"/>
                    <a:pt x="12" y="81"/>
                    <a:pt x="12" y="95"/>
                  </a:cubicBezTo>
                  <a:cubicBezTo>
                    <a:pt x="11" y="98"/>
                    <a:pt x="9" y="100"/>
                    <a:pt x="7" y="103"/>
                  </a:cubicBezTo>
                  <a:cubicBezTo>
                    <a:pt x="5" y="100"/>
                    <a:pt x="1" y="98"/>
                    <a:pt x="1" y="95"/>
                  </a:cubicBezTo>
                  <a:cubicBezTo>
                    <a:pt x="0" y="66"/>
                    <a:pt x="0" y="37"/>
                    <a:pt x="1" y="8"/>
                  </a:cubicBezTo>
                  <a:cubicBezTo>
                    <a:pt x="1" y="5"/>
                    <a:pt x="4" y="3"/>
                    <a:pt x="6" y="0"/>
                  </a:cubicBezTo>
                  <a:cubicBezTo>
                    <a:pt x="8" y="3"/>
                    <a:pt x="11" y="6"/>
                    <a:pt x="12" y="8"/>
                  </a:cubicBezTo>
                  <a:cubicBezTo>
                    <a:pt x="12" y="23"/>
                    <a:pt x="12" y="38"/>
                    <a:pt x="12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0B4A2A65-0333-42B0-846D-E0703E66C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4175" y="3267702"/>
              <a:ext cx="144514" cy="212701"/>
            </a:xfrm>
            <a:custGeom>
              <a:avLst/>
              <a:gdLst>
                <a:gd name="T0" fmla="*/ 60 w 60"/>
                <a:gd name="T1" fmla="*/ 2 h 89"/>
                <a:gd name="T2" fmla="*/ 53 w 60"/>
                <a:gd name="T3" fmla="*/ 13 h 89"/>
                <a:gd name="T4" fmla="*/ 11 w 60"/>
                <a:gd name="T5" fmla="*/ 82 h 89"/>
                <a:gd name="T6" fmla="*/ 1 w 60"/>
                <a:gd name="T7" fmla="*/ 89 h 89"/>
                <a:gd name="T8" fmla="*/ 2 w 60"/>
                <a:gd name="T9" fmla="*/ 77 h 89"/>
                <a:gd name="T10" fmla="*/ 45 w 60"/>
                <a:gd name="T11" fmla="*/ 7 h 89"/>
                <a:gd name="T12" fmla="*/ 53 w 60"/>
                <a:gd name="T13" fmla="*/ 0 h 89"/>
                <a:gd name="T14" fmla="*/ 60 w 60"/>
                <a:gd name="T15" fmla="*/ 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89">
                  <a:moveTo>
                    <a:pt x="60" y="2"/>
                  </a:moveTo>
                  <a:cubicBezTo>
                    <a:pt x="56" y="8"/>
                    <a:pt x="55" y="11"/>
                    <a:pt x="53" y="13"/>
                  </a:cubicBezTo>
                  <a:cubicBezTo>
                    <a:pt x="39" y="36"/>
                    <a:pt x="26" y="59"/>
                    <a:pt x="11" y="82"/>
                  </a:cubicBezTo>
                  <a:cubicBezTo>
                    <a:pt x="9" y="85"/>
                    <a:pt x="4" y="87"/>
                    <a:pt x="1" y="89"/>
                  </a:cubicBezTo>
                  <a:cubicBezTo>
                    <a:pt x="1" y="85"/>
                    <a:pt x="0" y="80"/>
                    <a:pt x="2" y="77"/>
                  </a:cubicBezTo>
                  <a:cubicBezTo>
                    <a:pt x="16" y="53"/>
                    <a:pt x="30" y="30"/>
                    <a:pt x="45" y="7"/>
                  </a:cubicBezTo>
                  <a:cubicBezTo>
                    <a:pt x="46" y="4"/>
                    <a:pt x="50" y="2"/>
                    <a:pt x="53" y="0"/>
                  </a:cubicBezTo>
                  <a:cubicBezTo>
                    <a:pt x="55" y="0"/>
                    <a:pt x="58" y="2"/>
                    <a:pt x="60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F230247F-EB77-46F1-BEC6-C8B980F515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8414" y="3630006"/>
              <a:ext cx="222878" cy="122125"/>
            </a:xfrm>
            <a:custGeom>
              <a:avLst/>
              <a:gdLst>
                <a:gd name="T0" fmla="*/ 92 w 93"/>
                <a:gd name="T1" fmla="*/ 51 h 51"/>
                <a:gd name="T2" fmla="*/ 79 w 93"/>
                <a:gd name="T3" fmla="*/ 48 h 51"/>
                <a:gd name="T4" fmla="*/ 8 w 93"/>
                <a:gd name="T5" fmla="*/ 11 h 51"/>
                <a:gd name="T6" fmla="*/ 0 w 93"/>
                <a:gd name="T7" fmla="*/ 1 h 51"/>
                <a:gd name="T8" fmla="*/ 12 w 93"/>
                <a:gd name="T9" fmla="*/ 2 h 51"/>
                <a:gd name="T10" fmla="*/ 93 w 93"/>
                <a:gd name="T11" fmla="*/ 44 h 51"/>
                <a:gd name="T12" fmla="*/ 92 w 93"/>
                <a:gd name="T13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51">
                  <a:moveTo>
                    <a:pt x="92" y="51"/>
                  </a:moveTo>
                  <a:cubicBezTo>
                    <a:pt x="87" y="50"/>
                    <a:pt x="83" y="50"/>
                    <a:pt x="79" y="48"/>
                  </a:cubicBezTo>
                  <a:cubicBezTo>
                    <a:pt x="55" y="36"/>
                    <a:pt x="31" y="24"/>
                    <a:pt x="8" y="11"/>
                  </a:cubicBezTo>
                  <a:cubicBezTo>
                    <a:pt x="4" y="9"/>
                    <a:pt x="3" y="4"/>
                    <a:pt x="0" y="1"/>
                  </a:cubicBezTo>
                  <a:cubicBezTo>
                    <a:pt x="4" y="1"/>
                    <a:pt x="9" y="0"/>
                    <a:pt x="12" y="2"/>
                  </a:cubicBezTo>
                  <a:cubicBezTo>
                    <a:pt x="39" y="15"/>
                    <a:pt x="66" y="30"/>
                    <a:pt x="93" y="44"/>
                  </a:cubicBezTo>
                  <a:cubicBezTo>
                    <a:pt x="93" y="46"/>
                    <a:pt x="92" y="48"/>
                    <a:pt x="92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1DD859EF-0662-431F-AF9C-B39488342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5858" y="3626953"/>
              <a:ext cx="220842" cy="127213"/>
            </a:xfrm>
            <a:custGeom>
              <a:avLst/>
              <a:gdLst>
                <a:gd name="T0" fmla="*/ 5 w 92"/>
                <a:gd name="T1" fmla="*/ 53 h 53"/>
                <a:gd name="T2" fmla="*/ 0 w 92"/>
                <a:gd name="T3" fmla="*/ 49 h 53"/>
                <a:gd name="T4" fmla="*/ 6 w 92"/>
                <a:gd name="T5" fmla="*/ 41 h 53"/>
                <a:gd name="T6" fmla="*/ 60 w 92"/>
                <a:gd name="T7" fmla="*/ 13 h 53"/>
                <a:gd name="T8" fmla="*/ 83 w 92"/>
                <a:gd name="T9" fmla="*/ 1 h 53"/>
                <a:gd name="T10" fmla="*/ 92 w 92"/>
                <a:gd name="T11" fmla="*/ 2 h 53"/>
                <a:gd name="T12" fmla="*/ 89 w 92"/>
                <a:gd name="T13" fmla="*/ 10 h 53"/>
                <a:gd name="T14" fmla="*/ 9 w 92"/>
                <a:gd name="T15" fmla="*/ 52 h 53"/>
                <a:gd name="T16" fmla="*/ 5 w 92"/>
                <a:gd name="T17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53">
                  <a:moveTo>
                    <a:pt x="5" y="53"/>
                  </a:moveTo>
                  <a:cubicBezTo>
                    <a:pt x="3" y="52"/>
                    <a:pt x="0" y="50"/>
                    <a:pt x="0" y="49"/>
                  </a:cubicBezTo>
                  <a:cubicBezTo>
                    <a:pt x="2" y="46"/>
                    <a:pt x="3" y="43"/>
                    <a:pt x="6" y="41"/>
                  </a:cubicBezTo>
                  <a:cubicBezTo>
                    <a:pt x="24" y="32"/>
                    <a:pt x="42" y="22"/>
                    <a:pt x="60" y="13"/>
                  </a:cubicBezTo>
                  <a:cubicBezTo>
                    <a:pt x="67" y="9"/>
                    <a:pt x="75" y="4"/>
                    <a:pt x="83" y="1"/>
                  </a:cubicBezTo>
                  <a:cubicBezTo>
                    <a:pt x="86" y="0"/>
                    <a:pt x="89" y="2"/>
                    <a:pt x="92" y="2"/>
                  </a:cubicBezTo>
                  <a:cubicBezTo>
                    <a:pt x="91" y="5"/>
                    <a:pt x="91" y="9"/>
                    <a:pt x="89" y="10"/>
                  </a:cubicBezTo>
                  <a:cubicBezTo>
                    <a:pt x="62" y="24"/>
                    <a:pt x="35" y="38"/>
                    <a:pt x="9" y="52"/>
                  </a:cubicBezTo>
                  <a:cubicBezTo>
                    <a:pt x="8" y="52"/>
                    <a:pt x="7" y="52"/>
                    <a:pt x="5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C8977BFA-C8B5-4549-8032-CEF4F45FE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1335" y="4375985"/>
              <a:ext cx="208630" cy="145532"/>
            </a:xfrm>
            <a:custGeom>
              <a:avLst/>
              <a:gdLst>
                <a:gd name="T0" fmla="*/ 87 w 87"/>
                <a:gd name="T1" fmla="*/ 4 h 61"/>
                <a:gd name="T2" fmla="*/ 79 w 87"/>
                <a:gd name="T3" fmla="*/ 12 h 61"/>
                <a:gd name="T4" fmla="*/ 12 w 87"/>
                <a:gd name="T5" fmla="*/ 58 h 61"/>
                <a:gd name="T6" fmla="*/ 0 w 87"/>
                <a:gd name="T7" fmla="*/ 60 h 61"/>
                <a:gd name="T8" fmla="*/ 6 w 87"/>
                <a:gd name="T9" fmla="*/ 50 h 61"/>
                <a:gd name="T10" fmla="*/ 73 w 87"/>
                <a:gd name="T11" fmla="*/ 4 h 61"/>
                <a:gd name="T12" fmla="*/ 85 w 87"/>
                <a:gd name="T13" fmla="*/ 0 h 61"/>
                <a:gd name="T14" fmla="*/ 87 w 87"/>
                <a:gd name="T15" fmla="*/ 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61">
                  <a:moveTo>
                    <a:pt x="87" y="4"/>
                  </a:moveTo>
                  <a:cubicBezTo>
                    <a:pt x="84" y="7"/>
                    <a:pt x="82" y="10"/>
                    <a:pt x="79" y="12"/>
                  </a:cubicBezTo>
                  <a:cubicBezTo>
                    <a:pt x="57" y="28"/>
                    <a:pt x="35" y="43"/>
                    <a:pt x="12" y="58"/>
                  </a:cubicBezTo>
                  <a:cubicBezTo>
                    <a:pt x="9" y="61"/>
                    <a:pt x="4" y="60"/>
                    <a:pt x="0" y="60"/>
                  </a:cubicBezTo>
                  <a:cubicBezTo>
                    <a:pt x="2" y="56"/>
                    <a:pt x="3" y="52"/>
                    <a:pt x="6" y="50"/>
                  </a:cubicBezTo>
                  <a:cubicBezTo>
                    <a:pt x="28" y="34"/>
                    <a:pt x="50" y="19"/>
                    <a:pt x="73" y="4"/>
                  </a:cubicBezTo>
                  <a:cubicBezTo>
                    <a:pt x="76" y="1"/>
                    <a:pt x="81" y="1"/>
                    <a:pt x="85" y="0"/>
                  </a:cubicBezTo>
                  <a:cubicBezTo>
                    <a:pt x="86" y="1"/>
                    <a:pt x="86" y="2"/>
                    <a:pt x="87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B8A1A0EB-F762-4A53-BA60-677C4D2C8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5584" y="3269738"/>
              <a:ext cx="139426" cy="210665"/>
            </a:xfrm>
            <a:custGeom>
              <a:avLst/>
              <a:gdLst>
                <a:gd name="T0" fmla="*/ 58 w 58"/>
                <a:gd name="T1" fmla="*/ 84 h 88"/>
                <a:gd name="T2" fmla="*/ 55 w 58"/>
                <a:gd name="T3" fmla="*/ 88 h 88"/>
                <a:gd name="T4" fmla="*/ 47 w 58"/>
                <a:gd name="T5" fmla="*/ 85 h 88"/>
                <a:gd name="T6" fmla="*/ 36 w 58"/>
                <a:gd name="T7" fmla="*/ 68 h 88"/>
                <a:gd name="T8" fmla="*/ 2 w 58"/>
                <a:gd name="T9" fmla="*/ 12 h 88"/>
                <a:gd name="T10" fmla="*/ 1 w 58"/>
                <a:gd name="T11" fmla="*/ 0 h 88"/>
                <a:gd name="T12" fmla="*/ 12 w 58"/>
                <a:gd name="T13" fmla="*/ 7 h 88"/>
                <a:gd name="T14" fmla="*/ 53 w 58"/>
                <a:gd name="T15" fmla="*/ 75 h 88"/>
                <a:gd name="T16" fmla="*/ 58 w 58"/>
                <a:gd name="T17" fmla="*/ 8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88">
                  <a:moveTo>
                    <a:pt x="58" y="84"/>
                  </a:moveTo>
                  <a:cubicBezTo>
                    <a:pt x="57" y="85"/>
                    <a:pt x="56" y="88"/>
                    <a:pt x="55" y="88"/>
                  </a:cubicBezTo>
                  <a:cubicBezTo>
                    <a:pt x="52" y="88"/>
                    <a:pt x="49" y="87"/>
                    <a:pt x="47" y="85"/>
                  </a:cubicBezTo>
                  <a:cubicBezTo>
                    <a:pt x="43" y="80"/>
                    <a:pt x="40" y="74"/>
                    <a:pt x="36" y="68"/>
                  </a:cubicBezTo>
                  <a:cubicBezTo>
                    <a:pt x="25" y="49"/>
                    <a:pt x="13" y="31"/>
                    <a:pt x="2" y="12"/>
                  </a:cubicBezTo>
                  <a:cubicBezTo>
                    <a:pt x="0" y="9"/>
                    <a:pt x="1" y="4"/>
                    <a:pt x="1" y="0"/>
                  </a:cubicBezTo>
                  <a:cubicBezTo>
                    <a:pt x="4" y="2"/>
                    <a:pt x="10" y="3"/>
                    <a:pt x="12" y="7"/>
                  </a:cubicBezTo>
                  <a:cubicBezTo>
                    <a:pt x="26" y="29"/>
                    <a:pt x="40" y="52"/>
                    <a:pt x="53" y="75"/>
                  </a:cubicBezTo>
                  <a:cubicBezTo>
                    <a:pt x="55" y="78"/>
                    <a:pt x="56" y="81"/>
                    <a:pt x="58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4EC014F7-96BA-4863-8D13-FE154B4A2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991" y="4035053"/>
              <a:ext cx="247303" cy="38673"/>
            </a:xfrm>
            <a:custGeom>
              <a:avLst/>
              <a:gdLst>
                <a:gd name="T0" fmla="*/ 28 w 103"/>
                <a:gd name="T1" fmla="*/ 1 h 16"/>
                <a:gd name="T2" fmla="*/ 91 w 103"/>
                <a:gd name="T3" fmla="*/ 5 h 16"/>
                <a:gd name="T4" fmla="*/ 103 w 103"/>
                <a:gd name="T5" fmla="*/ 12 h 16"/>
                <a:gd name="T6" fmla="*/ 90 w 103"/>
                <a:gd name="T7" fmla="*/ 16 h 16"/>
                <a:gd name="T8" fmla="*/ 8 w 103"/>
                <a:gd name="T9" fmla="*/ 10 h 16"/>
                <a:gd name="T10" fmla="*/ 0 w 103"/>
                <a:gd name="T11" fmla="*/ 6 h 16"/>
                <a:gd name="T12" fmla="*/ 9 w 103"/>
                <a:gd name="T13" fmla="*/ 1 h 16"/>
                <a:gd name="T14" fmla="*/ 28 w 103"/>
                <a:gd name="T15" fmla="*/ 1 h 16"/>
                <a:gd name="T16" fmla="*/ 28 w 103"/>
                <a:gd name="T1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3" h="16">
                  <a:moveTo>
                    <a:pt x="28" y="1"/>
                  </a:moveTo>
                  <a:cubicBezTo>
                    <a:pt x="49" y="2"/>
                    <a:pt x="70" y="3"/>
                    <a:pt x="91" y="5"/>
                  </a:cubicBezTo>
                  <a:cubicBezTo>
                    <a:pt x="95" y="5"/>
                    <a:pt x="99" y="10"/>
                    <a:pt x="103" y="12"/>
                  </a:cubicBezTo>
                  <a:cubicBezTo>
                    <a:pt x="99" y="14"/>
                    <a:pt x="94" y="16"/>
                    <a:pt x="90" y="16"/>
                  </a:cubicBezTo>
                  <a:cubicBezTo>
                    <a:pt x="63" y="15"/>
                    <a:pt x="35" y="13"/>
                    <a:pt x="8" y="10"/>
                  </a:cubicBezTo>
                  <a:cubicBezTo>
                    <a:pt x="5" y="10"/>
                    <a:pt x="3" y="7"/>
                    <a:pt x="0" y="6"/>
                  </a:cubicBezTo>
                  <a:cubicBezTo>
                    <a:pt x="3" y="4"/>
                    <a:pt x="6" y="1"/>
                    <a:pt x="9" y="1"/>
                  </a:cubicBezTo>
                  <a:cubicBezTo>
                    <a:pt x="15" y="0"/>
                    <a:pt x="22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854F1CEE-2E22-4C03-8ED4-105619DD0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4785" y="4035053"/>
              <a:ext cx="251374" cy="38673"/>
            </a:xfrm>
            <a:custGeom>
              <a:avLst/>
              <a:gdLst>
                <a:gd name="T0" fmla="*/ 0 w 105"/>
                <a:gd name="T1" fmla="*/ 9 h 16"/>
                <a:gd name="T2" fmla="*/ 103 w 105"/>
                <a:gd name="T3" fmla="*/ 0 h 16"/>
                <a:gd name="T4" fmla="*/ 105 w 105"/>
                <a:gd name="T5" fmla="*/ 5 h 16"/>
                <a:gd name="T6" fmla="*/ 98 w 105"/>
                <a:gd name="T7" fmla="*/ 10 h 16"/>
                <a:gd name="T8" fmla="*/ 0 w 105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6">
                  <a:moveTo>
                    <a:pt x="0" y="9"/>
                  </a:moveTo>
                  <a:cubicBezTo>
                    <a:pt x="34" y="2"/>
                    <a:pt x="69" y="1"/>
                    <a:pt x="103" y="0"/>
                  </a:cubicBezTo>
                  <a:cubicBezTo>
                    <a:pt x="104" y="2"/>
                    <a:pt x="104" y="3"/>
                    <a:pt x="105" y="5"/>
                  </a:cubicBezTo>
                  <a:cubicBezTo>
                    <a:pt x="103" y="7"/>
                    <a:pt x="101" y="10"/>
                    <a:pt x="98" y="10"/>
                  </a:cubicBezTo>
                  <a:cubicBezTo>
                    <a:pt x="71" y="16"/>
                    <a:pt x="8" y="16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82EC3101-AAC1-40DF-88DD-B925D526D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5149" y="4370896"/>
              <a:ext cx="206594" cy="150621"/>
            </a:xfrm>
            <a:custGeom>
              <a:avLst/>
              <a:gdLst>
                <a:gd name="T0" fmla="*/ 5 w 86"/>
                <a:gd name="T1" fmla="*/ 0 h 63"/>
                <a:gd name="T2" fmla="*/ 22 w 86"/>
                <a:gd name="T3" fmla="*/ 11 h 63"/>
                <a:gd name="T4" fmla="*/ 81 w 86"/>
                <a:gd name="T5" fmla="*/ 52 h 63"/>
                <a:gd name="T6" fmla="*/ 86 w 86"/>
                <a:gd name="T7" fmla="*/ 63 h 63"/>
                <a:gd name="T8" fmla="*/ 74 w 86"/>
                <a:gd name="T9" fmla="*/ 60 h 63"/>
                <a:gd name="T10" fmla="*/ 8 w 86"/>
                <a:gd name="T11" fmla="*/ 14 h 63"/>
                <a:gd name="T12" fmla="*/ 0 w 86"/>
                <a:gd name="T13" fmla="*/ 5 h 63"/>
                <a:gd name="T14" fmla="*/ 5 w 86"/>
                <a:gd name="T1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63">
                  <a:moveTo>
                    <a:pt x="5" y="0"/>
                  </a:moveTo>
                  <a:cubicBezTo>
                    <a:pt x="10" y="4"/>
                    <a:pt x="16" y="7"/>
                    <a:pt x="22" y="11"/>
                  </a:cubicBezTo>
                  <a:cubicBezTo>
                    <a:pt x="42" y="24"/>
                    <a:pt x="61" y="38"/>
                    <a:pt x="81" y="52"/>
                  </a:cubicBezTo>
                  <a:cubicBezTo>
                    <a:pt x="84" y="54"/>
                    <a:pt x="84" y="59"/>
                    <a:pt x="86" y="63"/>
                  </a:cubicBezTo>
                  <a:cubicBezTo>
                    <a:pt x="82" y="62"/>
                    <a:pt x="78" y="62"/>
                    <a:pt x="74" y="60"/>
                  </a:cubicBezTo>
                  <a:cubicBezTo>
                    <a:pt x="52" y="45"/>
                    <a:pt x="30" y="30"/>
                    <a:pt x="8" y="14"/>
                  </a:cubicBezTo>
                  <a:cubicBezTo>
                    <a:pt x="5" y="12"/>
                    <a:pt x="3" y="8"/>
                    <a:pt x="0" y="5"/>
                  </a:cubicBezTo>
                  <a:cubicBezTo>
                    <a:pt x="2" y="3"/>
                    <a:pt x="3" y="2"/>
                    <a:pt x="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138EEE3A-FA83-4316-8AC6-BF9FBA3069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0760" y="3480403"/>
              <a:ext cx="1066557" cy="1209036"/>
            </a:xfrm>
            <a:custGeom>
              <a:avLst/>
              <a:gdLst>
                <a:gd name="T0" fmla="*/ 164 w 444"/>
                <a:gd name="T1" fmla="*/ 291 h 504"/>
                <a:gd name="T2" fmla="*/ 210 w 444"/>
                <a:gd name="T3" fmla="*/ 504 h 504"/>
                <a:gd name="T4" fmla="*/ 157 w 444"/>
                <a:gd name="T5" fmla="*/ 504 h 504"/>
                <a:gd name="T6" fmla="*/ 157 w 444"/>
                <a:gd name="T7" fmla="*/ 455 h 504"/>
                <a:gd name="T8" fmla="*/ 150 w 444"/>
                <a:gd name="T9" fmla="*/ 430 h 504"/>
                <a:gd name="T10" fmla="*/ 91 w 444"/>
                <a:gd name="T11" fmla="*/ 345 h 504"/>
                <a:gd name="T12" fmla="*/ 204 w 444"/>
                <a:gd name="T13" fmla="*/ 27 h 504"/>
                <a:gd name="T14" fmla="*/ 443 w 444"/>
                <a:gd name="T15" fmla="*/ 214 h 504"/>
                <a:gd name="T16" fmla="*/ 398 w 444"/>
                <a:gd name="T17" fmla="*/ 347 h 504"/>
                <a:gd name="T18" fmla="*/ 342 w 444"/>
                <a:gd name="T19" fmla="*/ 427 h 504"/>
                <a:gd name="T20" fmla="*/ 331 w 444"/>
                <a:gd name="T21" fmla="*/ 466 h 504"/>
                <a:gd name="T22" fmla="*/ 331 w 444"/>
                <a:gd name="T23" fmla="*/ 504 h 504"/>
                <a:gd name="T24" fmla="*/ 280 w 444"/>
                <a:gd name="T25" fmla="*/ 504 h 504"/>
                <a:gd name="T26" fmla="*/ 308 w 444"/>
                <a:gd name="T27" fmla="*/ 371 h 504"/>
                <a:gd name="T28" fmla="*/ 324 w 444"/>
                <a:gd name="T29" fmla="*/ 300 h 504"/>
                <a:gd name="T30" fmla="*/ 313 w 444"/>
                <a:gd name="T31" fmla="*/ 288 h 504"/>
                <a:gd name="T32" fmla="*/ 278 w 444"/>
                <a:gd name="T33" fmla="*/ 331 h 504"/>
                <a:gd name="T34" fmla="*/ 259 w 444"/>
                <a:gd name="T35" fmla="*/ 280 h 504"/>
                <a:gd name="T36" fmla="*/ 236 w 444"/>
                <a:gd name="T37" fmla="*/ 333 h 504"/>
                <a:gd name="T38" fmla="*/ 227 w 444"/>
                <a:gd name="T39" fmla="*/ 301 h 504"/>
                <a:gd name="T40" fmla="*/ 188 w 444"/>
                <a:gd name="T41" fmla="*/ 327 h 504"/>
                <a:gd name="T42" fmla="*/ 177 w 444"/>
                <a:gd name="T43" fmla="*/ 287 h 504"/>
                <a:gd name="T44" fmla="*/ 164 w 444"/>
                <a:gd name="T45" fmla="*/ 291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4" h="504">
                  <a:moveTo>
                    <a:pt x="164" y="291"/>
                  </a:moveTo>
                  <a:cubicBezTo>
                    <a:pt x="179" y="362"/>
                    <a:pt x="195" y="433"/>
                    <a:pt x="210" y="504"/>
                  </a:cubicBezTo>
                  <a:cubicBezTo>
                    <a:pt x="193" y="504"/>
                    <a:pt x="176" y="504"/>
                    <a:pt x="157" y="504"/>
                  </a:cubicBezTo>
                  <a:cubicBezTo>
                    <a:pt x="157" y="487"/>
                    <a:pt x="158" y="471"/>
                    <a:pt x="157" y="455"/>
                  </a:cubicBezTo>
                  <a:cubicBezTo>
                    <a:pt x="156" y="446"/>
                    <a:pt x="154" y="437"/>
                    <a:pt x="150" y="430"/>
                  </a:cubicBezTo>
                  <a:cubicBezTo>
                    <a:pt x="131" y="401"/>
                    <a:pt x="112" y="372"/>
                    <a:pt x="91" y="345"/>
                  </a:cubicBezTo>
                  <a:cubicBezTo>
                    <a:pt x="0" y="226"/>
                    <a:pt x="59" y="61"/>
                    <a:pt x="204" y="27"/>
                  </a:cubicBezTo>
                  <a:cubicBezTo>
                    <a:pt x="323" y="0"/>
                    <a:pt x="440" y="93"/>
                    <a:pt x="443" y="214"/>
                  </a:cubicBezTo>
                  <a:cubicBezTo>
                    <a:pt x="444" y="264"/>
                    <a:pt x="428" y="307"/>
                    <a:pt x="398" y="347"/>
                  </a:cubicBezTo>
                  <a:cubicBezTo>
                    <a:pt x="378" y="373"/>
                    <a:pt x="361" y="400"/>
                    <a:pt x="342" y="427"/>
                  </a:cubicBezTo>
                  <a:cubicBezTo>
                    <a:pt x="334" y="438"/>
                    <a:pt x="330" y="451"/>
                    <a:pt x="331" y="466"/>
                  </a:cubicBezTo>
                  <a:cubicBezTo>
                    <a:pt x="332" y="478"/>
                    <a:pt x="331" y="491"/>
                    <a:pt x="331" y="504"/>
                  </a:cubicBezTo>
                  <a:cubicBezTo>
                    <a:pt x="314" y="504"/>
                    <a:pt x="297" y="504"/>
                    <a:pt x="280" y="504"/>
                  </a:cubicBezTo>
                  <a:cubicBezTo>
                    <a:pt x="289" y="459"/>
                    <a:pt x="299" y="415"/>
                    <a:pt x="308" y="371"/>
                  </a:cubicBezTo>
                  <a:cubicBezTo>
                    <a:pt x="313" y="347"/>
                    <a:pt x="317" y="323"/>
                    <a:pt x="324" y="300"/>
                  </a:cubicBezTo>
                  <a:cubicBezTo>
                    <a:pt x="326" y="289"/>
                    <a:pt x="321" y="289"/>
                    <a:pt x="313" y="288"/>
                  </a:cubicBezTo>
                  <a:cubicBezTo>
                    <a:pt x="309" y="308"/>
                    <a:pt x="307" y="330"/>
                    <a:pt x="278" y="331"/>
                  </a:cubicBezTo>
                  <a:cubicBezTo>
                    <a:pt x="272" y="316"/>
                    <a:pt x="266" y="300"/>
                    <a:pt x="259" y="280"/>
                  </a:cubicBezTo>
                  <a:cubicBezTo>
                    <a:pt x="251" y="299"/>
                    <a:pt x="244" y="315"/>
                    <a:pt x="236" y="333"/>
                  </a:cubicBezTo>
                  <a:cubicBezTo>
                    <a:pt x="233" y="322"/>
                    <a:pt x="230" y="313"/>
                    <a:pt x="227" y="301"/>
                  </a:cubicBezTo>
                  <a:cubicBezTo>
                    <a:pt x="214" y="310"/>
                    <a:pt x="202" y="318"/>
                    <a:pt x="188" y="327"/>
                  </a:cubicBezTo>
                  <a:cubicBezTo>
                    <a:pt x="184" y="313"/>
                    <a:pt x="181" y="300"/>
                    <a:pt x="177" y="287"/>
                  </a:cubicBezTo>
                  <a:cubicBezTo>
                    <a:pt x="173" y="288"/>
                    <a:pt x="169" y="289"/>
                    <a:pt x="164" y="291"/>
                  </a:cubicBezTo>
                  <a:close/>
                </a:path>
              </a:pathLst>
            </a:custGeom>
            <a:solidFill>
              <a:srgbClr val="FEC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id="{85094793-6C50-4364-9E00-81268317D9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6693" y="4215187"/>
              <a:ext cx="271728" cy="479340"/>
            </a:xfrm>
            <a:custGeom>
              <a:avLst/>
              <a:gdLst>
                <a:gd name="T0" fmla="*/ 76 w 113"/>
                <a:gd name="T1" fmla="*/ 199 h 200"/>
                <a:gd name="T2" fmla="*/ 43 w 113"/>
                <a:gd name="T3" fmla="*/ 199 h 200"/>
                <a:gd name="T4" fmla="*/ 34 w 113"/>
                <a:gd name="T5" fmla="*/ 190 h 200"/>
                <a:gd name="T6" fmla="*/ 1 w 113"/>
                <a:gd name="T7" fmla="*/ 40 h 200"/>
                <a:gd name="T8" fmla="*/ 6 w 113"/>
                <a:gd name="T9" fmla="*/ 27 h 200"/>
                <a:gd name="T10" fmla="*/ 31 w 113"/>
                <a:gd name="T11" fmla="*/ 10 h 200"/>
                <a:gd name="T12" fmla="*/ 44 w 113"/>
                <a:gd name="T13" fmla="*/ 57 h 200"/>
                <a:gd name="T14" fmla="*/ 68 w 113"/>
                <a:gd name="T15" fmla="*/ 0 h 200"/>
                <a:gd name="T16" fmla="*/ 83 w 113"/>
                <a:gd name="T17" fmla="*/ 39 h 200"/>
                <a:gd name="T18" fmla="*/ 113 w 113"/>
                <a:gd name="T19" fmla="*/ 27 h 200"/>
                <a:gd name="T20" fmla="*/ 76 w 113"/>
                <a:gd name="T21" fmla="*/ 19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3" h="200">
                  <a:moveTo>
                    <a:pt x="76" y="199"/>
                  </a:moveTo>
                  <a:cubicBezTo>
                    <a:pt x="65" y="199"/>
                    <a:pt x="54" y="200"/>
                    <a:pt x="43" y="199"/>
                  </a:cubicBezTo>
                  <a:cubicBezTo>
                    <a:pt x="40" y="198"/>
                    <a:pt x="34" y="194"/>
                    <a:pt x="34" y="190"/>
                  </a:cubicBezTo>
                  <a:cubicBezTo>
                    <a:pt x="22" y="140"/>
                    <a:pt x="11" y="90"/>
                    <a:pt x="1" y="40"/>
                  </a:cubicBezTo>
                  <a:cubicBezTo>
                    <a:pt x="0" y="36"/>
                    <a:pt x="3" y="30"/>
                    <a:pt x="6" y="27"/>
                  </a:cubicBezTo>
                  <a:cubicBezTo>
                    <a:pt x="13" y="21"/>
                    <a:pt x="22" y="16"/>
                    <a:pt x="31" y="10"/>
                  </a:cubicBezTo>
                  <a:cubicBezTo>
                    <a:pt x="35" y="25"/>
                    <a:pt x="39" y="39"/>
                    <a:pt x="44" y="57"/>
                  </a:cubicBezTo>
                  <a:cubicBezTo>
                    <a:pt x="52" y="37"/>
                    <a:pt x="60" y="20"/>
                    <a:pt x="68" y="0"/>
                  </a:cubicBezTo>
                  <a:cubicBezTo>
                    <a:pt x="74" y="14"/>
                    <a:pt x="78" y="26"/>
                    <a:pt x="83" y="39"/>
                  </a:cubicBezTo>
                  <a:cubicBezTo>
                    <a:pt x="93" y="35"/>
                    <a:pt x="101" y="32"/>
                    <a:pt x="113" y="27"/>
                  </a:cubicBezTo>
                  <a:cubicBezTo>
                    <a:pt x="101" y="85"/>
                    <a:pt x="89" y="141"/>
                    <a:pt x="76" y="199"/>
                  </a:cubicBezTo>
                  <a:close/>
                </a:path>
              </a:pathLst>
            </a:custGeom>
            <a:solidFill>
              <a:srgbClr val="FEC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9">
              <a:extLst>
                <a:ext uri="{FF2B5EF4-FFF2-40B4-BE49-F238E27FC236}">
                  <a16:creationId xmlns:a16="http://schemas.microsoft.com/office/drawing/2014/main" id="{51FF2560-C408-407C-B867-E55E57E6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737" y="4946918"/>
              <a:ext cx="372481" cy="85487"/>
            </a:xfrm>
            <a:custGeom>
              <a:avLst/>
              <a:gdLst>
                <a:gd name="T0" fmla="*/ 0 w 155"/>
                <a:gd name="T1" fmla="*/ 0 h 36"/>
                <a:gd name="T2" fmla="*/ 155 w 155"/>
                <a:gd name="T3" fmla="*/ 0 h 36"/>
                <a:gd name="T4" fmla="*/ 118 w 155"/>
                <a:gd name="T5" fmla="*/ 35 h 36"/>
                <a:gd name="T6" fmla="*/ 39 w 155"/>
                <a:gd name="T7" fmla="*/ 35 h 36"/>
                <a:gd name="T8" fmla="*/ 0 w 155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36">
                  <a:moveTo>
                    <a:pt x="0" y="0"/>
                  </a:moveTo>
                  <a:cubicBezTo>
                    <a:pt x="53" y="0"/>
                    <a:pt x="104" y="0"/>
                    <a:pt x="155" y="0"/>
                  </a:cubicBezTo>
                  <a:cubicBezTo>
                    <a:pt x="153" y="20"/>
                    <a:pt x="138" y="35"/>
                    <a:pt x="118" y="35"/>
                  </a:cubicBezTo>
                  <a:cubicBezTo>
                    <a:pt x="92" y="36"/>
                    <a:pt x="65" y="36"/>
                    <a:pt x="39" y="35"/>
                  </a:cubicBezTo>
                  <a:cubicBezTo>
                    <a:pt x="20" y="35"/>
                    <a:pt x="6" y="22"/>
                    <a:pt x="0" y="0"/>
                  </a:cubicBezTo>
                  <a:close/>
                </a:path>
              </a:pathLst>
            </a:custGeom>
            <a:solidFill>
              <a:srgbClr val="FEC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DBB5892E-9D0A-4C4C-BC3E-5AAB0BB00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8773" y="5065990"/>
              <a:ext cx="139426" cy="50885"/>
            </a:xfrm>
            <a:custGeom>
              <a:avLst/>
              <a:gdLst>
                <a:gd name="T0" fmla="*/ 0 w 58"/>
                <a:gd name="T1" fmla="*/ 0 h 21"/>
                <a:gd name="T2" fmla="*/ 58 w 58"/>
                <a:gd name="T3" fmla="*/ 0 h 21"/>
                <a:gd name="T4" fmla="*/ 31 w 58"/>
                <a:gd name="T5" fmla="*/ 20 h 21"/>
                <a:gd name="T6" fmla="*/ 0 w 58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21">
                  <a:moveTo>
                    <a:pt x="0" y="0"/>
                  </a:moveTo>
                  <a:cubicBezTo>
                    <a:pt x="20" y="0"/>
                    <a:pt x="39" y="0"/>
                    <a:pt x="58" y="0"/>
                  </a:cubicBezTo>
                  <a:cubicBezTo>
                    <a:pt x="53" y="14"/>
                    <a:pt x="43" y="19"/>
                    <a:pt x="31" y="20"/>
                  </a:cubicBezTo>
                  <a:cubicBezTo>
                    <a:pt x="19" y="21"/>
                    <a:pt x="8" y="15"/>
                    <a:pt x="0" y="0"/>
                  </a:cubicBezTo>
                  <a:close/>
                </a:path>
              </a:pathLst>
            </a:custGeom>
            <a:solidFill>
              <a:srgbClr val="FEC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1">
              <a:extLst>
                <a:ext uri="{FF2B5EF4-FFF2-40B4-BE49-F238E27FC236}">
                  <a16:creationId xmlns:a16="http://schemas.microsoft.com/office/drawing/2014/main" id="{20F0418C-C4EC-479E-B42D-73310EB5C5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2223" y="4786121"/>
              <a:ext cx="435579" cy="71239"/>
            </a:xfrm>
            <a:custGeom>
              <a:avLst/>
              <a:gdLst>
                <a:gd name="T0" fmla="*/ 89 w 181"/>
                <a:gd name="T1" fmla="*/ 0 h 30"/>
                <a:gd name="T2" fmla="*/ 162 w 181"/>
                <a:gd name="T3" fmla="*/ 0 h 30"/>
                <a:gd name="T4" fmla="*/ 180 w 181"/>
                <a:gd name="T5" fmla="*/ 14 h 30"/>
                <a:gd name="T6" fmla="*/ 163 w 181"/>
                <a:gd name="T7" fmla="*/ 30 h 30"/>
                <a:gd name="T8" fmla="*/ 18 w 181"/>
                <a:gd name="T9" fmla="*/ 30 h 30"/>
                <a:gd name="T10" fmla="*/ 0 w 181"/>
                <a:gd name="T11" fmla="*/ 15 h 30"/>
                <a:gd name="T12" fmla="*/ 19 w 181"/>
                <a:gd name="T13" fmla="*/ 0 h 30"/>
                <a:gd name="T14" fmla="*/ 89 w 181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1" h="30">
                  <a:moveTo>
                    <a:pt x="89" y="0"/>
                  </a:moveTo>
                  <a:cubicBezTo>
                    <a:pt x="113" y="0"/>
                    <a:pt x="138" y="0"/>
                    <a:pt x="162" y="0"/>
                  </a:cubicBezTo>
                  <a:cubicBezTo>
                    <a:pt x="172" y="0"/>
                    <a:pt x="180" y="3"/>
                    <a:pt x="180" y="14"/>
                  </a:cubicBezTo>
                  <a:cubicBezTo>
                    <a:pt x="181" y="24"/>
                    <a:pt x="173" y="30"/>
                    <a:pt x="163" y="30"/>
                  </a:cubicBezTo>
                  <a:cubicBezTo>
                    <a:pt x="114" y="30"/>
                    <a:pt x="66" y="30"/>
                    <a:pt x="18" y="30"/>
                  </a:cubicBezTo>
                  <a:cubicBezTo>
                    <a:pt x="8" y="29"/>
                    <a:pt x="0" y="25"/>
                    <a:pt x="0" y="15"/>
                  </a:cubicBezTo>
                  <a:cubicBezTo>
                    <a:pt x="0" y="4"/>
                    <a:pt x="8" y="0"/>
                    <a:pt x="19" y="0"/>
                  </a:cubicBezTo>
                  <a:cubicBezTo>
                    <a:pt x="42" y="0"/>
                    <a:pt x="65" y="0"/>
                    <a:pt x="89" y="0"/>
                  </a:cubicBezTo>
                  <a:close/>
                </a:path>
              </a:pathLst>
            </a:custGeom>
            <a:solidFill>
              <a:srgbClr val="FEC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" name="PA-矩形 38">
            <a:extLst>
              <a:ext uri="{FF2B5EF4-FFF2-40B4-BE49-F238E27FC236}">
                <a16:creationId xmlns:a16="http://schemas.microsoft.com/office/drawing/2014/main" id="{9A270BF7-CA0E-4743-B607-BE0D65E3B150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33543" y="3444400"/>
            <a:ext cx="34371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Logical Thinking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id="{75F20296-2A53-44D6-B17B-853CF529F60E}"/>
              </a:ext>
            </a:extLst>
          </p:cNvPr>
          <p:cNvSpPr/>
          <p:nvPr/>
        </p:nvSpPr>
        <p:spPr>
          <a:xfrm>
            <a:off x="133543" y="3417763"/>
            <a:ext cx="3334758" cy="638048"/>
          </a:xfrm>
          <a:prstGeom prst="rect">
            <a:avLst/>
          </a:prstGeom>
          <a:noFill/>
          <a:ln w="3810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PA-矩形 38">
            <a:extLst>
              <a:ext uri="{FF2B5EF4-FFF2-40B4-BE49-F238E27FC236}">
                <a16:creationId xmlns:a16="http://schemas.microsoft.com/office/drawing/2014/main" id="{8CE263EE-1218-433B-9994-86757CC52F2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90449" y="5419330"/>
            <a:ext cx="33233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Language Input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F977616D-DF1F-4595-8F40-4D0A57D739E9}"/>
              </a:ext>
            </a:extLst>
          </p:cNvPr>
          <p:cNvSpPr/>
          <p:nvPr/>
        </p:nvSpPr>
        <p:spPr>
          <a:xfrm>
            <a:off x="133543" y="5392693"/>
            <a:ext cx="3334758" cy="638048"/>
          </a:xfrm>
          <a:prstGeom prst="rect">
            <a:avLst/>
          </a:prstGeom>
          <a:noFill/>
          <a:ln w="3810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PA-右箭头 1">
            <a:extLst>
              <a:ext uri="{FF2B5EF4-FFF2-40B4-BE49-F238E27FC236}">
                <a16:creationId xmlns:a16="http://schemas.microsoft.com/office/drawing/2014/main" id="{7F69AE4C-092F-4FB9-868F-00129E048DE8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flipH="1">
            <a:off x="3501570" y="3476824"/>
            <a:ext cx="226568" cy="584774"/>
          </a:xfrm>
          <a:prstGeom prst="rightArrow">
            <a:avLst/>
          </a:prstGeom>
          <a:solidFill>
            <a:srgbClr val="FEC918"/>
          </a:solidFill>
          <a:ln>
            <a:noFill/>
          </a:ln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8" name="PA-右箭头 1">
            <a:extLst>
              <a:ext uri="{FF2B5EF4-FFF2-40B4-BE49-F238E27FC236}">
                <a16:creationId xmlns:a16="http://schemas.microsoft.com/office/drawing/2014/main" id="{71C052F2-D3CA-46CC-A4DE-7D55362A7A96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flipH="1">
            <a:off x="3501570" y="5419330"/>
            <a:ext cx="226568" cy="584774"/>
          </a:xfrm>
          <a:prstGeom prst="rightArrow">
            <a:avLst/>
          </a:prstGeom>
          <a:solidFill>
            <a:srgbClr val="FEC918"/>
          </a:solidFill>
          <a:ln>
            <a:noFill/>
          </a:ln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3379091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 animBg="1"/>
      <p:bldP spid="28" grpId="0"/>
      <p:bldP spid="7" grpId="0"/>
      <p:bldP spid="8" grpId="0"/>
      <p:bldP spid="33" grpId="0"/>
      <p:bldP spid="34" grpId="0" animBg="1"/>
      <p:bldP spid="35" grpId="0"/>
      <p:bldP spid="36" grpId="0" animBg="1"/>
      <p:bldP spid="37" grpId="0" animBg="1" autoUpdateAnimBg="0"/>
      <p:bldP spid="38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3E0C16D5-6DDF-4D09-A13E-337B44C71C07}"/>
              </a:ext>
            </a:extLst>
          </p:cNvPr>
          <p:cNvSpPr/>
          <p:nvPr/>
        </p:nvSpPr>
        <p:spPr>
          <a:xfrm>
            <a:off x="3153624" y="666741"/>
            <a:ext cx="588475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Teaching Procedures</a:t>
            </a: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14F47931-B9BC-4E24-BF03-324C5BAF5A36}"/>
              </a:ext>
            </a:extLst>
          </p:cNvPr>
          <p:cNvSpPr/>
          <p:nvPr/>
        </p:nvSpPr>
        <p:spPr>
          <a:xfrm>
            <a:off x="3152377" y="1558454"/>
            <a:ext cx="5886000" cy="36000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CEF10B37-67D1-4A6E-AA51-EFEDD0B7EDEE}"/>
              </a:ext>
            </a:extLst>
          </p:cNvPr>
          <p:cNvSpPr/>
          <p:nvPr/>
        </p:nvSpPr>
        <p:spPr>
          <a:xfrm>
            <a:off x="434742" y="2408005"/>
            <a:ext cx="7679649" cy="1778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Further Development</a:t>
            </a:r>
          </a:p>
          <a:p>
            <a:pPr>
              <a:lnSpc>
                <a:spcPct val="150000"/>
              </a:lnSpc>
            </a:pPr>
            <a:r>
              <a:rPr kumimoji="1"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Writing Technique: How to Write a Book Review</a:t>
            </a:r>
          </a:p>
          <a:p>
            <a:pPr>
              <a:lnSpc>
                <a:spcPct val="150000"/>
              </a:lnSpc>
            </a:pPr>
            <a:r>
              <a:rPr kumimoji="1" lang="en-US" altLang="zh-CN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5: </a:t>
            </a:r>
            <a:r>
              <a:rPr kumimoji="1"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Comparative Reading Activity</a:t>
            </a:r>
          </a:p>
        </p:txBody>
      </p:sp>
      <p:pic>
        <p:nvPicPr>
          <p:cNvPr id="23" name="图片 22" descr="ãåæ£æç»´ãçåçæå°çµæ">
            <a:extLst>
              <a:ext uri="{FF2B5EF4-FFF2-40B4-BE49-F238E27FC236}">
                <a16:creationId xmlns:a16="http://schemas.microsoft.com/office/drawing/2014/main" id="{B446A0E8-BCF6-48E7-A2D4-2EDA67770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159" y="2588454"/>
            <a:ext cx="6489709" cy="4269545"/>
          </a:xfrm>
          <a:custGeom>
            <a:avLst/>
            <a:gdLst>
              <a:gd name="connsiteX0" fmla="*/ 2731558 w 5881678"/>
              <a:gd name="connsiteY0" fmla="*/ 988213 h 3869525"/>
              <a:gd name="connsiteX1" fmla="*/ 2731558 w 5881678"/>
              <a:gd name="connsiteY1" fmla="*/ 1445413 h 3869525"/>
              <a:gd name="connsiteX2" fmla="*/ 3207808 w 5881678"/>
              <a:gd name="connsiteY2" fmla="*/ 1445413 h 3869525"/>
              <a:gd name="connsiteX3" fmla="*/ 3207808 w 5881678"/>
              <a:gd name="connsiteY3" fmla="*/ 988213 h 3869525"/>
              <a:gd name="connsiteX4" fmla="*/ 0 w 5881678"/>
              <a:gd name="connsiteY4" fmla="*/ 0 h 3869525"/>
              <a:gd name="connsiteX5" fmla="*/ 5881678 w 5881678"/>
              <a:gd name="connsiteY5" fmla="*/ 0 h 3869525"/>
              <a:gd name="connsiteX6" fmla="*/ 5881678 w 5881678"/>
              <a:gd name="connsiteY6" fmla="*/ 3869525 h 3869525"/>
              <a:gd name="connsiteX7" fmla="*/ 0 w 5881678"/>
              <a:gd name="connsiteY7" fmla="*/ 3869525 h 386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881678" h="3869525">
                <a:moveTo>
                  <a:pt x="2731558" y="988213"/>
                </a:moveTo>
                <a:lnTo>
                  <a:pt x="2731558" y="1445413"/>
                </a:lnTo>
                <a:lnTo>
                  <a:pt x="3207808" y="1445413"/>
                </a:lnTo>
                <a:lnTo>
                  <a:pt x="3207808" y="988213"/>
                </a:lnTo>
                <a:close/>
                <a:moveTo>
                  <a:pt x="0" y="0"/>
                </a:moveTo>
                <a:lnTo>
                  <a:pt x="5881678" y="0"/>
                </a:lnTo>
                <a:lnTo>
                  <a:pt x="5881678" y="3869525"/>
                </a:lnTo>
                <a:lnTo>
                  <a:pt x="0" y="386952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PA-矩形 38">
            <a:extLst>
              <a:ext uri="{FF2B5EF4-FFF2-40B4-BE49-F238E27FC236}">
                <a16:creationId xmlns:a16="http://schemas.microsoft.com/office/drawing/2014/main" id="{13E051B2-F13B-44A3-81E9-3E249F309FA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2053985" y="5326183"/>
            <a:ext cx="3393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Critical Thinking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C527882D-F40A-4CE7-A20E-1EEF3F27B654}"/>
              </a:ext>
            </a:extLst>
          </p:cNvPr>
          <p:cNvSpPr/>
          <p:nvPr/>
        </p:nvSpPr>
        <p:spPr>
          <a:xfrm>
            <a:off x="1698701" y="5299546"/>
            <a:ext cx="4104444" cy="638048"/>
          </a:xfrm>
          <a:prstGeom prst="rect">
            <a:avLst/>
          </a:prstGeom>
          <a:noFill/>
          <a:ln w="3810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PA-右箭头 1">
            <a:extLst>
              <a:ext uri="{FF2B5EF4-FFF2-40B4-BE49-F238E27FC236}">
                <a16:creationId xmlns:a16="http://schemas.microsoft.com/office/drawing/2014/main" id="{38031DC3-D1BD-4130-A800-AE4ECFDE88A4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rot="16200000" flipH="1">
            <a:off x="3489942" y="4339480"/>
            <a:ext cx="521963" cy="742994"/>
          </a:xfrm>
          <a:prstGeom prst="rightArrow">
            <a:avLst/>
          </a:prstGeom>
          <a:solidFill>
            <a:srgbClr val="FEC918"/>
          </a:solidFill>
          <a:ln>
            <a:noFill/>
          </a:ln>
          <a:effectLst>
            <a:outerShdw blurRad="1651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1237290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 animBg="1"/>
      <p:bldP spid="13" grpId="0"/>
      <p:bldP spid="26" grpId="0"/>
      <p:bldP spid="29" grpId="0" animBg="1"/>
      <p:bldP spid="30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8B5172C0-817F-4B16-BBF9-8439AA226BF8}"/>
              </a:ext>
            </a:extLst>
          </p:cNvPr>
          <p:cNvGrpSpPr/>
          <p:nvPr/>
        </p:nvGrpSpPr>
        <p:grpSpPr>
          <a:xfrm>
            <a:off x="568860" y="2155715"/>
            <a:ext cx="3291940" cy="716089"/>
            <a:chOff x="568860" y="4415668"/>
            <a:chExt cx="3291940" cy="716089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17F45EBC-E9D4-4314-B83B-AF3B44D736A4}"/>
                </a:ext>
              </a:extLst>
            </p:cNvPr>
            <p:cNvSpPr/>
            <p:nvPr/>
          </p:nvSpPr>
          <p:spPr>
            <a:xfrm>
              <a:off x="568860" y="4601662"/>
              <a:ext cx="3291940" cy="530095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line-and-marker_73591">
              <a:extLst>
                <a:ext uri="{FF2B5EF4-FFF2-40B4-BE49-F238E27FC236}">
                  <a16:creationId xmlns:a16="http://schemas.microsoft.com/office/drawing/2014/main" id="{017FDCEF-2573-4AE7-9B0C-1937EFEE671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68860" y="4415668"/>
              <a:ext cx="673042" cy="716089"/>
            </a:xfrm>
            <a:custGeom>
              <a:avLst/>
              <a:gdLst>
                <a:gd name="connsiteX0" fmla="*/ 30834 w 571121"/>
                <a:gd name="connsiteY0" fmla="*/ 568132 h 607649"/>
                <a:gd name="connsiteX1" fmla="*/ 220138 w 571121"/>
                <a:gd name="connsiteY1" fmla="*/ 568132 h 607649"/>
                <a:gd name="connsiteX2" fmla="*/ 210297 w 571121"/>
                <a:gd name="connsiteY2" fmla="*/ 588725 h 607649"/>
                <a:gd name="connsiteX3" fmla="*/ 208626 w 571121"/>
                <a:gd name="connsiteY3" fmla="*/ 607649 h 607649"/>
                <a:gd name="connsiteX4" fmla="*/ 9481 w 571121"/>
                <a:gd name="connsiteY4" fmla="*/ 607649 h 607649"/>
                <a:gd name="connsiteX5" fmla="*/ 661 w 571121"/>
                <a:gd name="connsiteY5" fmla="*/ 601805 h 607649"/>
                <a:gd name="connsiteX6" fmla="*/ 2889 w 571121"/>
                <a:gd name="connsiteY6" fmla="*/ 591416 h 607649"/>
                <a:gd name="connsiteX7" fmla="*/ 24242 w 571121"/>
                <a:gd name="connsiteY7" fmla="*/ 570729 h 607649"/>
                <a:gd name="connsiteX8" fmla="*/ 30834 w 571121"/>
                <a:gd name="connsiteY8" fmla="*/ 568132 h 607649"/>
                <a:gd name="connsiteX9" fmla="*/ 264633 w 571121"/>
                <a:gd name="connsiteY9" fmla="*/ 534755 h 607649"/>
                <a:gd name="connsiteX10" fmla="*/ 268627 w 571121"/>
                <a:gd name="connsiteY10" fmla="*/ 535682 h 607649"/>
                <a:gd name="connsiteX11" fmla="*/ 309030 w 571121"/>
                <a:gd name="connsiteY11" fmla="*/ 554787 h 607649"/>
                <a:gd name="connsiteX12" fmla="*/ 313860 w 571121"/>
                <a:gd name="connsiteY12" fmla="*/ 560166 h 607649"/>
                <a:gd name="connsiteX13" fmla="*/ 313581 w 571121"/>
                <a:gd name="connsiteY13" fmla="*/ 567400 h 607649"/>
                <a:gd name="connsiteX14" fmla="*/ 296584 w 571121"/>
                <a:gd name="connsiteY14" fmla="*/ 603105 h 607649"/>
                <a:gd name="connsiteX15" fmla="*/ 290175 w 571121"/>
                <a:gd name="connsiteY15" fmla="*/ 607185 h 607649"/>
                <a:gd name="connsiteX16" fmla="*/ 235282 w 571121"/>
                <a:gd name="connsiteY16" fmla="*/ 607649 h 607649"/>
                <a:gd name="connsiteX17" fmla="*/ 229245 w 571121"/>
                <a:gd name="connsiteY17" fmla="*/ 604403 h 607649"/>
                <a:gd name="connsiteX18" fmla="*/ 228874 w 571121"/>
                <a:gd name="connsiteY18" fmla="*/ 597540 h 607649"/>
                <a:gd name="connsiteX19" fmla="*/ 256088 w 571121"/>
                <a:gd name="connsiteY19" fmla="*/ 540134 h 607649"/>
                <a:gd name="connsiteX20" fmla="*/ 264633 w 571121"/>
                <a:gd name="connsiteY20" fmla="*/ 534755 h 607649"/>
                <a:gd name="connsiteX21" fmla="*/ 256434 w 571121"/>
                <a:gd name="connsiteY21" fmla="*/ 388242 h 607649"/>
                <a:gd name="connsiteX22" fmla="*/ 273255 w 571121"/>
                <a:gd name="connsiteY22" fmla="*/ 388891 h 607649"/>
                <a:gd name="connsiteX23" fmla="*/ 412655 w 571121"/>
                <a:gd name="connsiteY23" fmla="*/ 452467 h 607649"/>
                <a:gd name="connsiteX24" fmla="*/ 425471 w 571121"/>
                <a:gd name="connsiteY24" fmla="*/ 469983 h 607649"/>
                <a:gd name="connsiteX25" fmla="*/ 417113 w 571121"/>
                <a:gd name="connsiteY25" fmla="*/ 490093 h 607649"/>
                <a:gd name="connsiteX26" fmla="*/ 360183 w 571121"/>
                <a:gd name="connsiteY26" fmla="*/ 534764 h 607649"/>
                <a:gd name="connsiteX27" fmla="*/ 335015 w 571121"/>
                <a:gd name="connsiteY27" fmla="*/ 537729 h 607649"/>
                <a:gd name="connsiteX28" fmla="*/ 260718 w 571121"/>
                <a:gd name="connsiteY28" fmla="*/ 503346 h 607649"/>
                <a:gd name="connsiteX29" fmla="*/ 246787 w 571121"/>
                <a:gd name="connsiteY29" fmla="*/ 483791 h 607649"/>
                <a:gd name="connsiteX30" fmla="*/ 240286 w 571121"/>
                <a:gd name="connsiteY30" fmla="*/ 420957 h 607649"/>
                <a:gd name="connsiteX31" fmla="*/ 244001 w 571121"/>
                <a:gd name="connsiteY31" fmla="*/ 399548 h 607649"/>
                <a:gd name="connsiteX32" fmla="*/ 256434 w 571121"/>
                <a:gd name="connsiteY32" fmla="*/ 388242 h 607649"/>
                <a:gd name="connsiteX33" fmla="*/ 523606 w 571121"/>
                <a:gd name="connsiteY33" fmla="*/ 1175 h 607649"/>
                <a:gd name="connsiteX34" fmla="*/ 546504 w 571121"/>
                <a:gd name="connsiteY34" fmla="*/ 2811 h 607649"/>
                <a:gd name="connsiteX35" fmla="*/ 468234 w 571121"/>
                <a:gd name="connsiteY35" fmla="*/ 423394 h 607649"/>
                <a:gd name="connsiteX36" fmla="*/ 454307 w 571121"/>
                <a:gd name="connsiteY36" fmla="*/ 436279 h 607649"/>
                <a:gd name="connsiteX37" fmla="*/ 435273 w 571121"/>
                <a:gd name="connsiteY37" fmla="*/ 435352 h 607649"/>
                <a:gd name="connsiteX38" fmla="*/ 281426 w 571121"/>
                <a:gd name="connsiteY38" fmla="*/ 362489 h 607649"/>
                <a:gd name="connsiteX39" fmla="*/ 268705 w 571121"/>
                <a:gd name="connsiteY39" fmla="*/ 348399 h 607649"/>
                <a:gd name="connsiteX40" fmla="*/ 269912 w 571121"/>
                <a:gd name="connsiteY40" fmla="*/ 329395 h 607649"/>
                <a:gd name="connsiteX41" fmla="*/ 523606 w 571121"/>
                <a:gd name="connsiteY41" fmla="*/ 1175 h 60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71121" h="607649">
                  <a:moveTo>
                    <a:pt x="30834" y="568132"/>
                  </a:moveTo>
                  <a:lnTo>
                    <a:pt x="220138" y="568132"/>
                  </a:lnTo>
                  <a:lnTo>
                    <a:pt x="210297" y="588725"/>
                  </a:lnTo>
                  <a:cubicBezTo>
                    <a:pt x="207512" y="594755"/>
                    <a:pt x="206954" y="601434"/>
                    <a:pt x="208626" y="607649"/>
                  </a:cubicBezTo>
                  <a:lnTo>
                    <a:pt x="9481" y="607649"/>
                  </a:lnTo>
                  <a:cubicBezTo>
                    <a:pt x="5581" y="607649"/>
                    <a:pt x="2146" y="605330"/>
                    <a:pt x="661" y="601805"/>
                  </a:cubicBezTo>
                  <a:cubicBezTo>
                    <a:pt x="-732" y="598187"/>
                    <a:pt x="104" y="594106"/>
                    <a:pt x="2889" y="591416"/>
                  </a:cubicBezTo>
                  <a:lnTo>
                    <a:pt x="24242" y="570729"/>
                  </a:lnTo>
                  <a:cubicBezTo>
                    <a:pt x="26006" y="569060"/>
                    <a:pt x="28327" y="568132"/>
                    <a:pt x="30834" y="568132"/>
                  </a:cubicBezTo>
                  <a:close/>
                  <a:moveTo>
                    <a:pt x="264633" y="534755"/>
                  </a:moveTo>
                  <a:cubicBezTo>
                    <a:pt x="266026" y="534755"/>
                    <a:pt x="267326" y="535033"/>
                    <a:pt x="268627" y="535682"/>
                  </a:cubicBezTo>
                  <a:lnTo>
                    <a:pt x="309030" y="554787"/>
                  </a:lnTo>
                  <a:cubicBezTo>
                    <a:pt x="311259" y="555807"/>
                    <a:pt x="313024" y="557755"/>
                    <a:pt x="313860" y="560166"/>
                  </a:cubicBezTo>
                  <a:cubicBezTo>
                    <a:pt x="314696" y="562484"/>
                    <a:pt x="314603" y="565081"/>
                    <a:pt x="313581" y="567400"/>
                  </a:cubicBezTo>
                  <a:lnTo>
                    <a:pt x="296584" y="603105"/>
                  </a:lnTo>
                  <a:cubicBezTo>
                    <a:pt x="295377" y="605609"/>
                    <a:pt x="292869" y="607185"/>
                    <a:pt x="290175" y="607185"/>
                  </a:cubicBezTo>
                  <a:lnTo>
                    <a:pt x="235282" y="607649"/>
                  </a:lnTo>
                  <a:cubicBezTo>
                    <a:pt x="232867" y="607649"/>
                    <a:pt x="230545" y="606443"/>
                    <a:pt x="229245" y="604403"/>
                  </a:cubicBezTo>
                  <a:cubicBezTo>
                    <a:pt x="227945" y="602363"/>
                    <a:pt x="227759" y="599673"/>
                    <a:pt x="228874" y="597540"/>
                  </a:cubicBezTo>
                  <a:lnTo>
                    <a:pt x="256088" y="540134"/>
                  </a:lnTo>
                  <a:cubicBezTo>
                    <a:pt x="257667" y="536703"/>
                    <a:pt x="261103" y="534755"/>
                    <a:pt x="264633" y="534755"/>
                  </a:cubicBezTo>
                  <a:close/>
                  <a:moveTo>
                    <a:pt x="256434" y="388242"/>
                  </a:moveTo>
                  <a:cubicBezTo>
                    <a:pt x="261716" y="386319"/>
                    <a:pt x="267730" y="386388"/>
                    <a:pt x="273255" y="388891"/>
                  </a:cubicBezTo>
                  <a:lnTo>
                    <a:pt x="412655" y="452467"/>
                  </a:lnTo>
                  <a:cubicBezTo>
                    <a:pt x="419713" y="455618"/>
                    <a:pt x="424543" y="462290"/>
                    <a:pt x="425471" y="469983"/>
                  </a:cubicBezTo>
                  <a:cubicBezTo>
                    <a:pt x="426400" y="477675"/>
                    <a:pt x="423242" y="485274"/>
                    <a:pt x="417113" y="490093"/>
                  </a:cubicBezTo>
                  <a:lnTo>
                    <a:pt x="360183" y="534764"/>
                  </a:lnTo>
                  <a:cubicBezTo>
                    <a:pt x="353032" y="540417"/>
                    <a:pt x="343280" y="541529"/>
                    <a:pt x="335015" y="537729"/>
                  </a:cubicBezTo>
                  <a:lnTo>
                    <a:pt x="260718" y="503346"/>
                  </a:lnTo>
                  <a:cubicBezTo>
                    <a:pt x="252916" y="499732"/>
                    <a:pt x="247623" y="492318"/>
                    <a:pt x="246787" y="483791"/>
                  </a:cubicBezTo>
                  <a:lnTo>
                    <a:pt x="240286" y="420957"/>
                  </a:lnTo>
                  <a:cubicBezTo>
                    <a:pt x="239543" y="413635"/>
                    <a:pt x="240843" y="406221"/>
                    <a:pt x="244001" y="399548"/>
                  </a:cubicBezTo>
                  <a:cubicBezTo>
                    <a:pt x="246602" y="394080"/>
                    <a:pt x="251152" y="390165"/>
                    <a:pt x="256434" y="388242"/>
                  </a:cubicBezTo>
                  <a:close/>
                  <a:moveTo>
                    <a:pt x="523606" y="1175"/>
                  </a:moveTo>
                  <a:cubicBezTo>
                    <a:pt x="532198" y="-793"/>
                    <a:pt x="539889" y="-317"/>
                    <a:pt x="546504" y="2811"/>
                  </a:cubicBezTo>
                  <a:cubicBezTo>
                    <a:pt x="599427" y="27933"/>
                    <a:pt x="564145" y="213612"/>
                    <a:pt x="468234" y="423394"/>
                  </a:cubicBezTo>
                  <a:cubicBezTo>
                    <a:pt x="465449" y="429327"/>
                    <a:pt x="460435" y="433962"/>
                    <a:pt x="454307" y="436279"/>
                  </a:cubicBezTo>
                  <a:cubicBezTo>
                    <a:pt x="448086" y="438504"/>
                    <a:pt x="441215" y="438133"/>
                    <a:pt x="435273" y="435352"/>
                  </a:cubicBezTo>
                  <a:lnTo>
                    <a:pt x="281426" y="362489"/>
                  </a:lnTo>
                  <a:cubicBezTo>
                    <a:pt x="275483" y="359708"/>
                    <a:pt x="270934" y="354610"/>
                    <a:pt x="268705" y="348399"/>
                  </a:cubicBezTo>
                  <a:cubicBezTo>
                    <a:pt x="266570" y="342188"/>
                    <a:pt x="266941" y="335328"/>
                    <a:pt x="269912" y="329395"/>
                  </a:cubicBezTo>
                  <a:cubicBezTo>
                    <a:pt x="359116" y="148432"/>
                    <a:pt x="463459" y="14951"/>
                    <a:pt x="523606" y="1175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</p:spPr>
        </p:sp>
      </p:grpSp>
      <p:sp>
        <p:nvSpPr>
          <p:cNvPr id="9" name="矩形 8">
            <a:extLst>
              <a:ext uri="{FF2B5EF4-FFF2-40B4-BE49-F238E27FC236}">
                <a16:creationId xmlns:a16="http://schemas.microsoft.com/office/drawing/2014/main" id="{3EC9E580-10E1-489F-A68C-9BA5F6950082}"/>
              </a:ext>
            </a:extLst>
          </p:cNvPr>
          <p:cNvSpPr/>
          <p:nvPr/>
        </p:nvSpPr>
        <p:spPr>
          <a:xfrm>
            <a:off x="1387187" y="2281841"/>
            <a:ext cx="27510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36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III. Text 2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E6739404-7A99-4E41-842A-95AE22DDAA10}"/>
              </a:ext>
            </a:extLst>
          </p:cNvPr>
          <p:cNvGrpSpPr/>
          <p:nvPr/>
        </p:nvGrpSpPr>
        <p:grpSpPr>
          <a:xfrm>
            <a:off x="6814433" y="2155715"/>
            <a:ext cx="4808707" cy="716089"/>
            <a:chOff x="6814433" y="4415668"/>
            <a:chExt cx="4808707" cy="716089"/>
          </a:xfrm>
        </p:grpSpPr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id="{4561BB70-7265-4590-8B6E-907EC35AEBFB}"/>
                </a:ext>
              </a:extLst>
            </p:cNvPr>
            <p:cNvSpPr/>
            <p:nvPr/>
          </p:nvSpPr>
          <p:spPr>
            <a:xfrm>
              <a:off x="6814433" y="4601662"/>
              <a:ext cx="4808707" cy="530095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line-and-marker_73591">
              <a:extLst>
                <a:ext uri="{FF2B5EF4-FFF2-40B4-BE49-F238E27FC236}">
                  <a16:creationId xmlns:a16="http://schemas.microsoft.com/office/drawing/2014/main" id="{1EF50937-2BCD-4401-B04F-CE3A4FAE2D1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814433" y="4415668"/>
              <a:ext cx="673042" cy="716089"/>
            </a:xfrm>
            <a:custGeom>
              <a:avLst/>
              <a:gdLst>
                <a:gd name="connsiteX0" fmla="*/ 30834 w 571121"/>
                <a:gd name="connsiteY0" fmla="*/ 568132 h 607649"/>
                <a:gd name="connsiteX1" fmla="*/ 220138 w 571121"/>
                <a:gd name="connsiteY1" fmla="*/ 568132 h 607649"/>
                <a:gd name="connsiteX2" fmla="*/ 210297 w 571121"/>
                <a:gd name="connsiteY2" fmla="*/ 588725 h 607649"/>
                <a:gd name="connsiteX3" fmla="*/ 208626 w 571121"/>
                <a:gd name="connsiteY3" fmla="*/ 607649 h 607649"/>
                <a:gd name="connsiteX4" fmla="*/ 9481 w 571121"/>
                <a:gd name="connsiteY4" fmla="*/ 607649 h 607649"/>
                <a:gd name="connsiteX5" fmla="*/ 661 w 571121"/>
                <a:gd name="connsiteY5" fmla="*/ 601805 h 607649"/>
                <a:gd name="connsiteX6" fmla="*/ 2889 w 571121"/>
                <a:gd name="connsiteY6" fmla="*/ 591416 h 607649"/>
                <a:gd name="connsiteX7" fmla="*/ 24242 w 571121"/>
                <a:gd name="connsiteY7" fmla="*/ 570729 h 607649"/>
                <a:gd name="connsiteX8" fmla="*/ 30834 w 571121"/>
                <a:gd name="connsiteY8" fmla="*/ 568132 h 607649"/>
                <a:gd name="connsiteX9" fmla="*/ 264633 w 571121"/>
                <a:gd name="connsiteY9" fmla="*/ 534755 h 607649"/>
                <a:gd name="connsiteX10" fmla="*/ 268627 w 571121"/>
                <a:gd name="connsiteY10" fmla="*/ 535682 h 607649"/>
                <a:gd name="connsiteX11" fmla="*/ 309030 w 571121"/>
                <a:gd name="connsiteY11" fmla="*/ 554787 h 607649"/>
                <a:gd name="connsiteX12" fmla="*/ 313860 w 571121"/>
                <a:gd name="connsiteY12" fmla="*/ 560166 h 607649"/>
                <a:gd name="connsiteX13" fmla="*/ 313581 w 571121"/>
                <a:gd name="connsiteY13" fmla="*/ 567400 h 607649"/>
                <a:gd name="connsiteX14" fmla="*/ 296584 w 571121"/>
                <a:gd name="connsiteY14" fmla="*/ 603105 h 607649"/>
                <a:gd name="connsiteX15" fmla="*/ 290175 w 571121"/>
                <a:gd name="connsiteY15" fmla="*/ 607185 h 607649"/>
                <a:gd name="connsiteX16" fmla="*/ 235282 w 571121"/>
                <a:gd name="connsiteY16" fmla="*/ 607649 h 607649"/>
                <a:gd name="connsiteX17" fmla="*/ 229245 w 571121"/>
                <a:gd name="connsiteY17" fmla="*/ 604403 h 607649"/>
                <a:gd name="connsiteX18" fmla="*/ 228874 w 571121"/>
                <a:gd name="connsiteY18" fmla="*/ 597540 h 607649"/>
                <a:gd name="connsiteX19" fmla="*/ 256088 w 571121"/>
                <a:gd name="connsiteY19" fmla="*/ 540134 h 607649"/>
                <a:gd name="connsiteX20" fmla="*/ 264633 w 571121"/>
                <a:gd name="connsiteY20" fmla="*/ 534755 h 607649"/>
                <a:gd name="connsiteX21" fmla="*/ 256434 w 571121"/>
                <a:gd name="connsiteY21" fmla="*/ 388242 h 607649"/>
                <a:gd name="connsiteX22" fmla="*/ 273255 w 571121"/>
                <a:gd name="connsiteY22" fmla="*/ 388891 h 607649"/>
                <a:gd name="connsiteX23" fmla="*/ 412655 w 571121"/>
                <a:gd name="connsiteY23" fmla="*/ 452467 h 607649"/>
                <a:gd name="connsiteX24" fmla="*/ 425471 w 571121"/>
                <a:gd name="connsiteY24" fmla="*/ 469983 h 607649"/>
                <a:gd name="connsiteX25" fmla="*/ 417113 w 571121"/>
                <a:gd name="connsiteY25" fmla="*/ 490093 h 607649"/>
                <a:gd name="connsiteX26" fmla="*/ 360183 w 571121"/>
                <a:gd name="connsiteY26" fmla="*/ 534764 h 607649"/>
                <a:gd name="connsiteX27" fmla="*/ 335015 w 571121"/>
                <a:gd name="connsiteY27" fmla="*/ 537729 h 607649"/>
                <a:gd name="connsiteX28" fmla="*/ 260718 w 571121"/>
                <a:gd name="connsiteY28" fmla="*/ 503346 h 607649"/>
                <a:gd name="connsiteX29" fmla="*/ 246787 w 571121"/>
                <a:gd name="connsiteY29" fmla="*/ 483791 h 607649"/>
                <a:gd name="connsiteX30" fmla="*/ 240286 w 571121"/>
                <a:gd name="connsiteY30" fmla="*/ 420957 h 607649"/>
                <a:gd name="connsiteX31" fmla="*/ 244001 w 571121"/>
                <a:gd name="connsiteY31" fmla="*/ 399548 h 607649"/>
                <a:gd name="connsiteX32" fmla="*/ 256434 w 571121"/>
                <a:gd name="connsiteY32" fmla="*/ 388242 h 607649"/>
                <a:gd name="connsiteX33" fmla="*/ 523606 w 571121"/>
                <a:gd name="connsiteY33" fmla="*/ 1175 h 607649"/>
                <a:gd name="connsiteX34" fmla="*/ 546504 w 571121"/>
                <a:gd name="connsiteY34" fmla="*/ 2811 h 607649"/>
                <a:gd name="connsiteX35" fmla="*/ 468234 w 571121"/>
                <a:gd name="connsiteY35" fmla="*/ 423394 h 607649"/>
                <a:gd name="connsiteX36" fmla="*/ 454307 w 571121"/>
                <a:gd name="connsiteY36" fmla="*/ 436279 h 607649"/>
                <a:gd name="connsiteX37" fmla="*/ 435273 w 571121"/>
                <a:gd name="connsiteY37" fmla="*/ 435352 h 607649"/>
                <a:gd name="connsiteX38" fmla="*/ 281426 w 571121"/>
                <a:gd name="connsiteY38" fmla="*/ 362489 h 607649"/>
                <a:gd name="connsiteX39" fmla="*/ 268705 w 571121"/>
                <a:gd name="connsiteY39" fmla="*/ 348399 h 607649"/>
                <a:gd name="connsiteX40" fmla="*/ 269912 w 571121"/>
                <a:gd name="connsiteY40" fmla="*/ 329395 h 607649"/>
                <a:gd name="connsiteX41" fmla="*/ 523606 w 571121"/>
                <a:gd name="connsiteY41" fmla="*/ 1175 h 607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71121" h="607649">
                  <a:moveTo>
                    <a:pt x="30834" y="568132"/>
                  </a:moveTo>
                  <a:lnTo>
                    <a:pt x="220138" y="568132"/>
                  </a:lnTo>
                  <a:lnTo>
                    <a:pt x="210297" y="588725"/>
                  </a:lnTo>
                  <a:cubicBezTo>
                    <a:pt x="207512" y="594755"/>
                    <a:pt x="206954" y="601434"/>
                    <a:pt x="208626" y="607649"/>
                  </a:cubicBezTo>
                  <a:lnTo>
                    <a:pt x="9481" y="607649"/>
                  </a:lnTo>
                  <a:cubicBezTo>
                    <a:pt x="5581" y="607649"/>
                    <a:pt x="2146" y="605330"/>
                    <a:pt x="661" y="601805"/>
                  </a:cubicBezTo>
                  <a:cubicBezTo>
                    <a:pt x="-732" y="598187"/>
                    <a:pt x="104" y="594106"/>
                    <a:pt x="2889" y="591416"/>
                  </a:cubicBezTo>
                  <a:lnTo>
                    <a:pt x="24242" y="570729"/>
                  </a:lnTo>
                  <a:cubicBezTo>
                    <a:pt x="26006" y="569060"/>
                    <a:pt x="28327" y="568132"/>
                    <a:pt x="30834" y="568132"/>
                  </a:cubicBezTo>
                  <a:close/>
                  <a:moveTo>
                    <a:pt x="264633" y="534755"/>
                  </a:moveTo>
                  <a:cubicBezTo>
                    <a:pt x="266026" y="534755"/>
                    <a:pt x="267326" y="535033"/>
                    <a:pt x="268627" y="535682"/>
                  </a:cubicBezTo>
                  <a:lnTo>
                    <a:pt x="309030" y="554787"/>
                  </a:lnTo>
                  <a:cubicBezTo>
                    <a:pt x="311259" y="555807"/>
                    <a:pt x="313024" y="557755"/>
                    <a:pt x="313860" y="560166"/>
                  </a:cubicBezTo>
                  <a:cubicBezTo>
                    <a:pt x="314696" y="562484"/>
                    <a:pt x="314603" y="565081"/>
                    <a:pt x="313581" y="567400"/>
                  </a:cubicBezTo>
                  <a:lnTo>
                    <a:pt x="296584" y="603105"/>
                  </a:lnTo>
                  <a:cubicBezTo>
                    <a:pt x="295377" y="605609"/>
                    <a:pt x="292869" y="607185"/>
                    <a:pt x="290175" y="607185"/>
                  </a:cubicBezTo>
                  <a:lnTo>
                    <a:pt x="235282" y="607649"/>
                  </a:lnTo>
                  <a:cubicBezTo>
                    <a:pt x="232867" y="607649"/>
                    <a:pt x="230545" y="606443"/>
                    <a:pt x="229245" y="604403"/>
                  </a:cubicBezTo>
                  <a:cubicBezTo>
                    <a:pt x="227945" y="602363"/>
                    <a:pt x="227759" y="599673"/>
                    <a:pt x="228874" y="597540"/>
                  </a:cubicBezTo>
                  <a:lnTo>
                    <a:pt x="256088" y="540134"/>
                  </a:lnTo>
                  <a:cubicBezTo>
                    <a:pt x="257667" y="536703"/>
                    <a:pt x="261103" y="534755"/>
                    <a:pt x="264633" y="534755"/>
                  </a:cubicBezTo>
                  <a:close/>
                  <a:moveTo>
                    <a:pt x="256434" y="388242"/>
                  </a:moveTo>
                  <a:cubicBezTo>
                    <a:pt x="261716" y="386319"/>
                    <a:pt x="267730" y="386388"/>
                    <a:pt x="273255" y="388891"/>
                  </a:cubicBezTo>
                  <a:lnTo>
                    <a:pt x="412655" y="452467"/>
                  </a:lnTo>
                  <a:cubicBezTo>
                    <a:pt x="419713" y="455618"/>
                    <a:pt x="424543" y="462290"/>
                    <a:pt x="425471" y="469983"/>
                  </a:cubicBezTo>
                  <a:cubicBezTo>
                    <a:pt x="426400" y="477675"/>
                    <a:pt x="423242" y="485274"/>
                    <a:pt x="417113" y="490093"/>
                  </a:cubicBezTo>
                  <a:lnTo>
                    <a:pt x="360183" y="534764"/>
                  </a:lnTo>
                  <a:cubicBezTo>
                    <a:pt x="353032" y="540417"/>
                    <a:pt x="343280" y="541529"/>
                    <a:pt x="335015" y="537729"/>
                  </a:cubicBezTo>
                  <a:lnTo>
                    <a:pt x="260718" y="503346"/>
                  </a:lnTo>
                  <a:cubicBezTo>
                    <a:pt x="252916" y="499732"/>
                    <a:pt x="247623" y="492318"/>
                    <a:pt x="246787" y="483791"/>
                  </a:cubicBezTo>
                  <a:lnTo>
                    <a:pt x="240286" y="420957"/>
                  </a:lnTo>
                  <a:cubicBezTo>
                    <a:pt x="239543" y="413635"/>
                    <a:pt x="240843" y="406221"/>
                    <a:pt x="244001" y="399548"/>
                  </a:cubicBezTo>
                  <a:cubicBezTo>
                    <a:pt x="246602" y="394080"/>
                    <a:pt x="251152" y="390165"/>
                    <a:pt x="256434" y="388242"/>
                  </a:cubicBezTo>
                  <a:close/>
                  <a:moveTo>
                    <a:pt x="523606" y="1175"/>
                  </a:moveTo>
                  <a:cubicBezTo>
                    <a:pt x="532198" y="-793"/>
                    <a:pt x="539889" y="-317"/>
                    <a:pt x="546504" y="2811"/>
                  </a:cubicBezTo>
                  <a:cubicBezTo>
                    <a:pt x="599427" y="27933"/>
                    <a:pt x="564145" y="213612"/>
                    <a:pt x="468234" y="423394"/>
                  </a:cubicBezTo>
                  <a:cubicBezTo>
                    <a:pt x="465449" y="429327"/>
                    <a:pt x="460435" y="433962"/>
                    <a:pt x="454307" y="436279"/>
                  </a:cubicBezTo>
                  <a:cubicBezTo>
                    <a:pt x="448086" y="438504"/>
                    <a:pt x="441215" y="438133"/>
                    <a:pt x="435273" y="435352"/>
                  </a:cubicBezTo>
                  <a:lnTo>
                    <a:pt x="281426" y="362489"/>
                  </a:lnTo>
                  <a:cubicBezTo>
                    <a:pt x="275483" y="359708"/>
                    <a:pt x="270934" y="354610"/>
                    <a:pt x="268705" y="348399"/>
                  </a:cubicBezTo>
                  <a:cubicBezTo>
                    <a:pt x="266570" y="342188"/>
                    <a:pt x="266941" y="335328"/>
                    <a:pt x="269912" y="329395"/>
                  </a:cubicBezTo>
                  <a:cubicBezTo>
                    <a:pt x="359116" y="148432"/>
                    <a:pt x="463459" y="14951"/>
                    <a:pt x="523606" y="1175"/>
                  </a:cubicBezTo>
                  <a:close/>
                </a:path>
              </a:pathLst>
            </a:custGeom>
            <a:solidFill>
              <a:srgbClr val="184077"/>
            </a:solidFill>
            <a:ln>
              <a:noFill/>
            </a:ln>
          </p:spPr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D69350B4-A1A1-440B-89A6-1B5D73C83800}"/>
              </a:ext>
            </a:extLst>
          </p:cNvPr>
          <p:cNvSpPr/>
          <p:nvPr/>
        </p:nvSpPr>
        <p:spPr>
          <a:xfrm>
            <a:off x="7632759" y="2281841"/>
            <a:ext cx="39903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3600" b="1" dirty="0">
                <a:solidFill>
                  <a:srgbClr val="18407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IV. Assignment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CA565E2A-9409-40E7-8B27-8D34D57B7A8A}"/>
              </a:ext>
            </a:extLst>
          </p:cNvPr>
          <p:cNvSpPr/>
          <p:nvPr/>
        </p:nvSpPr>
        <p:spPr>
          <a:xfrm>
            <a:off x="502634" y="2871804"/>
            <a:ext cx="6101366" cy="1408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6: </a:t>
            </a:r>
            <a:r>
              <a:rPr kumimoji="1"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Presentation</a:t>
            </a:r>
            <a:r>
              <a:rPr kumimoji="1"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kumimoji="1"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Serious Pleasures for Reading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271B9E5E-E4E3-49CC-BC93-BF7A2212F332}"/>
              </a:ext>
            </a:extLst>
          </p:cNvPr>
          <p:cNvSpPr/>
          <p:nvPr/>
        </p:nvSpPr>
        <p:spPr>
          <a:xfrm>
            <a:off x="6814433" y="3010564"/>
            <a:ext cx="4221766" cy="1224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Composition</a:t>
            </a:r>
          </a:p>
          <a:p>
            <a:pPr>
              <a:lnSpc>
                <a:spcPct val="150000"/>
              </a:lnSpc>
            </a:pPr>
            <a:r>
              <a:rPr kumimoji="1"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 a Book Review</a:t>
            </a: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44335C63-48E3-4760-A828-C881DD832FE6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140560" y="2753783"/>
            <a:ext cx="6086931" cy="4133133"/>
            <a:chOff x="1321" y="444"/>
            <a:chExt cx="5047" cy="3427"/>
          </a:xfrm>
          <a:solidFill>
            <a:srgbClr val="184077">
              <a:alpha val="14000"/>
            </a:srgbClr>
          </a:solidFill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891EFCAB-AD5A-4AB3-BDF7-2DD0C8ED6A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" y="444"/>
              <a:ext cx="2602" cy="3427"/>
            </a:xfrm>
            <a:custGeom>
              <a:avLst/>
              <a:gdLst>
                <a:gd name="T0" fmla="*/ 67 w 1104"/>
                <a:gd name="T1" fmla="*/ 1352 h 1454"/>
                <a:gd name="T2" fmla="*/ 130 w 1104"/>
                <a:gd name="T3" fmla="*/ 1228 h 1454"/>
                <a:gd name="T4" fmla="*/ 169 w 1104"/>
                <a:gd name="T5" fmla="*/ 1156 h 1454"/>
                <a:gd name="T6" fmla="*/ 202 w 1104"/>
                <a:gd name="T7" fmla="*/ 1106 h 1454"/>
                <a:gd name="T8" fmla="*/ 170 w 1104"/>
                <a:gd name="T9" fmla="*/ 1076 h 1454"/>
                <a:gd name="T10" fmla="*/ 259 w 1104"/>
                <a:gd name="T11" fmla="*/ 955 h 1454"/>
                <a:gd name="T12" fmla="*/ 292 w 1104"/>
                <a:gd name="T13" fmla="*/ 931 h 1454"/>
                <a:gd name="T14" fmla="*/ 266 w 1104"/>
                <a:gd name="T15" fmla="*/ 964 h 1454"/>
                <a:gd name="T16" fmla="*/ 215 w 1104"/>
                <a:gd name="T17" fmla="*/ 1068 h 1454"/>
                <a:gd name="T18" fmla="*/ 229 w 1104"/>
                <a:gd name="T19" fmla="*/ 1068 h 1454"/>
                <a:gd name="T20" fmla="*/ 285 w 1104"/>
                <a:gd name="T21" fmla="*/ 948 h 1454"/>
                <a:gd name="T22" fmla="*/ 318 w 1104"/>
                <a:gd name="T23" fmla="*/ 912 h 1454"/>
                <a:gd name="T24" fmla="*/ 340 w 1104"/>
                <a:gd name="T25" fmla="*/ 890 h 1454"/>
                <a:gd name="T26" fmla="*/ 333 w 1104"/>
                <a:gd name="T27" fmla="*/ 856 h 1454"/>
                <a:gd name="T28" fmla="*/ 284 w 1104"/>
                <a:gd name="T29" fmla="*/ 806 h 1454"/>
                <a:gd name="T30" fmla="*/ 235 w 1104"/>
                <a:gd name="T31" fmla="*/ 781 h 1454"/>
                <a:gd name="T32" fmla="*/ 178 w 1104"/>
                <a:gd name="T33" fmla="*/ 777 h 1454"/>
                <a:gd name="T34" fmla="*/ 190 w 1104"/>
                <a:gd name="T35" fmla="*/ 777 h 1454"/>
                <a:gd name="T36" fmla="*/ 158 w 1104"/>
                <a:gd name="T37" fmla="*/ 717 h 1454"/>
                <a:gd name="T38" fmla="*/ 169 w 1104"/>
                <a:gd name="T39" fmla="*/ 714 h 1454"/>
                <a:gd name="T40" fmla="*/ 129 w 1104"/>
                <a:gd name="T41" fmla="*/ 672 h 1454"/>
                <a:gd name="T42" fmla="*/ 114 w 1104"/>
                <a:gd name="T43" fmla="*/ 667 h 1454"/>
                <a:gd name="T44" fmla="*/ 87 w 1104"/>
                <a:gd name="T45" fmla="*/ 606 h 1454"/>
                <a:gd name="T46" fmla="*/ 78 w 1104"/>
                <a:gd name="T47" fmla="*/ 479 h 1454"/>
                <a:gd name="T48" fmla="*/ 50 w 1104"/>
                <a:gd name="T49" fmla="*/ 344 h 1454"/>
                <a:gd name="T50" fmla="*/ 45 w 1104"/>
                <a:gd name="T51" fmla="*/ 328 h 1454"/>
                <a:gd name="T52" fmla="*/ 22 w 1104"/>
                <a:gd name="T53" fmla="*/ 316 h 1454"/>
                <a:gd name="T54" fmla="*/ 5 w 1104"/>
                <a:gd name="T55" fmla="*/ 284 h 1454"/>
                <a:gd name="T56" fmla="*/ 72 w 1104"/>
                <a:gd name="T57" fmla="*/ 174 h 1454"/>
                <a:gd name="T58" fmla="*/ 108 w 1104"/>
                <a:gd name="T59" fmla="*/ 141 h 1454"/>
                <a:gd name="T60" fmla="*/ 151 w 1104"/>
                <a:gd name="T61" fmla="*/ 103 h 1454"/>
                <a:gd name="T62" fmla="*/ 284 w 1104"/>
                <a:gd name="T63" fmla="*/ 22 h 1454"/>
                <a:gd name="T64" fmla="*/ 390 w 1104"/>
                <a:gd name="T65" fmla="*/ 3 h 1454"/>
                <a:gd name="T66" fmla="*/ 522 w 1104"/>
                <a:gd name="T67" fmla="*/ 53 h 1454"/>
                <a:gd name="T68" fmla="*/ 569 w 1104"/>
                <a:gd name="T69" fmla="*/ 61 h 1454"/>
                <a:gd name="T70" fmla="*/ 580 w 1104"/>
                <a:gd name="T71" fmla="*/ 70 h 1454"/>
                <a:gd name="T72" fmla="*/ 628 w 1104"/>
                <a:gd name="T73" fmla="*/ 114 h 1454"/>
                <a:gd name="T74" fmla="*/ 649 w 1104"/>
                <a:gd name="T75" fmla="*/ 142 h 1454"/>
                <a:gd name="T76" fmla="*/ 680 w 1104"/>
                <a:gd name="T77" fmla="*/ 331 h 1454"/>
                <a:gd name="T78" fmla="*/ 665 w 1104"/>
                <a:gd name="T79" fmla="*/ 467 h 1454"/>
                <a:gd name="T80" fmla="*/ 643 w 1104"/>
                <a:gd name="T81" fmla="*/ 587 h 1454"/>
                <a:gd name="T82" fmla="*/ 682 w 1104"/>
                <a:gd name="T83" fmla="*/ 742 h 1454"/>
                <a:gd name="T84" fmla="*/ 718 w 1104"/>
                <a:gd name="T85" fmla="*/ 755 h 1454"/>
                <a:gd name="T86" fmla="*/ 923 w 1104"/>
                <a:gd name="T87" fmla="*/ 911 h 1454"/>
                <a:gd name="T88" fmla="*/ 1061 w 1104"/>
                <a:gd name="T89" fmla="*/ 1136 h 1454"/>
                <a:gd name="T90" fmla="*/ 1094 w 1104"/>
                <a:gd name="T91" fmla="*/ 1337 h 1454"/>
                <a:gd name="T92" fmla="*/ 1088 w 1104"/>
                <a:gd name="T93" fmla="*/ 1454 h 1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04" h="1454">
                  <a:moveTo>
                    <a:pt x="36" y="1454"/>
                  </a:moveTo>
                  <a:cubicBezTo>
                    <a:pt x="36" y="1417"/>
                    <a:pt x="47" y="1383"/>
                    <a:pt x="67" y="1352"/>
                  </a:cubicBezTo>
                  <a:cubicBezTo>
                    <a:pt x="78" y="1335"/>
                    <a:pt x="86" y="1317"/>
                    <a:pt x="95" y="1300"/>
                  </a:cubicBezTo>
                  <a:cubicBezTo>
                    <a:pt x="107" y="1276"/>
                    <a:pt x="118" y="1252"/>
                    <a:pt x="130" y="1228"/>
                  </a:cubicBezTo>
                  <a:cubicBezTo>
                    <a:pt x="134" y="1222"/>
                    <a:pt x="141" y="1217"/>
                    <a:pt x="144" y="1211"/>
                  </a:cubicBezTo>
                  <a:cubicBezTo>
                    <a:pt x="153" y="1193"/>
                    <a:pt x="160" y="1174"/>
                    <a:pt x="169" y="1156"/>
                  </a:cubicBezTo>
                  <a:cubicBezTo>
                    <a:pt x="177" y="1142"/>
                    <a:pt x="187" y="1130"/>
                    <a:pt x="196" y="1117"/>
                  </a:cubicBezTo>
                  <a:cubicBezTo>
                    <a:pt x="198" y="1114"/>
                    <a:pt x="199" y="1111"/>
                    <a:pt x="202" y="1106"/>
                  </a:cubicBezTo>
                  <a:cubicBezTo>
                    <a:pt x="193" y="1110"/>
                    <a:pt x="187" y="1114"/>
                    <a:pt x="181" y="1117"/>
                  </a:cubicBezTo>
                  <a:cubicBezTo>
                    <a:pt x="170" y="1104"/>
                    <a:pt x="193" y="1085"/>
                    <a:pt x="170" y="1076"/>
                  </a:cubicBezTo>
                  <a:cubicBezTo>
                    <a:pt x="177" y="1048"/>
                    <a:pt x="193" y="1025"/>
                    <a:pt x="215" y="1004"/>
                  </a:cubicBezTo>
                  <a:cubicBezTo>
                    <a:pt x="232" y="990"/>
                    <a:pt x="244" y="971"/>
                    <a:pt x="259" y="955"/>
                  </a:cubicBezTo>
                  <a:cubicBezTo>
                    <a:pt x="268" y="945"/>
                    <a:pt x="278" y="937"/>
                    <a:pt x="288" y="928"/>
                  </a:cubicBezTo>
                  <a:cubicBezTo>
                    <a:pt x="289" y="929"/>
                    <a:pt x="290" y="930"/>
                    <a:pt x="292" y="931"/>
                  </a:cubicBezTo>
                  <a:cubicBezTo>
                    <a:pt x="290" y="937"/>
                    <a:pt x="288" y="943"/>
                    <a:pt x="286" y="948"/>
                  </a:cubicBezTo>
                  <a:cubicBezTo>
                    <a:pt x="279" y="954"/>
                    <a:pt x="271" y="958"/>
                    <a:pt x="266" y="964"/>
                  </a:cubicBezTo>
                  <a:cubicBezTo>
                    <a:pt x="258" y="976"/>
                    <a:pt x="253" y="990"/>
                    <a:pt x="246" y="1003"/>
                  </a:cubicBezTo>
                  <a:cubicBezTo>
                    <a:pt x="236" y="1024"/>
                    <a:pt x="225" y="1046"/>
                    <a:pt x="215" y="1068"/>
                  </a:cubicBezTo>
                  <a:cubicBezTo>
                    <a:pt x="214" y="1069"/>
                    <a:pt x="215" y="1071"/>
                    <a:pt x="216" y="1073"/>
                  </a:cubicBezTo>
                  <a:cubicBezTo>
                    <a:pt x="221" y="1071"/>
                    <a:pt x="225" y="1069"/>
                    <a:pt x="229" y="1068"/>
                  </a:cubicBezTo>
                  <a:cubicBezTo>
                    <a:pt x="242" y="1045"/>
                    <a:pt x="251" y="1018"/>
                    <a:pt x="262" y="992"/>
                  </a:cubicBezTo>
                  <a:cubicBezTo>
                    <a:pt x="269" y="977"/>
                    <a:pt x="278" y="963"/>
                    <a:pt x="285" y="948"/>
                  </a:cubicBezTo>
                  <a:cubicBezTo>
                    <a:pt x="289" y="947"/>
                    <a:pt x="294" y="945"/>
                    <a:pt x="294" y="943"/>
                  </a:cubicBezTo>
                  <a:cubicBezTo>
                    <a:pt x="295" y="927"/>
                    <a:pt x="304" y="918"/>
                    <a:pt x="318" y="912"/>
                  </a:cubicBezTo>
                  <a:cubicBezTo>
                    <a:pt x="332" y="906"/>
                    <a:pt x="326" y="893"/>
                    <a:pt x="329" y="881"/>
                  </a:cubicBezTo>
                  <a:cubicBezTo>
                    <a:pt x="333" y="884"/>
                    <a:pt x="336" y="887"/>
                    <a:pt x="340" y="890"/>
                  </a:cubicBezTo>
                  <a:cubicBezTo>
                    <a:pt x="341" y="890"/>
                    <a:pt x="342" y="890"/>
                    <a:pt x="343" y="889"/>
                  </a:cubicBezTo>
                  <a:cubicBezTo>
                    <a:pt x="340" y="878"/>
                    <a:pt x="338" y="866"/>
                    <a:pt x="333" y="856"/>
                  </a:cubicBezTo>
                  <a:cubicBezTo>
                    <a:pt x="327" y="844"/>
                    <a:pt x="317" y="833"/>
                    <a:pt x="310" y="822"/>
                  </a:cubicBezTo>
                  <a:cubicBezTo>
                    <a:pt x="303" y="813"/>
                    <a:pt x="297" y="807"/>
                    <a:pt x="284" y="806"/>
                  </a:cubicBezTo>
                  <a:cubicBezTo>
                    <a:pt x="274" y="806"/>
                    <a:pt x="265" y="797"/>
                    <a:pt x="256" y="792"/>
                  </a:cubicBezTo>
                  <a:cubicBezTo>
                    <a:pt x="250" y="789"/>
                    <a:pt x="244" y="786"/>
                    <a:pt x="235" y="781"/>
                  </a:cubicBezTo>
                  <a:cubicBezTo>
                    <a:pt x="237" y="787"/>
                    <a:pt x="238" y="791"/>
                    <a:pt x="240" y="795"/>
                  </a:cubicBezTo>
                  <a:cubicBezTo>
                    <a:pt x="216" y="802"/>
                    <a:pt x="198" y="794"/>
                    <a:pt x="178" y="777"/>
                  </a:cubicBezTo>
                  <a:cubicBezTo>
                    <a:pt x="184" y="778"/>
                    <a:pt x="188" y="779"/>
                    <a:pt x="191" y="779"/>
                  </a:cubicBezTo>
                  <a:cubicBezTo>
                    <a:pt x="191" y="778"/>
                    <a:pt x="191" y="777"/>
                    <a:pt x="190" y="777"/>
                  </a:cubicBezTo>
                  <a:cubicBezTo>
                    <a:pt x="172" y="766"/>
                    <a:pt x="158" y="753"/>
                    <a:pt x="162" y="729"/>
                  </a:cubicBezTo>
                  <a:cubicBezTo>
                    <a:pt x="163" y="726"/>
                    <a:pt x="159" y="721"/>
                    <a:pt x="158" y="717"/>
                  </a:cubicBezTo>
                  <a:cubicBezTo>
                    <a:pt x="160" y="717"/>
                    <a:pt x="163" y="718"/>
                    <a:pt x="167" y="719"/>
                  </a:cubicBezTo>
                  <a:cubicBezTo>
                    <a:pt x="168" y="717"/>
                    <a:pt x="168" y="715"/>
                    <a:pt x="169" y="714"/>
                  </a:cubicBezTo>
                  <a:cubicBezTo>
                    <a:pt x="161" y="710"/>
                    <a:pt x="153" y="705"/>
                    <a:pt x="144" y="703"/>
                  </a:cubicBezTo>
                  <a:cubicBezTo>
                    <a:pt x="124" y="699"/>
                    <a:pt x="120" y="692"/>
                    <a:pt x="129" y="672"/>
                  </a:cubicBezTo>
                  <a:cubicBezTo>
                    <a:pt x="130" y="671"/>
                    <a:pt x="131" y="669"/>
                    <a:pt x="135" y="663"/>
                  </a:cubicBezTo>
                  <a:cubicBezTo>
                    <a:pt x="127" y="665"/>
                    <a:pt x="122" y="666"/>
                    <a:pt x="114" y="667"/>
                  </a:cubicBezTo>
                  <a:cubicBezTo>
                    <a:pt x="104" y="658"/>
                    <a:pt x="108" y="641"/>
                    <a:pt x="109" y="627"/>
                  </a:cubicBezTo>
                  <a:cubicBezTo>
                    <a:pt x="109" y="604"/>
                    <a:pt x="109" y="605"/>
                    <a:pt x="87" y="606"/>
                  </a:cubicBezTo>
                  <a:cubicBezTo>
                    <a:pt x="52" y="608"/>
                    <a:pt x="40" y="586"/>
                    <a:pt x="50" y="559"/>
                  </a:cubicBezTo>
                  <a:cubicBezTo>
                    <a:pt x="61" y="533"/>
                    <a:pt x="69" y="506"/>
                    <a:pt x="78" y="479"/>
                  </a:cubicBezTo>
                  <a:cubicBezTo>
                    <a:pt x="84" y="463"/>
                    <a:pt x="81" y="448"/>
                    <a:pt x="70" y="433"/>
                  </a:cubicBezTo>
                  <a:cubicBezTo>
                    <a:pt x="51" y="407"/>
                    <a:pt x="42" y="377"/>
                    <a:pt x="50" y="344"/>
                  </a:cubicBezTo>
                  <a:cubicBezTo>
                    <a:pt x="52" y="336"/>
                    <a:pt x="51" y="327"/>
                    <a:pt x="51" y="316"/>
                  </a:cubicBezTo>
                  <a:cubicBezTo>
                    <a:pt x="48" y="322"/>
                    <a:pt x="46" y="325"/>
                    <a:pt x="45" y="328"/>
                  </a:cubicBezTo>
                  <a:cubicBezTo>
                    <a:pt x="42" y="327"/>
                    <a:pt x="40" y="327"/>
                    <a:pt x="40" y="326"/>
                  </a:cubicBezTo>
                  <a:cubicBezTo>
                    <a:pt x="37" y="317"/>
                    <a:pt x="30" y="315"/>
                    <a:pt x="22" y="316"/>
                  </a:cubicBezTo>
                  <a:cubicBezTo>
                    <a:pt x="14" y="317"/>
                    <a:pt x="12" y="312"/>
                    <a:pt x="11" y="304"/>
                  </a:cubicBezTo>
                  <a:cubicBezTo>
                    <a:pt x="10" y="297"/>
                    <a:pt x="7" y="291"/>
                    <a:pt x="5" y="284"/>
                  </a:cubicBezTo>
                  <a:cubicBezTo>
                    <a:pt x="1" y="271"/>
                    <a:pt x="0" y="259"/>
                    <a:pt x="7" y="247"/>
                  </a:cubicBezTo>
                  <a:cubicBezTo>
                    <a:pt x="24" y="218"/>
                    <a:pt x="44" y="192"/>
                    <a:pt x="72" y="174"/>
                  </a:cubicBezTo>
                  <a:cubicBezTo>
                    <a:pt x="82" y="168"/>
                    <a:pt x="90" y="160"/>
                    <a:pt x="99" y="153"/>
                  </a:cubicBezTo>
                  <a:cubicBezTo>
                    <a:pt x="103" y="150"/>
                    <a:pt x="105" y="145"/>
                    <a:pt x="108" y="141"/>
                  </a:cubicBezTo>
                  <a:cubicBezTo>
                    <a:pt x="110" y="139"/>
                    <a:pt x="111" y="136"/>
                    <a:pt x="114" y="134"/>
                  </a:cubicBezTo>
                  <a:cubicBezTo>
                    <a:pt x="126" y="123"/>
                    <a:pt x="139" y="113"/>
                    <a:pt x="151" y="103"/>
                  </a:cubicBezTo>
                  <a:cubicBezTo>
                    <a:pt x="166" y="91"/>
                    <a:pt x="181" y="79"/>
                    <a:pt x="196" y="68"/>
                  </a:cubicBezTo>
                  <a:cubicBezTo>
                    <a:pt x="222" y="48"/>
                    <a:pt x="251" y="32"/>
                    <a:pt x="284" y="22"/>
                  </a:cubicBezTo>
                  <a:cubicBezTo>
                    <a:pt x="291" y="19"/>
                    <a:pt x="299" y="18"/>
                    <a:pt x="307" y="16"/>
                  </a:cubicBezTo>
                  <a:cubicBezTo>
                    <a:pt x="335" y="12"/>
                    <a:pt x="362" y="7"/>
                    <a:pt x="390" y="3"/>
                  </a:cubicBezTo>
                  <a:cubicBezTo>
                    <a:pt x="422" y="0"/>
                    <a:pt x="452" y="10"/>
                    <a:pt x="481" y="24"/>
                  </a:cubicBezTo>
                  <a:cubicBezTo>
                    <a:pt x="497" y="31"/>
                    <a:pt x="511" y="39"/>
                    <a:pt x="522" y="53"/>
                  </a:cubicBezTo>
                  <a:cubicBezTo>
                    <a:pt x="527" y="59"/>
                    <a:pt x="532" y="58"/>
                    <a:pt x="532" y="50"/>
                  </a:cubicBezTo>
                  <a:cubicBezTo>
                    <a:pt x="544" y="54"/>
                    <a:pt x="556" y="57"/>
                    <a:pt x="569" y="61"/>
                  </a:cubicBezTo>
                  <a:cubicBezTo>
                    <a:pt x="593" y="67"/>
                    <a:pt x="613" y="79"/>
                    <a:pt x="624" y="102"/>
                  </a:cubicBezTo>
                  <a:cubicBezTo>
                    <a:pt x="609" y="91"/>
                    <a:pt x="595" y="80"/>
                    <a:pt x="580" y="70"/>
                  </a:cubicBezTo>
                  <a:cubicBezTo>
                    <a:pt x="579" y="71"/>
                    <a:pt x="578" y="73"/>
                    <a:pt x="577" y="75"/>
                  </a:cubicBezTo>
                  <a:cubicBezTo>
                    <a:pt x="593" y="87"/>
                    <a:pt x="610" y="100"/>
                    <a:pt x="628" y="114"/>
                  </a:cubicBezTo>
                  <a:cubicBezTo>
                    <a:pt x="626" y="109"/>
                    <a:pt x="625" y="105"/>
                    <a:pt x="624" y="101"/>
                  </a:cubicBezTo>
                  <a:cubicBezTo>
                    <a:pt x="632" y="115"/>
                    <a:pt x="643" y="128"/>
                    <a:pt x="649" y="142"/>
                  </a:cubicBezTo>
                  <a:cubicBezTo>
                    <a:pt x="658" y="163"/>
                    <a:pt x="663" y="186"/>
                    <a:pt x="672" y="206"/>
                  </a:cubicBezTo>
                  <a:cubicBezTo>
                    <a:pt x="689" y="247"/>
                    <a:pt x="686" y="289"/>
                    <a:pt x="680" y="331"/>
                  </a:cubicBezTo>
                  <a:cubicBezTo>
                    <a:pt x="676" y="359"/>
                    <a:pt x="674" y="387"/>
                    <a:pt x="671" y="415"/>
                  </a:cubicBezTo>
                  <a:cubicBezTo>
                    <a:pt x="669" y="433"/>
                    <a:pt x="668" y="450"/>
                    <a:pt x="665" y="467"/>
                  </a:cubicBezTo>
                  <a:cubicBezTo>
                    <a:pt x="658" y="505"/>
                    <a:pt x="651" y="543"/>
                    <a:pt x="644" y="581"/>
                  </a:cubicBezTo>
                  <a:cubicBezTo>
                    <a:pt x="644" y="583"/>
                    <a:pt x="645" y="586"/>
                    <a:pt x="643" y="587"/>
                  </a:cubicBezTo>
                  <a:cubicBezTo>
                    <a:pt x="627" y="602"/>
                    <a:pt x="632" y="620"/>
                    <a:pt x="636" y="637"/>
                  </a:cubicBezTo>
                  <a:cubicBezTo>
                    <a:pt x="643" y="676"/>
                    <a:pt x="654" y="713"/>
                    <a:pt x="682" y="742"/>
                  </a:cubicBezTo>
                  <a:cubicBezTo>
                    <a:pt x="685" y="746"/>
                    <a:pt x="692" y="746"/>
                    <a:pt x="697" y="748"/>
                  </a:cubicBezTo>
                  <a:cubicBezTo>
                    <a:pt x="704" y="750"/>
                    <a:pt x="711" y="752"/>
                    <a:pt x="718" y="755"/>
                  </a:cubicBezTo>
                  <a:cubicBezTo>
                    <a:pt x="757" y="776"/>
                    <a:pt x="790" y="806"/>
                    <a:pt x="824" y="833"/>
                  </a:cubicBezTo>
                  <a:cubicBezTo>
                    <a:pt x="857" y="860"/>
                    <a:pt x="890" y="886"/>
                    <a:pt x="923" y="911"/>
                  </a:cubicBezTo>
                  <a:cubicBezTo>
                    <a:pt x="950" y="932"/>
                    <a:pt x="973" y="957"/>
                    <a:pt x="988" y="988"/>
                  </a:cubicBezTo>
                  <a:cubicBezTo>
                    <a:pt x="1012" y="1037"/>
                    <a:pt x="1038" y="1086"/>
                    <a:pt x="1061" y="1136"/>
                  </a:cubicBezTo>
                  <a:cubicBezTo>
                    <a:pt x="1072" y="1160"/>
                    <a:pt x="1079" y="1186"/>
                    <a:pt x="1088" y="1212"/>
                  </a:cubicBezTo>
                  <a:cubicBezTo>
                    <a:pt x="1102" y="1253"/>
                    <a:pt x="1104" y="1295"/>
                    <a:pt x="1094" y="1337"/>
                  </a:cubicBezTo>
                  <a:cubicBezTo>
                    <a:pt x="1093" y="1340"/>
                    <a:pt x="1092" y="1344"/>
                    <a:pt x="1092" y="1347"/>
                  </a:cubicBezTo>
                  <a:cubicBezTo>
                    <a:pt x="1090" y="1383"/>
                    <a:pt x="1089" y="1419"/>
                    <a:pt x="1088" y="1454"/>
                  </a:cubicBezTo>
                  <a:cubicBezTo>
                    <a:pt x="737" y="1454"/>
                    <a:pt x="387" y="1454"/>
                    <a:pt x="36" y="14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93622561-62E3-47B0-9986-8DB3CC7A55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21" y="2082"/>
              <a:ext cx="2200" cy="1789"/>
            </a:xfrm>
            <a:custGeom>
              <a:avLst/>
              <a:gdLst>
                <a:gd name="T0" fmla="*/ 59 w 933"/>
                <a:gd name="T1" fmla="*/ 69 h 759"/>
                <a:gd name="T2" fmla="*/ 61 w 933"/>
                <a:gd name="T3" fmla="*/ 39 h 759"/>
                <a:gd name="T4" fmla="*/ 91 w 933"/>
                <a:gd name="T5" fmla="*/ 37 h 759"/>
                <a:gd name="T6" fmla="*/ 173 w 933"/>
                <a:gd name="T7" fmla="*/ 55 h 759"/>
                <a:gd name="T8" fmla="*/ 222 w 933"/>
                <a:gd name="T9" fmla="*/ 88 h 759"/>
                <a:gd name="T10" fmla="*/ 245 w 933"/>
                <a:gd name="T11" fmla="*/ 94 h 759"/>
                <a:gd name="T12" fmla="*/ 401 w 933"/>
                <a:gd name="T13" fmla="*/ 49 h 759"/>
                <a:gd name="T14" fmla="*/ 591 w 933"/>
                <a:gd name="T15" fmla="*/ 4 h 759"/>
                <a:gd name="T16" fmla="*/ 617 w 933"/>
                <a:gd name="T17" fmla="*/ 14 h 759"/>
                <a:gd name="T18" fmla="*/ 726 w 933"/>
                <a:gd name="T19" fmla="*/ 194 h 759"/>
                <a:gd name="T20" fmla="*/ 918 w 933"/>
                <a:gd name="T21" fmla="*/ 499 h 759"/>
                <a:gd name="T22" fmla="*/ 923 w 933"/>
                <a:gd name="T23" fmla="*/ 507 h 759"/>
                <a:gd name="T24" fmla="*/ 914 w 933"/>
                <a:gd name="T25" fmla="*/ 534 h 759"/>
                <a:gd name="T26" fmla="*/ 698 w 933"/>
                <a:gd name="T27" fmla="*/ 607 h 759"/>
                <a:gd name="T28" fmla="*/ 675 w 933"/>
                <a:gd name="T29" fmla="*/ 616 h 759"/>
                <a:gd name="T30" fmla="*/ 728 w 933"/>
                <a:gd name="T31" fmla="*/ 675 h 759"/>
                <a:gd name="T32" fmla="*/ 751 w 933"/>
                <a:gd name="T33" fmla="*/ 702 h 759"/>
                <a:gd name="T34" fmla="*/ 815 w 933"/>
                <a:gd name="T35" fmla="*/ 749 h 759"/>
                <a:gd name="T36" fmla="*/ 830 w 933"/>
                <a:gd name="T37" fmla="*/ 759 h 759"/>
                <a:gd name="T38" fmla="*/ 476 w 933"/>
                <a:gd name="T39" fmla="*/ 759 h 759"/>
                <a:gd name="T40" fmla="*/ 476 w 933"/>
                <a:gd name="T41" fmla="*/ 744 h 759"/>
                <a:gd name="T42" fmla="*/ 462 w 933"/>
                <a:gd name="T43" fmla="*/ 741 h 759"/>
                <a:gd name="T44" fmla="*/ 439 w 933"/>
                <a:gd name="T45" fmla="*/ 713 h 759"/>
                <a:gd name="T46" fmla="*/ 431 w 933"/>
                <a:gd name="T47" fmla="*/ 652 h 759"/>
                <a:gd name="T48" fmla="*/ 423 w 933"/>
                <a:gd name="T49" fmla="*/ 645 h 759"/>
                <a:gd name="T50" fmla="*/ 360 w 933"/>
                <a:gd name="T51" fmla="*/ 631 h 759"/>
                <a:gd name="T52" fmla="*/ 349 w 933"/>
                <a:gd name="T53" fmla="*/ 624 h 759"/>
                <a:gd name="T54" fmla="*/ 210 w 933"/>
                <a:gd name="T55" fmla="*/ 397 h 759"/>
                <a:gd name="T56" fmla="*/ 46 w 933"/>
                <a:gd name="T57" fmla="*/ 115 h 759"/>
                <a:gd name="T58" fmla="*/ 0 w 933"/>
                <a:gd name="T59" fmla="*/ 25 h 759"/>
                <a:gd name="T60" fmla="*/ 58 w 933"/>
                <a:gd name="T61" fmla="*/ 20 h 759"/>
                <a:gd name="T62" fmla="*/ 59 w 933"/>
                <a:gd name="T63" fmla="*/ 69 h 759"/>
                <a:gd name="T64" fmla="*/ 73 w 933"/>
                <a:gd name="T65" fmla="*/ 76 h 759"/>
                <a:gd name="T66" fmla="*/ 85 w 933"/>
                <a:gd name="T67" fmla="*/ 63 h 759"/>
                <a:gd name="T68" fmla="*/ 78 w 933"/>
                <a:gd name="T69" fmla="*/ 53 h 759"/>
                <a:gd name="T70" fmla="*/ 59 w 933"/>
                <a:gd name="T71" fmla="*/ 69 h 759"/>
                <a:gd name="T72" fmla="*/ 66 w 933"/>
                <a:gd name="T73" fmla="*/ 97 h 759"/>
                <a:gd name="T74" fmla="*/ 78 w 933"/>
                <a:gd name="T75" fmla="*/ 105 h 759"/>
                <a:gd name="T76" fmla="*/ 102 w 933"/>
                <a:gd name="T77" fmla="*/ 91 h 759"/>
                <a:gd name="T78" fmla="*/ 99 w 933"/>
                <a:gd name="T79" fmla="*/ 86 h 759"/>
                <a:gd name="T80" fmla="*/ 66 w 933"/>
                <a:gd name="T81" fmla="*/ 97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33" h="759">
                  <a:moveTo>
                    <a:pt x="59" y="69"/>
                  </a:moveTo>
                  <a:cubicBezTo>
                    <a:pt x="54" y="59"/>
                    <a:pt x="52" y="48"/>
                    <a:pt x="61" y="39"/>
                  </a:cubicBezTo>
                  <a:cubicBezTo>
                    <a:pt x="71" y="30"/>
                    <a:pt x="81" y="34"/>
                    <a:pt x="91" y="37"/>
                  </a:cubicBezTo>
                  <a:cubicBezTo>
                    <a:pt x="118" y="43"/>
                    <a:pt x="146" y="50"/>
                    <a:pt x="173" y="55"/>
                  </a:cubicBezTo>
                  <a:cubicBezTo>
                    <a:pt x="195" y="59"/>
                    <a:pt x="213" y="65"/>
                    <a:pt x="222" y="88"/>
                  </a:cubicBezTo>
                  <a:cubicBezTo>
                    <a:pt x="227" y="98"/>
                    <a:pt x="233" y="100"/>
                    <a:pt x="245" y="94"/>
                  </a:cubicBezTo>
                  <a:cubicBezTo>
                    <a:pt x="294" y="70"/>
                    <a:pt x="348" y="62"/>
                    <a:pt x="401" y="49"/>
                  </a:cubicBezTo>
                  <a:cubicBezTo>
                    <a:pt x="464" y="34"/>
                    <a:pt x="528" y="19"/>
                    <a:pt x="591" y="4"/>
                  </a:cubicBezTo>
                  <a:cubicBezTo>
                    <a:pt x="604" y="0"/>
                    <a:pt x="611" y="4"/>
                    <a:pt x="617" y="14"/>
                  </a:cubicBezTo>
                  <a:cubicBezTo>
                    <a:pt x="653" y="74"/>
                    <a:pt x="689" y="134"/>
                    <a:pt x="726" y="194"/>
                  </a:cubicBezTo>
                  <a:cubicBezTo>
                    <a:pt x="789" y="296"/>
                    <a:pt x="854" y="397"/>
                    <a:pt x="918" y="499"/>
                  </a:cubicBezTo>
                  <a:cubicBezTo>
                    <a:pt x="919" y="502"/>
                    <a:pt x="921" y="504"/>
                    <a:pt x="923" y="507"/>
                  </a:cubicBezTo>
                  <a:cubicBezTo>
                    <a:pt x="933" y="523"/>
                    <a:pt x="931" y="528"/>
                    <a:pt x="914" y="534"/>
                  </a:cubicBezTo>
                  <a:cubicBezTo>
                    <a:pt x="842" y="558"/>
                    <a:pt x="770" y="582"/>
                    <a:pt x="698" y="607"/>
                  </a:cubicBezTo>
                  <a:cubicBezTo>
                    <a:pt x="691" y="609"/>
                    <a:pt x="684" y="612"/>
                    <a:pt x="675" y="616"/>
                  </a:cubicBezTo>
                  <a:cubicBezTo>
                    <a:pt x="694" y="637"/>
                    <a:pt x="711" y="656"/>
                    <a:pt x="728" y="675"/>
                  </a:cubicBezTo>
                  <a:cubicBezTo>
                    <a:pt x="736" y="684"/>
                    <a:pt x="742" y="695"/>
                    <a:pt x="751" y="702"/>
                  </a:cubicBezTo>
                  <a:cubicBezTo>
                    <a:pt x="772" y="718"/>
                    <a:pt x="794" y="733"/>
                    <a:pt x="815" y="749"/>
                  </a:cubicBezTo>
                  <a:cubicBezTo>
                    <a:pt x="820" y="752"/>
                    <a:pt x="825" y="756"/>
                    <a:pt x="830" y="759"/>
                  </a:cubicBezTo>
                  <a:cubicBezTo>
                    <a:pt x="712" y="759"/>
                    <a:pt x="594" y="759"/>
                    <a:pt x="476" y="759"/>
                  </a:cubicBezTo>
                  <a:cubicBezTo>
                    <a:pt x="476" y="754"/>
                    <a:pt x="476" y="750"/>
                    <a:pt x="476" y="744"/>
                  </a:cubicBezTo>
                  <a:cubicBezTo>
                    <a:pt x="471" y="743"/>
                    <a:pt x="466" y="742"/>
                    <a:pt x="462" y="741"/>
                  </a:cubicBezTo>
                  <a:cubicBezTo>
                    <a:pt x="447" y="738"/>
                    <a:pt x="440" y="729"/>
                    <a:pt x="439" y="713"/>
                  </a:cubicBezTo>
                  <a:cubicBezTo>
                    <a:pt x="438" y="693"/>
                    <a:pt x="434" y="672"/>
                    <a:pt x="431" y="652"/>
                  </a:cubicBezTo>
                  <a:cubicBezTo>
                    <a:pt x="431" y="649"/>
                    <a:pt x="426" y="646"/>
                    <a:pt x="423" y="645"/>
                  </a:cubicBezTo>
                  <a:cubicBezTo>
                    <a:pt x="402" y="640"/>
                    <a:pt x="381" y="636"/>
                    <a:pt x="360" y="631"/>
                  </a:cubicBezTo>
                  <a:cubicBezTo>
                    <a:pt x="356" y="630"/>
                    <a:pt x="351" y="627"/>
                    <a:pt x="349" y="624"/>
                  </a:cubicBezTo>
                  <a:cubicBezTo>
                    <a:pt x="302" y="548"/>
                    <a:pt x="256" y="473"/>
                    <a:pt x="210" y="397"/>
                  </a:cubicBezTo>
                  <a:cubicBezTo>
                    <a:pt x="155" y="303"/>
                    <a:pt x="100" y="209"/>
                    <a:pt x="46" y="115"/>
                  </a:cubicBezTo>
                  <a:cubicBezTo>
                    <a:pt x="30" y="86"/>
                    <a:pt x="16" y="56"/>
                    <a:pt x="0" y="25"/>
                  </a:cubicBezTo>
                  <a:cubicBezTo>
                    <a:pt x="16" y="6"/>
                    <a:pt x="36" y="22"/>
                    <a:pt x="58" y="20"/>
                  </a:cubicBezTo>
                  <a:cubicBezTo>
                    <a:pt x="39" y="39"/>
                    <a:pt x="47" y="54"/>
                    <a:pt x="59" y="69"/>
                  </a:cubicBezTo>
                  <a:cubicBezTo>
                    <a:pt x="64" y="72"/>
                    <a:pt x="70" y="77"/>
                    <a:pt x="73" y="76"/>
                  </a:cubicBezTo>
                  <a:cubicBezTo>
                    <a:pt x="78" y="75"/>
                    <a:pt x="82" y="68"/>
                    <a:pt x="85" y="63"/>
                  </a:cubicBezTo>
                  <a:cubicBezTo>
                    <a:pt x="86" y="62"/>
                    <a:pt x="82" y="58"/>
                    <a:pt x="78" y="53"/>
                  </a:cubicBezTo>
                  <a:cubicBezTo>
                    <a:pt x="76" y="72"/>
                    <a:pt x="74" y="74"/>
                    <a:pt x="59" y="69"/>
                  </a:cubicBezTo>
                  <a:close/>
                  <a:moveTo>
                    <a:pt x="66" y="97"/>
                  </a:moveTo>
                  <a:cubicBezTo>
                    <a:pt x="72" y="101"/>
                    <a:pt x="77" y="106"/>
                    <a:pt x="78" y="105"/>
                  </a:cubicBezTo>
                  <a:cubicBezTo>
                    <a:pt x="87" y="101"/>
                    <a:pt x="94" y="96"/>
                    <a:pt x="102" y="91"/>
                  </a:cubicBezTo>
                  <a:cubicBezTo>
                    <a:pt x="101" y="89"/>
                    <a:pt x="100" y="88"/>
                    <a:pt x="99" y="86"/>
                  </a:cubicBezTo>
                  <a:cubicBezTo>
                    <a:pt x="90" y="89"/>
                    <a:pt x="80" y="92"/>
                    <a:pt x="66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DD9F7DC9-D331-4695-9125-A51D40241CE0}"/>
              </a:ext>
            </a:extLst>
          </p:cNvPr>
          <p:cNvGrpSpPr/>
          <p:nvPr/>
        </p:nvGrpSpPr>
        <p:grpSpPr>
          <a:xfrm>
            <a:off x="7487475" y="2755725"/>
            <a:ext cx="4135665" cy="4102276"/>
            <a:chOff x="14694464" y="-1891562"/>
            <a:chExt cx="5505450" cy="5461000"/>
          </a:xfrm>
          <a:solidFill>
            <a:srgbClr val="184077">
              <a:alpha val="14000"/>
            </a:srgbClr>
          </a:solidFill>
        </p:grpSpPr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032EEFC0-86CC-4905-98AA-29ED51834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94464" y="-1891562"/>
              <a:ext cx="5505450" cy="5461000"/>
            </a:xfrm>
            <a:custGeom>
              <a:avLst/>
              <a:gdLst>
                <a:gd name="T0" fmla="*/ 344 w 1470"/>
                <a:gd name="T1" fmla="*/ 1432 h 1460"/>
                <a:gd name="T2" fmla="*/ 332 w 1470"/>
                <a:gd name="T3" fmla="*/ 1389 h 1460"/>
                <a:gd name="T4" fmla="*/ 253 w 1470"/>
                <a:gd name="T5" fmla="*/ 1336 h 1460"/>
                <a:gd name="T6" fmla="*/ 234 w 1470"/>
                <a:gd name="T7" fmla="*/ 1277 h 1460"/>
                <a:gd name="T8" fmla="*/ 218 w 1470"/>
                <a:gd name="T9" fmla="*/ 1209 h 1460"/>
                <a:gd name="T10" fmla="*/ 175 w 1470"/>
                <a:gd name="T11" fmla="*/ 1102 h 1460"/>
                <a:gd name="T12" fmla="*/ 9 w 1470"/>
                <a:gd name="T13" fmla="*/ 934 h 1460"/>
                <a:gd name="T14" fmla="*/ 183 w 1470"/>
                <a:gd name="T15" fmla="*/ 1082 h 1460"/>
                <a:gd name="T16" fmla="*/ 234 w 1470"/>
                <a:gd name="T17" fmla="*/ 1125 h 1460"/>
                <a:gd name="T18" fmla="*/ 259 w 1470"/>
                <a:gd name="T19" fmla="*/ 1130 h 1460"/>
                <a:gd name="T20" fmla="*/ 237 w 1470"/>
                <a:gd name="T21" fmla="*/ 1054 h 1460"/>
                <a:gd name="T22" fmla="*/ 182 w 1470"/>
                <a:gd name="T23" fmla="*/ 1050 h 1460"/>
                <a:gd name="T24" fmla="*/ 232 w 1470"/>
                <a:gd name="T25" fmla="*/ 1032 h 1460"/>
                <a:gd name="T26" fmla="*/ 272 w 1470"/>
                <a:gd name="T27" fmla="*/ 991 h 1460"/>
                <a:gd name="T28" fmla="*/ 328 w 1470"/>
                <a:gd name="T29" fmla="*/ 963 h 1460"/>
                <a:gd name="T30" fmla="*/ 437 w 1470"/>
                <a:gd name="T31" fmla="*/ 1000 h 1460"/>
                <a:gd name="T32" fmla="*/ 551 w 1470"/>
                <a:gd name="T33" fmla="*/ 991 h 1460"/>
                <a:gd name="T34" fmla="*/ 439 w 1470"/>
                <a:gd name="T35" fmla="*/ 1023 h 1460"/>
                <a:gd name="T36" fmla="*/ 596 w 1470"/>
                <a:gd name="T37" fmla="*/ 1170 h 1460"/>
                <a:gd name="T38" fmla="*/ 682 w 1470"/>
                <a:gd name="T39" fmla="*/ 1206 h 1460"/>
                <a:gd name="T40" fmla="*/ 760 w 1470"/>
                <a:gd name="T41" fmla="*/ 1217 h 1460"/>
                <a:gd name="T42" fmla="*/ 769 w 1470"/>
                <a:gd name="T43" fmla="*/ 1145 h 1460"/>
                <a:gd name="T44" fmla="*/ 786 w 1470"/>
                <a:gd name="T45" fmla="*/ 1056 h 1460"/>
                <a:gd name="T46" fmla="*/ 821 w 1470"/>
                <a:gd name="T47" fmla="*/ 998 h 1460"/>
                <a:gd name="T48" fmla="*/ 865 w 1470"/>
                <a:gd name="T49" fmla="*/ 898 h 1460"/>
                <a:gd name="T50" fmla="*/ 891 w 1470"/>
                <a:gd name="T51" fmla="*/ 853 h 1460"/>
                <a:gd name="T52" fmla="*/ 981 w 1470"/>
                <a:gd name="T53" fmla="*/ 727 h 1460"/>
                <a:gd name="T54" fmla="*/ 984 w 1470"/>
                <a:gd name="T55" fmla="*/ 684 h 1460"/>
                <a:gd name="T56" fmla="*/ 968 w 1470"/>
                <a:gd name="T57" fmla="*/ 631 h 1460"/>
                <a:gd name="T58" fmla="*/ 858 w 1470"/>
                <a:gd name="T59" fmla="*/ 623 h 1460"/>
                <a:gd name="T60" fmla="*/ 825 w 1470"/>
                <a:gd name="T61" fmla="*/ 573 h 1460"/>
                <a:gd name="T62" fmla="*/ 791 w 1470"/>
                <a:gd name="T63" fmla="*/ 542 h 1460"/>
                <a:gd name="T64" fmla="*/ 766 w 1470"/>
                <a:gd name="T65" fmla="*/ 509 h 1460"/>
                <a:gd name="T66" fmla="*/ 716 w 1470"/>
                <a:gd name="T67" fmla="*/ 467 h 1460"/>
                <a:gd name="T68" fmla="*/ 714 w 1470"/>
                <a:gd name="T69" fmla="*/ 368 h 1460"/>
                <a:gd name="T70" fmla="*/ 688 w 1470"/>
                <a:gd name="T71" fmla="*/ 261 h 1460"/>
                <a:gd name="T72" fmla="*/ 654 w 1470"/>
                <a:gd name="T73" fmla="*/ 250 h 1460"/>
                <a:gd name="T74" fmla="*/ 747 w 1470"/>
                <a:gd name="T75" fmla="*/ 92 h 1460"/>
                <a:gd name="T76" fmla="*/ 925 w 1470"/>
                <a:gd name="T77" fmla="*/ 2 h 1460"/>
                <a:gd name="T78" fmla="*/ 1020 w 1470"/>
                <a:gd name="T79" fmla="*/ 27 h 1460"/>
                <a:gd name="T80" fmla="*/ 1077 w 1470"/>
                <a:gd name="T81" fmla="*/ 33 h 1460"/>
                <a:gd name="T82" fmla="*/ 1069 w 1470"/>
                <a:gd name="T83" fmla="*/ 40 h 1460"/>
                <a:gd name="T84" fmla="*/ 1141 w 1470"/>
                <a:gd name="T85" fmla="*/ 104 h 1460"/>
                <a:gd name="T86" fmla="*/ 1172 w 1470"/>
                <a:gd name="T87" fmla="*/ 210 h 1460"/>
                <a:gd name="T88" fmla="*/ 1176 w 1470"/>
                <a:gd name="T89" fmla="*/ 379 h 1460"/>
                <a:gd name="T90" fmla="*/ 1224 w 1470"/>
                <a:gd name="T91" fmla="*/ 552 h 1460"/>
                <a:gd name="T92" fmla="*/ 1273 w 1470"/>
                <a:gd name="T93" fmla="*/ 596 h 1460"/>
                <a:gd name="T94" fmla="*/ 1449 w 1470"/>
                <a:gd name="T95" fmla="*/ 860 h 1460"/>
                <a:gd name="T96" fmla="*/ 1461 w 1470"/>
                <a:gd name="T97" fmla="*/ 1368 h 1460"/>
                <a:gd name="T98" fmla="*/ 372 w 1470"/>
                <a:gd name="T99" fmla="*/ 1460 h 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70" h="1460">
                  <a:moveTo>
                    <a:pt x="372" y="1460"/>
                  </a:moveTo>
                  <a:cubicBezTo>
                    <a:pt x="361" y="1453"/>
                    <a:pt x="345" y="1449"/>
                    <a:pt x="344" y="1432"/>
                  </a:cubicBezTo>
                  <a:cubicBezTo>
                    <a:pt x="343" y="1427"/>
                    <a:pt x="342" y="1422"/>
                    <a:pt x="343" y="1418"/>
                  </a:cubicBezTo>
                  <a:cubicBezTo>
                    <a:pt x="348" y="1404"/>
                    <a:pt x="344" y="1396"/>
                    <a:pt x="332" y="1389"/>
                  </a:cubicBezTo>
                  <a:cubicBezTo>
                    <a:pt x="309" y="1377"/>
                    <a:pt x="286" y="1363"/>
                    <a:pt x="264" y="1349"/>
                  </a:cubicBezTo>
                  <a:cubicBezTo>
                    <a:pt x="259" y="1346"/>
                    <a:pt x="253" y="1341"/>
                    <a:pt x="253" y="1336"/>
                  </a:cubicBezTo>
                  <a:cubicBezTo>
                    <a:pt x="252" y="1323"/>
                    <a:pt x="244" y="1314"/>
                    <a:pt x="237" y="1303"/>
                  </a:cubicBezTo>
                  <a:cubicBezTo>
                    <a:pt x="233" y="1297"/>
                    <a:pt x="234" y="1286"/>
                    <a:pt x="234" y="1277"/>
                  </a:cubicBezTo>
                  <a:cubicBezTo>
                    <a:pt x="233" y="1270"/>
                    <a:pt x="235" y="1262"/>
                    <a:pt x="233" y="1255"/>
                  </a:cubicBezTo>
                  <a:cubicBezTo>
                    <a:pt x="229" y="1239"/>
                    <a:pt x="227" y="1222"/>
                    <a:pt x="218" y="1209"/>
                  </a:cubicBezTo>
                  <a:cubicBezTo>
                    <a:pt x="202" y="1183"/>
                    <a:pt x="193" y="1155"/>
                    <a:pt x="188" y="1126"/>
                  </a:cubicBezTo>
                  <a:cubicBezTo>
                    <a:pt x="186" y="1117"/>
                    <a:pt x="181" y="1108"/>
                    <a:pt x="175" y="1102"/>
                  </a:cubicBezTo>
                  <a:cubicBezTo>
                    <a:pt x="124" y="1053"/>
                    <a:pt x="72" y="1004"/>
                    <a:pt x="21" y="955"/>
                  </a:cubicBezTo>
                  <a:cubicBezTo>
                    <a:pt x="15" y="949"/>
                    <a:pt x="0" y="944"/>
                    <a:pt x="9" y="934"/>
                  </a:cubicBezTo>
                  <a:cubicBezTo>
                    <a:pt x="19" y="922"/>
                    <a:pt x="28" y="936"/>
                    <a:pt x="35" y="942"/>
                  </a:cubicBezTo>
                  <a:cubicBezTo>
                    <a:pt x="85" y="988"/>
                    <a:pt x="134" y="1035"/>
                    <a:pt x="183" y="1082"/>
                  </a:cubicBezTo>
                  <a:cubicBezTo>
                    <a:pt x="192" y="1090"/>
                    <a:pt x="199" y="1099"/>
                    <a:pt x="213" y="1101"/>
                  </a:cubicBezTo>
                  <a:cubicBezTo>
                    <a:pt x="222" y="1102"/>
                    <a:pt x="236" y="1109"/>
                    <a:pt x="234" y="1125"/>
                  </a:cubicBezTo>
                  <a:cubicBezTo>
                    <a:pt x="233" y="1127"/>
                    <a:pt x="239" y="1130"/>
                    <a:pt x="242" y="1131"/>
                  </a:cubicBezTo>
                  <a:cubicBezTo>
                    <a:pt x="248" y="1131"/>
                    <a:pt x="253" y="1130"/>
                    <a:pt x="259" y="1130"/>
                  </a:cubicBezTo>
                  <a:cubicBezTo>
                    <a:pt x="263" y="1120"/>
                    <a:pt x="264" y="1111"/>
                    <a:pt x="253" y="1104"/>
                  </a:cubicBezTo>
                  <a:cubicBezTo>
                    <a:pt x="234" y="1091"/>
                    <a:pt x="225" y="1076"/>
                    <a:pt x="237" y="1054"/>
                  </a:cubicBezTo>
                  <a:cubicBezTo>
                    <a:pt x="238" y="1052"/>
                    <a:pt x="237" y="1050"/>
                    <a:pt x="236" y="1047"/>
                  </a:cubicBezTo>
                  <a:cubicBezTo>
                    <a:pt x="218" y="1048"/>
                    <a:pt x="200" y="1049"/>
                    <a:pt x="182" y="1050"/>
                  </a:cubicBezTo>
                  <a:cubicBezTo>
                    <a:pt x="182" y="1048"/>
                    <a:pt x="181" y="1046"/>
                    <a:pt x="181" y="1044"/>
                  </a:cubicBezTo>
                  <a:cubicBezTo>
                    <a:pt x="198" y="1040"/>
                    <a:pt x="215" y="1036"/>
                    <a:pt x="232" y="1032"/>
                  </a:cubicBezTo>
                  <a:cubicBezTo>
                    <a:pt x="242" y="1030"/>
                    <a:pt x="249" y="1028"/>
                    <a:pt x="253" y="1016"/>
                  </a:cubicBezTo>
                  <a:cubicBezTo>
                    <a:pt x="256" y="1006"/>
                    <a:pt x="265" y="999"/>
                    <a:pt x="272" y="991"/>
                  </a:cubicBezTo>
                  <a:cubicBezTo>
                    <a:pt x="281" y="982"/>
                    <a:pt x="291" y="973"/>
                    <a:pt x="302" y="967"/>
                  </a:cubicBezTo>
                  <a:cubicBezTo>
                    <a:pt x="309" y="962"/>
                    <a:pt x="320" y="960"/>
                    <a:pt x="328" y="963"/>
                  </a:cubicBezTo>
                  <a:cubicBezTo>
                    <a:pt x="357" y="973"/>
                    <a:pt x="385" y="985"/>
                    <a:pt x="413" y="996"/>
                  </a:cubicBezTo>
                  <a:cubicBezTo>
                    <a:pt x="421" y="999"/>
                    <a:pt x="429" y="1000"/>
                    <a:pt x="437" y="1000"/>
                  </a:cubicBezTo>
                  <a:cubicBezTo>
                    <a:pt x="469" y="996"/>
                    <a:pt x="502" y="991"/>
                    <a:pt x="534" y="987"/>
                  </a:cubicBezTo>
                  <a:cubicBezTo>
                    <a:pt x="539" y="986"/>
                    <a:pt x="545" y="988"/>
                    <a:pt x="551" y="991"/>
                  </a:cubicBezTo>
                  <a:cubicBezTo>
                    <a:pt x="515" y="1006"/>
                    <a:pt x="476" y="1004"/>
                    <a:pt x="438" y="1014"/>
                  </a:cubicBezTo>
                  <a:cubicBezTo>
                    <a:pt x="438" y="1018"/>
                    <a:pt x="438" y="1021"/>
                    <a:pt x="439" y="1023"/>
                  </a:cubicBezTo>
                  <a:cubicBezTo>
                    <a:pt x="452" y="1049"/>
                    <a:pt x="465" y="1074"/>
                    <a:pt x="478" y="1100"/>
                  </a:cubicBezTo>
                  <a:cubicBezTo>
                    <a:pt x="503" y="1148"/>
                    <a:pt x="551" y="1156"/>
                    <a:pt x="596" y="1170"/>
                  </a:cubicBezTo>
                  <a:cubicBezTo>
                    <a:pt x="614" y="1176"/>
                    <a:pt x="635" y="1175"/>
                    <a:pt x="649" y="1193"/>
                  </a:cubicBezTo>
                  <a:cubicBezTo>
                    <a:pt x="655" y="1202"/>
                    <a:pt x="671" y="1205"/>
                    <a:pt x="682" y="1206"/>
                  </a:cubicBezTo>
                  <a:cubicBezTo>
                    <a:pt x="701" y="1208"/>
                    <a:pt x="719" y="1204"/>
                    <a:pt x="736" y="1217"/>
                  </a:cubicBezTo>
                  <a:cubicBezTo>
                    <a:pt x="741" y="1220"/>
                    <a:pt x="751" y="1217"/>
                    <a:pt x="760" y="1217"/>
                  </a:cubicBezTo>
                  <a:cubicBezTo>
                    <a:pt x="760" y="1203"/>
                    <a:pt x="759" y="1186"/>
                    <a:pt x="760" y="1168"/>
                  </a:cubicBezTo>
                  <a:cubicBezTo>
                    <a:pt x="760" y="1160"/>
                    <a:pt x="756" y="1149"/>
                    <a:pt x="769" y="1145"/>
                  </a:cubicBezTo>
                  <a:cubicBezTo>
                    <a:pt x="771" y="1144"/>
                    <a:pt x="770" y="1137"/>
                    <a:pt x="770" y="1133"/>
                  </a:cubicBezTo>
                  <a:cubicBezTo>
                    <a:pt x="768" y="1106"/>
                    <a:pt x="771" y="1081"/>
                    <a:pt x="786" y="1056"/>
                  </a:cubicBezTo>
                  <a:cubicBezTo>
                    <a:pt x="798" y="1035"/>
                    <a:pt x="805" y="1012"/>
                    <a:pt x="816" y="987"/>
                  </a:cubicBezTo>
                  <a:cubicBezTo>
                    <a:pt x="818" y="992"/>
                    <a:pt x="819" y="995"/>
                    <a:pt x="821" y="998"/>
                  </a:cubicBezTo>
                  <a:cubicBezTo>
                    <a:pt x="825" y="959"/>
                    <a:pt x="840" y="925"/>
                    <a:pt x="862" y="892"/>
                  </a:cubicBezTo>
                  <a:cubicBezTo>
                    <a:pt x="864" y="895"/>
                    <a:pt x="864" y="897"/>
                    <a:pt x="865" y="898"/>
                  </a:cubicBezTo>
                  <a:cubicBezTo>
                    <a:pt x="865" y="898"/>
                    <a:pt x="866" y="899"/>
                    <a:pt x="866" y="898"/>
                  </a:cubicBezTo>
                  <a:cubicBezTo>
                    <a:pt x="875" y="883"/>
                    <a:pt x="888" y="869"/>
                    <a:pt x="891" y="853"/>
                  </a:cubicBezTo>
                  <a:cubicBezTo>
                    <a:pt x="898" y="815"/>
                    <a:pt x="916" y="786"/>
                    <a:pt x="943" y="762"/>
                  </a:cubicBezTo>
                  <a:cubicBezTo>
                    <a:pt x="955" y="751"/>
                    <a:pt x="967" y="740"/>
                    <a:pt x="981" y="727"/>
                  </a:cubicBezTo>
                  <a:cubicBezTo>
                    <a:pt x="976" y="728"/>
                    <a:pt x="973" y="728"/>
                    <a:pt x="970" y="729"/>
                  </a:cubicBezTo>
                  <a:cubicBezTo>
                    <a:pt x="979" y="715"/>
                    <a:pt x="975" y="699"/>
                    <a:pt x="984" y="684"/>
                  </a:cubicBezTo>
                  <a:cubicBezTo>
                    <a:pt x="991" y="673"/>
                    <a:pt x="984" y="654"/>
                    <a:pt x="983" y="642"/>
                  </a:cubicBezTo>
                  <a:cubicBezTo>
                    <a:pt x="976" y="637"/>
                    <a:pt x="971" y="635"/>
                    <a:pt x="968" y="631"/>
                  </a:cubicBezTo>
                  <a:cubicBezTo>
                    <a:pt x="955" y="615"/>
                    <a:pt x="951" y="617"/>
                    <a:pt x="932" y="621"/>
                  </a:cubicBezTo>
                  <a:cubicBezTo>
                    <a:pt x="908" y="625"/>
                    <a:pt x="882" y="624"/>
                    <a:pt x="858" y="623"/>
                  </a:cubicBezTo>
                  <a:cubicBezTo>
                    <a:pt x="845" y="622"/>
                    <a:pt x="835" y="602"/>
                    <a:pt x="838" y="588"/>
                  </a:cubicBezTo>
                  <a:cubicBezTo>
                    <a:pt x="840" y="577"/>
                    <a:pt x="834" y="574"/>
                    <a:pt x="825" y="573"/>
                  </a:cubicBezTo>
                  <a:cubicBezTo>
                    <a:pt x="825" y="573"/>
                    <a:pt x="824" y="573"/>
                    <a:pt x="824" y="573"/>
                  </a:cubicBezTo>
                  <a:cubicBezTo>
                    <a:pt x="796" y="569"/>
                    <a:pt x="796" y="569"/>
                    <a:pt x="791" y="542"/>
                  </a:cubicBezTo>
                  <a:cubicBezTo>
                    <a:pt x="775" y="547"/>
                    <a:pt x="770" y="539"/>
                    <a:pt x="770" y="524"/>
                  </a:cubicBezTo>
                  <a:cubicBezTo>
                    <a:pt x="771" y="519"/>
                    <a:pt x="767" y="514"/>
                    <a:pt x="766" y="509"/>
                  </a:cubicBezTo>
                  <a:cubicBezTo>
                    <a:pt x="763" y="499"/>
                    <a:pt x="759" y="497"/>
                    <a:pt x="749" y="500"/>
                  </a:cubicBezTo>
                  <a:cubicBezTo>
                    <a:pt x="723" y="507"/>
                    <a:pt x="710" y="493"/>
                    <a:pt x="716" y="467"/>
                  </a:cubicBezTo>
                  <a:cubicBezTo>
                    <a:pt x="720" y="446"/>
                    <a:pt x="726" y="424"/>
                    <a:pt x="727" y="402"/>
                  </a:cubicBezTo>
                  <a:cubicBezTo>
                    <a:pt x="728" y="391"/>
                    <a:pt x="721" y="378"/>
                    <a:pt x="714" y="368"/>
                  </a:cubicBezTo>
                  <a:cubicBezTo>
                    <a:pt x="706" y="355"/>
                    <a:pt x="699" y="342"/>
                    <a:pt x="698" y="326"/>
                  </a:cubicBezTo>
                  <a:cubicBezTo>
                    <a:pt x="697" y="304"/>
                    <a:pt x="692" y="282"/>
                    <a:pt x="688" y="261"/>
                  </a:cubicBezTo>
                  <a:cubicBezTo>
                    <a:pt x="686" y="250"/>
                    <a:pt x="680" y="249"/>
                    <a:pt x="671" y="255"/>
                  </a:cubicBezTo>
                  <a:cubicBezTo>
                    <a:pt x="660" y="264"/>
                    <a:pt x="660" y="260"/>
                    <a:pt x="654" y="250"/>
                  </a:cubicBezTo>
                  <a:cubicBezTo>
                    <a:pt x="636" y="212"/>
                    <a:pt x="666" y="190"/>
                    <a:pt x="683" y="166"/>
                  </a:cubicBezTo>
                  <a:cubicBezTo>
                    <a:pt x="701" y="139"/>
                    <a:pt x="727" y="117"/>
                    <a:pt x="747" y="92"/>
                  </a:cubicBezTo>
                  <a:cubicBezTo>
                    <a:pt x="770" y="64"/>
                    <a:pt x="798" y="44"/>
                    <a:pt x="828" y="27"/>
                  </a:cubicBezTo>
                  <a:cubicBezTo>
                    <a:pt x="858" y="10"/>
                    <a:pt x="890" y="0"/>
                    <a:pt x="925" y="2"/>
                  </a:cubicBezTo>
                  <a:cubicBezTo>
                    <a:pt x="944" y="3"/>
                    <a:pt x="963" y="2"/>
                    <a:pt x="981" y="6"/>
                  </a:cubicBezTo>
                  <a:cubicBezTo>
                    <a:pt x="995" y="10"/>
                    <a:pt x="1007" y="20"/>
                    <a:pt x="1020" y="27"/>
                  </a:cubicBezTo>
                  <a:cubicBezTo>
                    <a:pt x="1024" y="29"/>
                    <a:pt x="1028" y="32"/>
                    <a:pt x="1033" y="32"/>
                  </a:cubicBezTo>
                  <a:cubicBezTo>
                    <a:pt x="1047" y="33"/>
                    <a:pt x="1062" y="33"/>
                    <a:pt x="1077" y="33"/>
                  </a:cubicBezTo>
                  <a:cubicBezTo>
                    <a:pt x="1077" y="34"/>
                    <a:pt x="1078" y="35"/>
                    <a:pt x="1078" y="37"/>
                  </a:cubicBezTo>
                  <a:cubicBezTo>
                    <a:pt x="1076" y="38"/>
                    <a:pt x="1074" y="39"/>
                    <a:pt x="1069" y="40"/>
                  </a:cubicBezTo>
                  <a:cubicBezTo>
                    <a:pt x="1083" y="48"/>
                    <a:pt x="1095" y="56"/>
                    <a:pt x="1108" y="61"/>
                  </a:cubicBezTo>
                  <a:cubicBezTo>
                    <a:pt x="1129" y="69"/>
                    <a:pt x="1133" y="88"/>
                    <a:pt x="1141" y="104"/>
                  </a:cubicBezTo>
                  <a:cubicBezTo>
                    <a:pt x="1144" y="111"/>
                    <a:pt x="1146" y="119"/>
                    <a:pt x="1150" y="126"/>
                  </a:cubicBezTo>
                  <a:cubicBezTo>
                    <a:pt x="1167" y="151"/>
                    <a:pt x="1170" y="181"/>
                    <a:pt x="1172" y="210"/>
                  </a:cubicBezTo>
                  <a:cubicBezTo>
                    <a:pt x="1174" y="239"/>
                    <a:pt x="1176" y="268"/>
                    <a:pt x="1176" y="297"/>
                  </a:cubicBezTo>
                  <a:cubicBezTo>
                    <a:pt x="1177" y="324"/>
                    <a:pt x="1176" y="351"/>
                    <a:pt x="1176" y="379"/>
                  </a:cubicBezTo>
                  <a:cubicBezTo>
                    <a:pt x="1176" y="389"/>
                    <a:pt x="1179" y="400"/>
                    <a:pt x="1178" y="410"/>
                  </a:cubicBezTo>
                  <a:cubicBezTo>
                    <a:pt x="1176" y="463"/>
                    <a:pt x="1198" y="508"/>
                    <a:pt x="1224" y="552"/>
                  </a:cubicBezTo>
                  <a:cubicBezTo>
                    <a:pt x="1231" y="565"/>
                    <a:pt x="1242" y="576"/>
                    <a:pt x="1253" y="586"/>
                  </a:cubicBezTo>
                  <a:cubicBezTo>
                    <a:pt x="1258" y="591"/>
                    <a:pt x="1266" y="593"/>
                    <a:pt x="1273" y="596"/>
                  </a:cubicBezTo>
                  <a:cubicBezTo>
                    <a:pt x="1276" y="597"/>
                    <a:pt x="1279" y="597"/>
                    <a:pt x="1281" y="599"/>
                  </a:cubicBezTo>
                  <a:cubicBezTo>
                    <a:pt x="1370" y="665"/>
                    <a:pt x="1433" y="746"/>
                    <a:pt x="1449" y="860"/>
                  </a:cubicBezTo>
                  <a:cubicBezTo>
                    <a:pt x="1461" y="947"/>
                    <a:pt x="1470" y="1033"/>
                    <a:pt x="1467" y="1121"/>
                  </a:cubicBezTo>
                  <a:cubicBezTo>
                    <a:pt x="1464" y="1203"/>
                    <a:pt x="1463" y="1286"/>
                    <a:pt x="1461" y="1368"/>
                  </a:cubicBezTo>
                  <a:cubicBezTo>
                    <a:pt x="1460" y="1399"/>
                    <a:pt x="1455" y="1430"/>
                    <a:pt x="1452" y="1460"/>
                  </a:cubicBezTo>
                  <a:cubicBezTo>
                    <a:pt x="1092" y="1460"/>
                    <a:pt x="732" y="1460"/>
                    <a:pt x="372" y="14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5BAB01D9-F915-4F61-BBB7-3312D6A51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3227" y="1635863"/>
              <a:ext cx="115888" cy="88900"/>
            </a:xfrm>
            <a:custGeom>
              <a:avLst/>
              <a:gdLst>
                <a:gd name="T0" fmla="*/ 0 w 31"/>
                <a:gd name="T1" fmla="*/ 4 h 24"/>
                <a:gd name="T2" fmla="*/ 9 w 31"/>
                <a:gd name="T3" fmla="*/ 0 h 24"/>
                <a:gd name="T4" fmla="*/ 31 w 31"/>
                <a:gd name="T5" fmla="*/ 18 h 24"/>
                <a:gd name="T6" fmla="*/ 27 w 31"/>
                <a:gd name="T7" fmla="*/ 24 h 24"/>
                <a:gd name="T8" fmla="*/ 0 w 31"/>
                <a:gd name="T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4">
                  <a:moveTo>
                    <a:pt x="0" y="4"/>
                  </a:moveTo>
                  <a:cubicBezTo>
                    <a:pt x="6" y="1"/>
                    <a:pt x="8" y="0"/>
                    <a:pt x="9" y="0"/>
                  </a:cubicBezTo>
                  <a:cubicBezTo>
                    <a:pt x="18" y="7"/>
                    <a:pt x="24" y="13"/>
                    <a:pt x="31" y="18"/>
                  </a:cubicBezTo>
                  <a:cubicBezTo>
                    <a:pt x="30" y="20"/>
                    <a:pt x="28" y="22"/>
                    <a:pt x="27" y="24"/>
                  </a:cubicBezTo>
                  <a:cubicBezTo>
                    <a:pt x="19" y="18"/>
                    <a:pt x="10" y="1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" name="矩形 29">
            <a:extLst>
              <a:ext uri="{FF2B5EF4-FFF2-40B4-BE49-F238E27FC236}">
                <a16:creationId xmlns:a16="http://schemas.microsoft.com/office/drawing/2014/main" id="{265B58E5-3636-4365-8873-81A9A901DCBA}"/>
              </a:ext>
            </a:extLst>
          </p:cNvPr>
          <p:cNvSpPr/>
          <p:nvPr/>
        </p:nvSpPr>
        <p:spPr>
          <a:xfrm>
            <a:off x="3153624" y="666741"/>
            <a:ext cx="588475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Teaching Procedures</a:t>
            </a:r>
          </a:p>
        </p:txBody>
      </p:sp>
      <p:sp>
        <p:nvSpPr>
          <p:cNvPr id="31" name="矩形: 圆角 30">
            <a:extLst>
              <a:ext uri="{FF2B5EF4-FFF2-40B4-BE49-F238E27FC236}">
                <a16:creationId xmlns:a16="http://schemas.microsoft.com/office/drawing/2014/main" id="{FAA3042A-D20C-4A59-AA97-4CA3732529EC}"/>
              </a:ext>
            </a:extLst>
          </p:cNvPr>
          <p:cNvSpPr/>
          <p:nvPr/>
        </p:nvSpPr>
        <p:spPr>
          <a:xfrm>
            <a:off x="3152377" y="1558454"/>
            <a:ext cx="5886000" cy="36000"/>
          </a:xfrm>
          <a:prstGeom prst="roundRect">
            <a:avLst>
              <a:gd name="adj" fmla="val 50000"/>
            </a:avLst>
          </a:prstGeom>
          <a:solidFill>
            <a:srgbClr val="FEC91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右大括号 32">
            <a:extLst>
              <a:ext uri="{FF2B5EF4-FFF2-40B4-BE49-F238E27FC236}">
                <a16:creationId xmlns:a16="http://schemas.microsoft.com/office/drawing/2014/main" id="{03A8405D-1F88-47B4-9791-3D0803235968}"/>
              </a:ext>
            </a:extLst>
          </p:cNvPr>
          <p:cNvSpPr/>
          <p:nvPr/>
        </p:nvSpPr>
        <p:spPr>
          <a:xfrm rot="16200000" flipH="1">
            <a:off x="5895225" y="-474593"/>
            <a:ext cx="401550" cy="10487883"/>
          </a:xfrm>
          <a:prstGeom prst="rightBrace">
            <a:avLst>
              <a:gd name="adj1" fmla="val 56470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34" name="PA-矩形 38">
            <a:extLst>
              <a:ext uri="{FF2B5EF4-FFF2-40B4-BE49-F238E27FC236}">
                <a16:creationId xmlns:a16="http://schemas.microsoft.com/office/drawing/2014/main" id="{8AA3780D-6DDA-4CEB-B377-819B1091456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277186" y="5124656"/>
            <a:ext cx="35734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Language Output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45A989F6-2D23-4009-B20C-EC684801DF29}"/>
              </a:ext>
            </a:extLst>
          </p:cNvPr>
          <p:cNvSpPr/>
          <p:nvPr/>
        </p:nvSpPr>
        <p:spPr>
          <a:xfrm>
            <a:off x="4043155" y="5108884"/>
            <a:ext cx="4104444" cy="638048"/>
          </a:xfrm>
          <a:prstGeom prst="rect">
            <a:avLst/>
          </a:prstGeom>
          <a:noFill/>
          <a:ln w="3810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333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4" grpId="0"/>
      <p:bldP spid="15" grpId="0"/>
      <p:bldP spid="30" grpId="0"/>
      <p:bldP spid="31" grpId="0" animBg="1"/>
      <p:bldP spid="33" grpId="0" animBg="1"/>
      <p:bldP spid="34" grpId="0"/>
      <p:bldP spid="3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微软雅黑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4052</TotalTime>
  <Words>722</Words>
  <Application>Microsoft Macintosh PowerPoint</Application>
  <PresentationFormat>宽屏</PresentationFormat>
  <Paragraphs>195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Samuel Lau</dc:creator>
  <cp:lastModifiedBy>Microsoft Office 用户</cp:lastModifiedBy>
  <cp:revision>142</cp:revision>
  <dcterms:created xsi:type="dcterms:W3CDTF">2018-11-25T07:54:14Z</dcterms:created>
  <dcterms:modified xsi:type="dcterms:W3CDTF">2018-11-29T02:14:41Z</dcterms:modified>
</cp:coreProperties>
</file>