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diagrams/layout9.xml" ContentType="application/vnd.openxmlformats-officedocument.drawingml.diagram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notesSlides/notesSlide12.xml" ContentType="application/vnd.openxmlformats-officedocument.presentationml.notesSlide+xml"/>
  <Override PartName="/ppt/diagrams/colors8.xml" ContentType="application/vnd.openxmlformats-officedocument.drawingml.diagramColors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rawing7.xml" ContentType="application/vnd.ms-office.drawingml.diagramDrawing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diagrams/quickStyle3.xml" ContentType="application/vnd.openxmlformats-officedocument.drawingml.diagramStyl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Override PartName="/ppt/diagrams/quickStyle1.xml" ContentType="application/vnd.openxmlformats-officedocument.drawingml.diagramStyle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diagrams/layout8.xml" ContentType="application/vnd.openxmlformats-officedocument.drawingml.diagram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diagrams/layout6.xml" ContentType="application/vnd.openxmlformats-officedocument.drawingml.diagramLayout+xml"/>
  <Override PartName="/ppt/notesSlides/notesSlide26.xml" ContentType="application/vnd.openxmlformats-officedocument.presentationml.notesSlide+xml"/>
  <Override PartName="/ppt/diagrams/data9.xml" ContentType="application/vnd.openxmlformats-officedocument.drawingml.diagramData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diagrams/layout4.xml" ContentType="application/vnd.openxmlformats-officedocument.drawingml.diagramLayout+xml"/>
  <Override PartName="/ppt/notesSlides/notesSlide22.xml" ContentType="application/vnd.openxmlformats-officedocument.presentationml.notesSlide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Default Extension="gif" ContentType="image/gif"/>
  <Override PartName="/ppt/notesSlides/notesSlide11.xml" ContentType="application/vnd.openxmlformats-officedocument.presentationml.notesSlide+xml"/>
  <Override PartName="/ppt/diagrams/layout2.xml" ContentType="application/vnd.openxmlformats-officedocument.drawingml.diagramLayout+xml"/>
  <Override PartName="/ppt/notesSlides/notesSlide20.xml" ContentType="application/vnd.openxmlformats-officedocument.presentationml.notesSlide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notesSlides/notesSlide31.xml" ContentType="application/vnd.openxmlformats-officedocument.presentationml.notesSlide+xml"/>
  <Override PartName="/ppt/diagrams/drawing8.xml" ContentType="application/vnd.ms-office.drawingml.diagramDrawing+xml"/>
  <Override PartName="/ppt/notesSlides/notesSlide6.xml" ContentType="application/vnd.openxmlformats-officedocument.presentationml.notesSlide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8.xml" ContentType="application/vnd.openxmlformats-officedocument.drawingml.diagramStyle+xml"/>
  <Override PartName="/ppt/diagrams/drawing6.xml" ContentType="application/vnd.ms-office.drawingml.diagramDrawing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diagrams/drawing4.xml" ContentType="application/vnd.ms-office.drawingml.diagramDrawing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Default Extension="svg" ContentType="image/svg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notesSlides/notesSlide25.xml" ContentType="application/vnd.openxmlformats-officedocument.presentationml.notes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commentAuthors.xml" ContentType="application/vnd.openxmlformats-officedocument.presentationml.commentAuthors+xml"/>
  <Override PartName="/ppt/notesSlides/notesSlide9.xml" ContentType="application/vnd.openxmlformats-officedocument.presentationml.notesSlide+xml"/>
  <Override PartName="/ppt/diagrams/layout3.xml" ContentType="application/vnd.openxmlformats-officedocument.drawingml.diagramLayout+xml"/>
  <Override PartName="/ppt/notesSlides/notesSlide21.xml" ContentType="application/vnd.openxmlformats-officedocument.presentationml.notesSlide+xml"/>
  <Override PartName="/ppt/diagrams/data4.xml" ContentType="application/vnd.openxmlformats-officedocument.drawingml.diagramData+xml"/>
  <Override PartName="/ppt/diagrams/drawing9.xml" ContentType="application/vnd.ms-office.drawingml.diagramDrawing+xml"/>
  <Override PartName="/ppt/notesSlides/notesSlide10.xml" ContentType="application/vnd.openxmlformats-officedocument.presentationml.notesSlide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diagrams/drawing5.xml" ContentType="application/vnd.ms-office.drawingml.diagramDrawing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6"/>
  </p:notesMasterIdLst>
  <p:sldIdLst>
    <p:sldId id="256" r:id="rId3"/>
    <p:sldId id="258" r:id="rId4"/>
    <p:sldId id="259" r:id="rId5"/>
    <p:sldId id="351" r:id="rId6"/>
    <p:sldId id="338" r:id="rId7"/>
    <p:sldId id="293" r:id="rId8"/>
    <p:sldId id="294" r:id="rId9"/>
    <p:sldId id="333" r:id="rId10"/>
    <p:sldId id="335" r:id="rId11"/>
    <p:sldId id="262" r:id="rId12"/>
    <p:sldId id="299" r:id="rId13"/>
    <p:sldId id="300" r:id="rId14"/>
    <p:sldId id="301" r:id="rId15"/>
    <p:sldId id="339" r:id="rId16"/>
    <p:sldId id="340" r:id="rId17"/>
    <p:sldId id="341" r:id="rId18"/>
    <p:sldId id="306" r:id="rId19"/>
    <p:sldId id="332" r:id="rId20"/>
    <p:sldId id="302" r:id="rId21"/>
    <p:sldId id="343" r:id="rId22"/>
    <p:sldId id="342" r:id="rId23"/>
    <p:sldId id="304" r:id="rId24"/>
    <p:sldId id="344" r:id="rId25"/>
    <p:sldId id="345" r:id="rId26"/>
    <p:sldId id="347" r:id="rId27"/>
    <p:sldId id="346" r:id="rId28"/>
    <p:sldId id="334" r:id="rId29"/>
    <p:sldId id="307" r:id="rId30"/>
    <p:sldId id="349" r:id="rId31"/>
    <p:sldId id="311" r:id="rId32"/>
    <p:sldId id="350" r:id="rId33"/>
    <p:sldId id="352" r:id="rId34"/>
    <p:sldId id="285" r:id="rId35"/>
  </p:sldIdLst>
  <p:sldSz cx="12192000" cy="6858000"/>
  <p:notesSz cx="6858000" cy="9144000"/>
  <p:custDataLst>
    <p:tags r:id="rId3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00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FF93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1EBBBCC-DAD2-459C-BE2E-F6DE35CF9A28}" styleName="深色样式 2 - 强调 3/强调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AF606853-7671-496A-8E4F-DF71F8EC918B}" styleName="深色样式 1 - 强调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8034E78-7F5D-4C2E-B375-FC64B27BC917}" styleName="深色样式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C7853C-536D-4A76-A0AE-DD22124D55A5}" styleName="主题样式 1 - 个性色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主题样式 1 - 个性色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D113A9D2-9D6B-4929-AA2D-F23B5EE8CBE7}" styleName="主题样式 2 - 个性色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9D7B26C5-4107-4FEC-AEDC-1716B250A1EF}" styleName="浅色样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FD0F851-EC5A-4D38-B0AD-8093EC10F338}" styleName="浅色样式 1 - 强调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72833802-FEF1-4C79-8D5D-14CF1EAF98D9}" styleName="浅色样式 2 - 强调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F2DE63D5-997A-4646-A377-4702673A728D}" styleName="浅色样式 2 - 强调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D27102A9-8310-4765-A935-A1911B00CA55}" styleName="浅色样式 1 - 强调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浅色样式 1 - 强调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0E3FDE45-AF77-4B5C-9715-49D594BDF05E}" styleName="浅色样式 1 - 强调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BC89EF96-8CEA-46FF-86C4-4CE0E7609802}" styleName="浅色样式 3 - 强调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74C1A8A3-306A-4EB7-A6B1-4F7E0EB9C5D6}" styleName="中度样式 3 - 强调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E25E649-3F16-4E02-A733-19D2CDBF48F0}" styleName="中度样式 3 - 强调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B344D84-9AFB-497E-A393-DC336BA19D2E}" styleName="中度样式 3 - 强调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0370" autoAdjust="0"/>
    <p:restoredTop sz="94636"/>
  </p:normalViewPr>
  <p:slideViewPr>
    <p:cSldViewPr snapToGrid="0">
      <p:cViewPr varScale="1">
        <p:scale>
          <a:sx n="82" d="100"/>
          <a:sy n="82" d="100"/>
        </p:scale>
        <p:origin x="-461" y="-91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ags" Target="tags/tag1.xml"/><Relationship Id="rId40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9.gif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91.gif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F2CB068-C8AB-8943-B75F-887934EFD0A5}" type="doc">
      <dgm:prSet loTypeId="urn:microsoft.com/office/officeart/2008/layout/AscendingPictureAccentProcess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F90F67DA-751B-8E44-807D-92A6CB0EC664}">
      <dgm:prSet phldrT="[文本]" custT="1"/>
      <dgm:spPr/>
      <dgm:t>
        <a:bodyPr/>
        <a:lstStyle/>
        <a:p>
          <a:r>
            <a:rPr lang="en-US" altLang="zh-CN" sz="4400" b="1" dirty="0" smtClean="0"/>
            <a:t>WHY</a:t>
          </a:r>
          <a:r>
            <a:rPr lang="zh-CN" altLang="en-US" sz="4400" b="1" dirty="0" smtClean="0"/>
            <a:t> </a:t>
          </a:r>
          <a:r>
            <a:rPr lang="en-US" altLang="zh-CN" sz="4400" b="1" dirty="0" smtClean="0"/>
            <a:t>PEOPLE</a:t>
          </a:r>
          <a:r>
            <a:rPr lang="zh-CN" altLang="en-US" sz="4400" b="1" dirty="0" smtClean="0"/>
            <a:t> </a:t>
          </a:r>
          <a:r>
            <a:rPr lang="en-US" altLang="zh-CN" sz="4400" b="1" dirty="0" smtClean="0"/>
            <a:t>READ</a:t>
          </a:r>
          <a:endParaRPr lang="zh-CN" altLang="en-US" sz="4400" b="1" dirty="0"/>
        </a:p>
      </dgm:t>
    </dgm:pt>
    <dgm:pt modelId="{DC1981FD-8482-8745-B093-F05967A32C32}" type="parTrans" cxnId="{5929056D-A8A4-3047-A70E-9A94E3A2C7B4}">
      <dgm:prSet/>
      <dgm:spPr/>
      <dgm:t>
        <a:bodyPr/>
        <a:lstStyle/>
        <a:p>
          <a:endParaRPr lang="zh-CN" altLang="en-US"/>
        </a:p>
      </dgm:t>
    </dgm:pt>
    <dgm:pt modelId="{988E0BFD-02C5-9444-B648-5DABB470144B}" type="sibTrans" cxnId="{5929056D-A8A4-3047-A70E-9A94E3A2C7B4}">
      <dgm:prSet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l="-17000" r="-17000"/>
          </a:stretch>
        </a:blipFill>
      </dgm:spPr>
      <dgm:t>
        <a:bodyPr/>
        <a:lstStyle/>
        <a:p>
          <a:endParaRPr lang="zh-CN" altLang="en-US"/>
        </a:p>
      </dgm:t>
    </dgm:pt>
    <dgm:pt modelId="{EACDCD6D-6550-4740-9D25-921857CCCE15}">
      <dgm:prSet phldrT="[文本]" custT="1"/>
      <dgm:spPr/>
      <dgm:t>
        <a:bodyPr/>
        <a:lstStyle/>
        <a:p>
          <a:pPr algn="ctr"/>
          <a:r>
            <a:rPr lang="en-US" altLang="zh-CN" sz="4800" b="1" dirty="0" smtClean="0"/>
            <a:t>WHAT</a:t>
          </a:r>
          <a:r>
            <a:rPr lang="zh-CN" altLang="en-US" sz="4800" b="1" dirty="0" smtClean="0"/>
            <a:t> </a:t>
          </a:r>
          <a:r>
            <a:rPr lang="en-US" altLang="zh-CN" sz="4800" b="1" dirty="0" smtClean="0"/>
            <a:t>PEOPLE</a:t>
          </a:r>
          <a:r>
            <a:rPr lang="zh-CN" altLang="en-US" sz="4800" b="1" dirty="0" smtClean="0"/>
            <a:t> </a:t>
          </a:r>
          <a:r>
            <a:rPr lang="en-US" altLang="zh-CN" sz="4800" b="1" dirty="0" smtClean="0"/>
            <a:t>READ</a:t>
          </a:r>
          <a:endParaRPr lang="zh-CN" altLang="en-US" sz="4800" dirty="0"/>
        </a:p>
      </dgm:t>
    </dgm:pt>
    <dgm:pt modelId="{BDB27701-C905-BA44-8E36-FE3D77025BF2}" type="parTrans" cxnId="{C6A8D4E4-B63F-6A40-AA1C-EF04477D8946}">
      <dgm:prSet/>
      <dgm:spPr/>
      <dgm:t>
        <a:bodyPr/>
        <a:lstStyle/>
        <a:p>
          <a:endParaRPr lang="zh-CN" altLang="en-US"/>
        </a:p>
      </dgm:t>
    </dgm:pt>
    <dgm:pt modelId="{CF2884E2-818D-4E4B-937E-81B1E722502B}" type="sibTrans" cxnId="{C6A8D4E4-B63F-6A40-AA1C-EF04477D8946}">
      <dgm:prSet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l="-12000" r="-12000"/>
          </a:stretch>
        </a:blipFill>
      </dgm:spPr>
      <dgm:t>
        <a:bodyPr/>
        <a:lstStyle/>
        <a:p>
          <a:endParaRPr lang="zh-CN" altLang="en-US"/>
        </a:p>
      </dgm:t>
    </dgm:pt>
    <dgm:pt modelId="{D60BD00B-B752-4F44-82D9-735E25EECFB7}" type="pres">
      <dgm:prSet presAssocID="{4F2CB068-C8AB-8943-B75F-887934EFD0A5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zh-CN" altLang="en-US"/>
        </a:p>
      </dgm:t>
    </dgm:pt>
    <dgm:pt modelId="{C0C6EF06-5970-494C-B7CE-8709E34344AB}" type="pres">
      <dgm:prSet presAssocID="{4F2CB068-C8AB-8943-B75F-887934EFD0A5}" presName="dot1" presStyleLbl="alignNode1" presStyleIdx="0" presStyleCnt="10" custFlipVert="0" custFlipHor="0" custScaleX="1042885" custScaleY="154333"/>
      <dgm:spPr>
        <a:solidFill>
          <a:schemeClr val="bg1"/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551E8531-170A-B443-A521-4CBCC6B05FB5}" type="pres">
      <dgm:prSet presAssocID="{4F2CB068-C8AB-8943-B75F-887934EFD0A5}" presName="dot2" presStyleLbl="alignNode1" presStyleIdx="1" presStyleCnt="10" custFlipVert="0" custFlipHor="0" custScaleX="1042885" custScaleY="154333" custLinFactX="-200000" custLinFactY="100000" custLinFactNeighborX="-213250" custLinFactNeighborY="175500"/>
      <dgm:spPr>
        <a:solidFill>
          <a:schemeClr val="bg1"/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B0FA71B5-FEE1-904A-80AB-5D8F8E2EE907}" type="pres">
      <dgm:prSet presAssocID="{4F2CB068-C8AB-8943-B75F-887934EFD0A5}" presName="dot3" presStyleLbl="alignNode1" presStyleIdx="2" presStyleCnt="10" custFlipVert="0" custFlipHor="0" custScaleX="1042885" custScaleY="154333"/>
      <dgm:spPr>
        <a:solidFill>
          <a:schemeClr val="bg1"/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9B3ABF63-20A0-1649-A993-44CA83543DED}" type="pres">
      <dgm:prSet presAssocID="{4F2CB068-C8AB-8943-B75F-887934EFD0A5}" presName="dotArrow1" presStyleLbl="alignNode1" presStyleIdx="3" presStyleCnt="10"/>
      <dgm:spPr>
        <a:solidFill>
          <a:schemeClr val="bg1"/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58DD2C1D-1E55-1F4C-8E35-546462ED924B}" type="pres">
      <dgm:prSet presAssocID="{4F2CB068-C8AB-8943-B75F-887934EFD0A5}" presName="dotArrow2" presStyleLbl="alignNode1" presStyleIdx="4" presStyleCnt="10"/>
      <dgm:spPr>
        <a:solidFill>
          <a:schemeClr val="bg1"/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FBE6C763-B17A-7349-9942-810786E325DA}" type="pres">
      <dgm:prSet presAssocID="{4F2CB068-C8AB-8943-B75F-887934EFD0A5}" presName="dotArrow3" presStyleLbl="alignNode1" presStyleIdx="5" presStyleCnt="10"/>
      <dgm:spPr>
        <a:solidFill>
          <a:schemeClr val="bg1"/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5D4C1E8A-4D17-8341-9994-6295A468BBC7}" type="pres">
      <dgm:prSet presAssocID="{4F2CB068-C8AB-8943-B75F-887934EFD0A5}" presName="dotArrow4" presStyleLbl="alignNode1" presStyleIdx="6" presStyleCnt="10"/>
      <dgm:spPr>
        <a:solidFill>
          <a:schemeClr val="bg1"/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98620DE4-75CF-F34C-A00B-090FB0916373}" type="pres">
      <dgm:prSet presAssocID="{4F2CB068-C8AB-8943-B75F-887934EFD0A5}" presName="dotArrow5" presStyleLbl="alignNode1" presStyleIdx="7" presStyleCnt="10"/>
      <dgm:spPr>
        <a:solidFill>
          <a:schemeClr val="bg1"/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796857B5-6477-F046-8200-36623718C8F1}" type="pres">
      <dgm:prSet presAssocID="{4F2CB068-C8AB-8943-B75F-887934EFD0A5}" presName="dotArrow6" presStyleLbl="alignNode1" presStyleIdx="8" presStyleCnt="10"/>
      <dgm:spPr>
        <a:solidFill>
          <a:schemeClr val="bg1"/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97971B34-FF63-ED40-91A1-E3855961B760}" type="pres">
      <dgm:prSet presAssocID="{4F2CB068-C8AB-8943-B75F-887934EFD0A5}" presName="dotArrow7" presStyleLbl="alignNode1" presStyleIdx="9" presStyleCnt="10"/>
      <dgm:spPr>
        <a:solidFill>
          <a:schemeClr val="bg1"/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72D5723F-79D6-2448-9BCF-7A58F0B6AB29}" type="pres">
      <dgm:prSet presAssocID="{F90F67DA-751B-8E44-807D-92A6CB0EC664}" presName="parTx1" presStyleLbl="node1" presStyleIdx="0" presStyleCnt="2" custScaleX="292031" custScaleY="168355" custLinFactX="22601" custLinFactY="-110848" custLinFactNeighborX="100000" custLinFactNeighborY="-200000"/>
      <dgm:spPr/>
      <dgm:t>
        <a:bodyPr/>
        <a:lstStyle/>
        <a:p>
          <a:endParaRPr lang="zh-CN" altLang="en-US"/>
        </a:p>
      </dgm:t>
    </dgm:pt>
    <dgm:pt modelId="{2A168487-3398-3D45-A212-A79406DF8E2B}" type="pres">
      <dgm:prSet presAssocID="{988E0BFD-02C5-9444-B648-5DABB470144B}" presName="picture1" presStyleCnt="0"/>
      <dgm:spPr/>
    </dgm:pt>
    <dgm:pt modelId="{16532142-8CC3-F348-8449-96344075077D}" type="pres">
      <dgm:prSet presAssocID="{988E0BFD-02C5-9444-B648-5DABB470144B}" presName="imageRepeatNode" presStyleLbl="fgImgPlace1" presStyleIdx="0" presStyleCnt="2" custLinFactX="-46214" custLinFactNeighborX="-100000" custLinFactNeighborY="34760"/>
      <dgm:spPr/>
      <dgm:t>
        <a:bodyPr/>
        <a:lstStyle/>
        <a:p>
          <a:endParaRPr lang="zh-CN" altLang="en-US"/>
        </a:p>
      </dgm:t>
    </dgm:pt>
    <dgm:pt modelId="{035C84A4-8834-BE40-AEC8-0F2A56606B91}" type="pres">
      <dgm:prSet presAssocID="{EACDCD6D-6550-4740-9D25-921857CCCE15}" presName="parTx2" presStyleLbl="node1" presStyleIdx="1" presStyleCnt="2" custScaleX="296170" custScaleY="172978" custLinFactY="100000" custLinFactNeighborX="57836" custLinFactNeighborY="116039"/>
      <dgm:spPr/>
      <dgm:t>
        <a:bodyPr/>
        <a:lstStyle/>
        <a:p>
          <a:endParaRPr lang="zh-CN" altLang="en-US"/>
        </a:p>
      </dgm:t>
    </dgm:pt>
    <dgm:pt modelId="{9C8705CF-F4D9-AC47-BDA9-85BA0D1E0C89}" type="pres">
      <dgm:prSet presAssocID="{CF2884E2-818D-4E4B-937E-81B1E722502B}" presName="picture2" presStyleCnt="0"/>
      <dgm:spPr/>
    </dgm:pt>
    <dgm:pt modelId="{440B9178-E3A8-324D-B04B-0F16477B4081}" type="pres">
      <dgm:prSet presAssocID="{CF2884E2-818D-4E4B-937E-81B1E722502B}" presName="imageRepeatNode" presStyleLbl="fgImgPlace1" presStyleIdx="1" presStyleCnt="2" custScaleY="93114" custLinFactX="-100000" custLinFactNeighborX="-138804" custLinFactNeighborY="-2970"/>
      <dgm:spPr/>
      <dgm:t>
        <a:bodyPr/>
        <a:lstStyle/>
        <a:p>
          <a:endParaRPr lang="zh-CN" altLang="en-US"/>
        </a:p>
      </dgm:t>
    </dgm:pt>
  </dgm:ptLst>
  <dgm:cxnLst>
    <dgm:cxn modelId="{3D1B7865-5685-3D4A-883F-C08A048EEFE3}" type="presOf" srcId="{CF2884E2-818D-4E4B-937E-81B1E722502B}" destId="{440B9178-E3A8-324D-B04B-0F16477B4081}" srcOrd="0" destOrd="0" presId="urn:microsoft.com/office/officeart/2008/layout/AscendingPictureAccentProcess"/>
    <dgm:cxn modelId="{D56961C4-0DBE-434B-ABE7-D7EE61CFEB65}" type="presOf" srcId="{988E0BFD-02C5-9444-B648-5DABB470144B}" destId="{16532142-8CC3-F348-8449-96344075077D}" srcOrd="0" destOrd="0" presId="urn:microsoft.com/office/officeart/2008/layout/AscendingPictureAccentProcess"/>
    <dgm:cxn modelId="{C1ED4C1C-850A-0645-ADF7-6000CF9765B5}" type="presOf" srcId="{EACDCD6D-6550-4740-9D25-921857CCCE15}" destId="{035C84A4-8834-BE40-AEC8-0F2A56606B91}" srcOrd="0" destOrd="0" presId="urn:microsoft.com/office/officeart/2008/layout/AscendingPictureAccentProcess"/>
    <dgm:cxn modelId="{8E72748B-ECDA-0345-9959-33B8C680A577}" type="presOf" srcId="{F90F67DA-751B-8E44-807D-92A6CB0EC664}" destId="{72D5723F-79D6-2448-9BCF-7A58F0B6AB29}" srcOrd="0" destOrd="0" presId="urn:microsoft.com/office/officeart/2008/layout/AscendingPictureAccentProcess"/>
    <dgm:cxn modelId="{A2FE8C83-A9DF-BB4F-96B7-49280BF4EC47}" type="presOf" srcId="{4F2CB068-C8AB-8943-B75F-887934EFD0A5}" destId="{D60BD00B-B752-4F44-82D9-735E25EECFB7}" srcOrd="0" destOrd="0" presId="urn:microsoft.com/office/officeart/2008/layout/AscendingPictureAccentProcess"/>
    <dgm:cxn modelId="{C6A8D4E4-B63F-6A40-AA1C-EF04477D8946}" srcId="{4F2CB068-C8AB-8943-B75F-887934EFD0A5}" destId="{EACDCD6D-6550-4740-9D25-921857CCCE15}" srcOrd="1" destOrd="0" parTransId="{BDB27701-C905-BA44-8E36-FE3D77025BF2}" sibTransId="{CF2884E2-818D-4E4B-937E-81B1E722502B}"/>
    <dgm:cxn modelId="{5929056D-A8A4-3047-A70E-9A94E3A2C7B4}" srcId="{4F2CB068-C8AB-8943-B75F-887934EFD0A5}" destId="{F90F67DA-751B-8E44-807D-92A6CB0EC664}" srcOrd="0" destOrd="0" parTransId="{DC1981FD-8482-8745-B093-F05967A32C32}" sibTransId="{988E0BFD-02C5-9444-B648-5DABB470144B}"/>
    <dgm:cxn modelId="{1DBA6426-E558-FF42-97D5-ACE06D90E857}" type="presParOf" srcId="{D60BD00B-B752-4F44-82D9-735E25EECFB7}" destId="{C0C6EF06-5970-494C-B7CE-8709E34344AB}" srcOrd="0" destOrd="0" presId="urn:microsoft.com/office/officeart/2008/layout/AscendingPictureAccentProcess"/>
    <dgm:cxn modelId="{C574890F-77EF-5A4D-8A44-9B6E25B8E843}" type="presParOf" srcId="{D60BD00B-B752-4F44-82D9-735E25EECFB7}" destId="{551E8531-170A-B443-A521-4CBCC6B05FB5}" srcOrd="1" destOrd="0" presId="urn:microsoft.com/office/officeart/2008/layout/AscendingPictureAccentProcess"/>
    <dgm:cxn modelId="{FA9BAAE4-C552-504E-9616-B58F3B4DF4F7}" type="presParOf" srcId="{D60BD00B-B752-4F44-82D9-735E25EECFB7}" destId="{B0FA71B5-FEE1-904A-80AB-5D8F8E2EE907}" srcOrd="2" destOrd="0" presId="urn:microsoft.com/office/officeart/2008/layout/AscendingPictureAccentProcess"/>
    <dgm:cxn modelId="{E25504B7-7E37-A641-B2A9-E94280A48039}" type="presParOf" srcId="{D60BD00B-B752-4F44-82D9-735E25EECFB7}" destId="{9B3ABF63-20A0-1649-A993-44CA83543DED}" srcOrd="3" destOrd="0" presId="urn:microsoft.com/office/officeart/2008/layout/AscendingPictureAccentProcess"/>
    <dgm:cxn modelId="{E4D62257-65E0-4148-8721-31482EC13C9A}" type="presParOf" srcId="{D60BD00B-B752-4F44-82D9-735E25EECFB7}" destId="{58DD2C1D-1E55-1F4C-8E35-546462ED924B}" srcOrd="4" destOrd="0" presId="urn:microsoft.com/office/officeart/2008/layout/AscendingPictureAccentProcess"/>
    <dgm:cxn modelId="{E8302F86-BFED-454E-84B9-7B8278C34D68}" type="presParOf" srcId="{D60BD00B-B752-4F44-82D9-735E25EECFB7}" destId="{FBE6C763-B17A-7349-9942-810786E325DA}" srcOrd="5" destOrd="0" presId="urn:microsoft.com/office/officeart/2008/layout/AscendingPictureAccentProcess"/>
    <dgm:cxn modelId="{440F01BB-8F74-4546-97B1-947365F4B60B}" type="presParOf" srcId="{D60BD00B-B752-4F44-82D9-735E25EECFB7}" destId="{5D4C1E8A-4D17-8341-9994-6295A468BBC7}" srcOrd="6" destOrd="0" presId="urn:microsoft.com/office/officeart/2008/layout/AscendingPictureAccentProcess"/>
    <dgm:cxn modelId="{A70CE965-E5CB-C947-8F16-37F125F9FE44}" type="presParOf" srcId="{D60BD00B-B752-4F44-82D9-735E25EECFB7}" destId="{98620DE4-75CF-F34C-A00B-090FB0916373}" srcOrd="7" destOrd="0" presId="urn:microsoft.com/office/officeart/2008/layout/AscendingPictureAccentProcess"/>
    <dgm:cxn modelId="{77D97A2A-69CA-5240-94C7-154998322D66}" type="presParOf" srcId="{D60BD00B-B752-4F44-82D9-735E25EECFB7}" destId="{796857B5-6477-F046-8200-36623718C8F1}" srcOrd="8" destOrd="0" presId="urn:microsoft.com/office/officeart/2008/layout/AscendingPictureAccentProcess"/>
    <dgm:cxn modelId="{48FD0546-F679-D94C-B3F0-0A9391921AEC}" type="presParOf" srcId="{D60BD00B-B752-4F44-82D9-735E25EECFB7}" destId="{97971B34-FF63-ED40-91A1-E3855961B760}" srcOrd="9" destOrd="0" presId="urn:microsoft.com/office/officeart/2008/layout/AscendingPictureAccentProcess"/>
    <dgm:cxn modelId="{0537E5E3-8FC6-F64B-BB8C-B8A2B39B6ECB}" type="presParOf" srcId="{D60BD00B-B752-4F44-82D9-735E25EECFB7}" destId="{72D5723F-79D6-2448-9BCF-7A58F0B6AB29}" srcOrd="10" destOrd="0" presId="urn:microsoft.com/office/officeart/2008/layout/AscendingPictureAccentProcess"/>
    <dgm:cxn modelId="{14E957DE-189B-9243-BEF9-D3A75F1AC458}" type="presParOf" srcId="{D60BD00B-B752-4F44-82D9-735E25EECFB7}" destId="{2A168487-3398-3D45-A212-A79406DF8E2B}" srcOrd="11" destOrd="0" presId="urn:microsoft.com/office/officeart/2008/layout/AscendingPictureAccentProcess"/>
    <dgm:cxn modelId="{0E06C000-9D66-BD42-875F-F2355D1E9439}" type="presParOf" srcId="{2A168487-3398-3D45-A212-A79406DF8E2B}" destId="{16532142-8CC3-F348-8449-96344075077D}" srcOrd="0" destOrd="0" presId="urn:microsoft.com/office/officeart/2008/layout/AscendingPictureAccentProcess"/>
    <dgm:cxn modelId="{08C32686-4AB0-CE44-978F-6185374C0F15}" type="presParOf" srcId="{D60BD00B-B752-4F44-82D9-735E25EECFB7}" destId="{035C84A4-8834-BE40-AEC8-0F2A56606B91}" srcOrd="12" destOrd="0" presId="urn:microsoft.com/office/officeart/2008/layout/AscendingPictureAccentProcess"/>
    <dgm:cxn modelId="{91BE3AC0-33FE-1C44-97B5-84FA140041BF}" type="presParOf" srcId="{D60BD00B-B752-4F44-82D9-735E25EECFB7}" destId="{9C8705CF-F4D9-AC47-BDA9-85BA0D1E0C89}" srcOrd="13" destOrd="0" presId="urn:microsoft.com/office/officeart/2008/layout/AscendingPictureAccentProcess"/>
    <dgm:cxn modelId="{1043A5F0-B315-3245-A3A3-1C6A1C07FF5E}" type="presParOf" srcId="{9C8705CF-F4D9-AC47-BDA9-85BA0D1E0C89}" destId="{440B9178-E3A8-324D-B04B-0F16477B4081}" srcOrd="0" destOrd="0" presId="urn:microsoft.com/office/officeart/2008/layout/AscendingPictureAccentProcess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3D4DBAE-2A6A-DB4B-93D6-BFDA7A201794}" type="doc">
      <dgm:prSet loTypeId="urn:microsoft.com/office/officeart/2008/layout/VerticalCurvedList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B1AAC496-6CE1-FC41-BF2E-21EC84012AE0}">
      <dgm:prSet phldrT="[文本]" custT="1"/>
      <dgm:spPr/>
      <dgm:t>
        <a:bodyPr/>
        <a:lstStyle/>
        <a:p>
          <a:r>
            <a:rPr lang="en-US" altLang="zh-CN" sz="4000" dirty="0" smtClean="0"/>
            <a:t>What</a:t>
          </a:r>
          <a:r>
            <a:rPr lang="zh-CN" altLang="en-US" sz="4000" dirty="0" smtClean="0"/>
            <a:t> </a:t>
          </a:r>
          <a:r>
            <a:rPr lang="en-US" altLang="zh-CN" sz="4000" dirty="0" smtClean="0"/>
            <a:t>is</a:t>
          </a:r>
          <a:r>
            <a:rPr lang="zh-CN" altLang="en-US" sz="4000" dirty="0" smtClean="0"/>
            <a:t> </a:t>
          </a:r>
          <a:r>
            <a:rPr lang="en-US" altLang="zh-CN" sz="4000" dirty="0" smtClean="0"/>
            <a:t>the</a:t>
          </a:r>
          <a:r>
            <a:rPr lang="zh-CN" altLang="en-US" sz="4000" dirty="0" smtClean="0"/>
            <a:t> </a:t>
          </a:r>
          <a:r>
            <a:rPr lang="en-US" altLang="zh-CN" sz="4000" dirty="0" smtClean="0"/>
            <a:t>role</a:t>
          </a:r>
          <a:r>
            <a:rPr lang="zh-CN" altLang="en-US" sz="4000" dirty="0" smtClean="0"/>
            <a:t> </a:t>
          </a:r>
          <a:r>
            <a:rPr lang="en-US" altLang="zh-CN" sz="4000" dirty="0" smtClean="0"/>
            <a:t>of</a:t>
          </a:r>
          <a:r>
            <a:rPr lang="zh-CN" altLang="en-US" sz="4000" dirty="0" smtClean="0"/>
            <a:t> </a:t>
          </a:r>
          <a:r>
            <a:rPr lang="en-US" altLang="zh-CN" sz="4000" dirty="0" smtClean="0"/>
            <a:t>a</a:t>
          </a:r>
          <a:r>
            <a:rPr lang="zh-CN" altLang="en-US" sz="4000" dirty="0" smtClean="0"/>
            <a:t> </a:t>
          </a:r>
          <a:r>
            <a:rPr lang="en-US" altLang="zh-CN" sz="4000" dirty="0" smtClean="0"/>
            <a:t>book</a:t>
          </a:r>
          <a:r>
            <a:rPr lang="zh-CN" altLang="en-US" sz="4000" dirty="0" smtClean="0"/>
            <a:t> </a:t>
          </a:r>
          <a:r>
            <a:rPr lang="en-US" altLang="zh-CN" sz="4000" dirty="0" smtClean="0"/>
            <a:t>reviewer?</a:t>
          </a:r>
          <a:endParaRPr lang="zh-CN" altLang="en-US" sz="4000" dirty="0"/>
        </a:p>
      </dgm:t>
    </dgm:pt>
    <dgm:pt modelId="{EC0D930D-DE45-FB49-820C-51D52CA7157F}" type="parTrans" cxnId="{34C7631D-9762-6348-B715-1A27D6949BF2}">
      <dgm:prSet/>
      <dgm:spPr/>
      <dgm:t>
        <a:bodyPr/>
        <a:lstStyle/>
        <a:p>
          <a:endParaRPr lang="zh-CN" altLang="en-US"/>
        </a:p>
      </dgm:t>
    </dgm:pt>
    <dgm:pt modelId="{24C914E5-DE9A-AC4B-9D01-C1D51D58D636}" type="sibTrans" cxnId="{34C7631D-9762-6348-B715-1A27D6949BF2}">
      <dgm:prSet/>
      <dgm:spPr/>
      <dgm:t>
        <a:bodyPr/>
        <a:lstStyle/>
        <a:p>
          <a:endParaRPr lang="zh-CN" altLang="en-US"/>
        </a:p>
      </dgm:t>
    </dgm:pt>
    <dgm:pt modelId="{4C8700D6-5B02-074A-93B3-EF052E6D8E2F}" type="pres">
      <dgm:prSet presAssocID="{53D4DBAE-2A6A-DB4B-93D6-BFDA7A201794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zh-CN" altLang="en-US"/>
        </a:p>
      </dgm:t>
    </dgm:pt>
    <dgm:pt modelId="{607731C2-99EA-7B45-B84E-51F0F691724E}" type="pres">
      <dgm:prSet presAssocID="{53D4DBAE-2A6A-DB4B-93D6-BFDA7A201794}" presName="Name1" presStyleCnt="0"/>
      <dgm:spPr/>
    </dgm:pt>
    <dgm:pt modelId="{E4B3019A-E67C-DE48-862D-B2C4855D31E8}" type="pres">
      <dgm:prSet presAssocID="{53D4DBAE-2A6A-DB4B-93D6-BFDA7A201794}" presName="cycle" presStyleCnt="0"/>
      <dgm:spPr/>
    </dgm:pt>
    <dgm:pt modelId="{F6B14FEF-8EF3-E242-AF70-4B353AE498E9}" type="pres">
      <dgm:prSet presAssocID="{53D4DBAE-2A6A-DB4B-93D6-BFDA7A201794}" presName="srcNode" presStyleLbl="node1" presStyleIdx="0" presStyleCnt="1"/>
      <dgm:spPr/>
    </dgm:pt>
    <dgm:pt modelId="{64B6956D-FCA5-8C4B-8B08-EC271138242D}" type="pres">
      <dgm:prSet presAssocID="{53D4DBAE-2A6A-DB4B-93D6-BFDA7A201794}" presName="conn" presStyleLbl="parChTrans1D2" presStyleIdx="0" presStyleCnt="1"/>
      <dgm:spPr/>
      <dgm:t>
        <a:bodyPr/>
        <a:lstStyle/>
        <a:p>
          <a:endParaRPr lang="zh-CN" altLang="en-US"/>
        </a:p>
      </dgm:t>
    </dgm:pt>
    <dgm:pt modelId="{75377353-EB34-464A-9A6C-C08E567CF7F7}" type="pres">
      <dgm:prSet presAssocID="{53D4DBAE-2A6A-DB4B-93D6-BFDA7A201794}" presName="extraNode" presStyleLbl="node1" presStyleIdx="0" presStyleCnt="1"/>
      <dgm:spPr/>
    </dgm:pt>
    <dgm:pt modelId="{1C3D03A0-1D06-7C45-A4F3-21B84E5BE767}" type="pres">
      <dgm:prSet presAssocID="{53D4DBAE-2A6A-DB4B-93D6-BFDA7A201794}" presName="dstNode" presStyleLbl="node1" presStyleIdx="0" presStyleCnt="1"/>
      <dgm:spPr/>
    </dgm:pt>
    <dgm:pt modelId="{96EC3FA9-E527-B14B-B3C1-7C5DE294836B}" type="pres">
      <dgm:prSet presAssocID="{B1AAC496-6CE1-FC41-BF2E-21EC84012AE0}" presName="text_1" presStyleLbl="node1" presStyleIdx="0" presStyleCnt="1" custScaleY="6752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DFA896E-78F1-1343-880E-056073875184}" type="pres">
      <dgm:prSet presAssocID="{B1AAC496-6CE1-FC41-BF2E-21EC84012AE0}" presName="accent_1" presStyleCnt="0"/>
      <dgm:spPr/>
    </dgm:pt>
    <dgm:pt modelId="{207AF139-F9FB-5E49-A8C4-B53E1B901AB2}" type="pres">
      <dgm:prSet presAssocID="{B1AAC496-6CE1-FC41-BF2E-21EC84012AE0}" presName="accentRepeatNode" presStyleLbl="solidFgAcc1" presStyleIdx="0" presStyleCnt="1" custScaleX="54665" custScaleY="56175"/>
      <dgm:spPr/>
    </dgm:pt>
  </dgm:ptLst>
  <dgm:cxnLst>
    <dgm:cxn modelId="{34C7631D-9762-6348-B715-1A27D6949BF2}" srcId="{53D4DBAE-2A6A-DB4B-93D6-BFDA7A201794}" destId="{B1AAC496-6CE1-FC41-BF2E-21EC84012AE0}" srcOrd="0" destOrd="0" parTransId="{EC0D930D-DE45-FB49-820C-51D52CA7157F}" sibTransId="{24C914E5-DE9A-AC4B-9D01-C1D51D58D636}"/>
    <dgm:cxn modelId="{B65CFC1B-7EEC-7648-9221-291933E65BBA}" type="presOf" srcId="{53D4DBAE-2A6A-DB4B-93D6-BFDA7A201794}" destId="{4C8700D6-5B02-074A-93B3-EF052E6D8E2F}" srcOrd="0" destOrd="0" presId="urn:microsoft.com/office/officeart/2008/layout/VerticalCurvedList"/>
    <dgm:cxn modelId="{AD176594-81DC-A64A-9CF0-2ED2F8173EC9}" type="presOf" srcId="{B1AAC496-6CE1-FC41-BF2E-21EC84012AE0}" destId="{96EC3FA9-E527-B14B-B3C1-7C5DE294836B}" srcOrd="0" destOrd="0" presId="urn:microsoft.com/office/officeart/2008/layout/VerticalCurvedList"/>
    <dgm:cxn modelId="{68B000FD-8DAA-014C-A518-152D62BD26B9}" type="presOf" srcId="{24C914E5-DE9A-AC4B-9D01-C1D51D58D636}" destId="{64B6956D-FCA5-8C4B-8B08-EC271138242D}" srcOrd="0" destOrd="0" presId="urn:microsoft.com/office/officeart/2008/layout/VerticalCurvedList"/>
    <dgm:cxn modelId="{86DFD5AA-8497-5F43-AA58-CE392B9F5FD9}" type="presParOf" srcId="{4C8700D6-5B02-074A-93B3-EF052E6D8E2F}" destId="{607731C2-99EA-7B45-B84E-51F0F691724E}" srcOrd="0" destOrd="0" presId="urn:microsoft.com/office/officeart/2008/layout/VerticalCurvedList"/>
    <dgm:cxn modelId="{0AACD1D4-4D27-5145-B5DA-223D3DE21F97}" type="presParOf" srcId="{607731C2-99EA-7B45-B84E-51F0F691724E}" destId="{E4B3019A-E67C-DE48-862D-B2C4855D31E8}" srcOrd="0" destOrd="0" presId="urn:microsoft.com/office/officeart/2008/layout/VerticalCurvedList"/>
    <dgm:cxn modelId="{0F9AAD65-421E-5D4A-8668-557DF87365C1}" type="presParOf" srcId="{E4B3019A-E67C-DE48-862D-B2C4855D31E8}" destId="{F6B14FEF-8EF3-E242-AF70-4B353AE498E9}" srcOrd="0" destOrd="0" presId="urn:microsoft.com/office/officeart/2008/layout/VerticalCurvedList"/>
    <dgm:cxn modelId="{3D4DE138-23B8-384F-BB9D-29F6D0CD2A30}" type="presParOf" srcId="{E4B3019A-E67C-DE48-862D-B2C4855D31E8}" destId="{64B6956D-FCA5-8C4B-8B08-EC271138242D}" srcOrd="1" destOrd="0" presId="urn:microsoft.com/office/officeart/2008/layout/VerticalCurvedList"/>
    <dgm:cxn modelId="{344B2985-89E8-244E-BE8F-DAC597A4296B}" type="presParOf" srcId="{E4B3019A-E67C-DE48-862D-B2C4855D31E8}" destId="{75377353-EB34-464A-9A6C-C08E567CF7F7}" srcOrd="2" destOrd="0" presId="urn:microsoft.com/office/officeart/2008/layout/VerticalCurvedList"/>
    <dgm:cxn modelId="{23B3A5AC-DD48-0D40-8281-634EB29F7955}" type="presParOf" srcId="{E4B3019A-E67C-DE48-862D-B2C4855D31E8}" destId="{1C3D03A0-1D06-7C45-A4F3-21B84E5BE767}" srcOrd="3" destOrd="0" presId="urn:microsoft.com/office/officeart/2008/layout/VerticalCurvedList"/>
    <dgm:cxn modelId="{6395863B-98A2-BF41-80E9-9674C883289B}" type="presParOf" srcId="{607731C2-99EA-7B45-B84E-51F0F691724E}" destId="{96EC3FA9-E527-B14B-B3C1-7C5DE294836B}" srcOrd="1" destOrd="0" presId="urn:microsoft.com/office/officeart/2008/layout/VerticalCurvedList"/>
    <dgm:cxn modelId="{A1374B46-F4B2-EC4C-9653-D01284FB5987}" type="presParOf" srcId="{607731C2-99EA-7B45-B84E-51F0F691724E}" destId="{ADFA896E-78F1-1343-880E-056073875184}" srcOrd="2" destOrd="0" presId="urn:microsoft.com/office/officeart/2008/layout/VerticalCurvedList"/>
    <dgm:cxn modelId="{CEF667EB-9B04-6744-BE63-EF3AB19E58A0}" type="presParOf" srcId="{ADFA896E-78F1-1343-880E-056073875184}" destId="{207AF139-F9FB-5E49-A8C4-B53E1B901AB2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3D4DBAE-2A6A-DB4B-93D6-BFDA7A201794}" type="doc">
      <dgm:prSet loTypeId="urn:microsoft.com/office/officeart/2008/layout/VerticalCurvedList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B1AAC496-6CE1-FC41-BF2E-21EC84012AE0}">
      <dgm:prSet phldrT="[文本]" custT="1"/>
      <dgm:spPr/>
      <dgm:t>
        <a:bodyPr/>
        <a:lstStyle/>
        <a:p>
          <a:r>
            <a:rPr lang="en-US" altLang="zh-CN" sz="4000" dirty="0" smtClean="0"/>
            <a:t>A</a:t>
          </a:r>
          <a:r>
            <a:rPr lang="zh-CN" altLang="en-US" sz="4000" dirty="0" smtClean="0"/>
            <a:t> </a:t>
          </a:r>
          <a:r>
            <a:rPr lang="en-US" altLang="zh-CN" sz="4000" dirty="0" smtClean="0"/>
            <a:t>book</a:t>
          </a:r>
          <a:r>
            <a:rPr lang="zh-CN" altLang="en-US" sz="4000" dirty="0" smtClean="0"/>
            <a:t> </a:t>
          </a:r>
          <a:r>
            <a:rPr lang="en-US" altLang="zh-CN" sz="4000" dirty="0" smtClean="0"/>
            <a:t>reviewer</a:t>
          </a:r>
          <a:r>
            <a:rPr lang="zh-CN" altLang="en-US" sz="4000" dirty="0" smtClean="0"/>
            <a:t> </a:t>
          </a:r>
          <a:r>
            <a:rPr lang="en-US" altLang="zh-CN" sz="4000" dirty="0" smtClean="0"/>
            <a:t>is</a:t>
          </a:r>
          <a:r>
            <a:rPr lang="zh-CN" altLang="en-US" sz="4000" dirty="0" smtClean="0"/>
            <a:t> </a:t>
          </a:r>
          <a:r>
            <a:rPr lang="en-US" altLang="zh-CN" sz="4000" dirty="0" smtClean="0"/>
            <a:t>more</a:t>
          </a:r>
          <a:r>
            <a:rPr lang="zh-CN" altLang="en-US" sz="4000" dirty="0" smtClean="0"/>
            <a:t> </a:t>
          </a:r>
          <a:r>
            <a:rPr lang="en-US" altLang="zh-CN" sz="4000" dirty="0" smtClean="0"/>
            <a:t>like:</a:t>
          </a:r>
          <a:endParaRPr lang="zh-CN" altLang="en-US" sz="4000" dirty="0"/>
        </a:p>
      </dgm:t>
    </dgm:pt>
    <dgm:pt modelId="{EC0D930D-DE45-FB49-820C-51D52CA7157F}" type="parTrans" cxnId="{34C7631D-9762-6348-B715-1A27D6949BF2}">
      <dgm:prSet/>
      <dgm:spPr/>
      <dgm:t>
        <a:bodyPr/>
        <a:lstStyle/>
        <a:p>
          <a:endParaRPr lang="zh-CN" altLang="en-US"/>
        </a:p>
      </dgm:t>
    </dgm:pt>
    <dgm:pt modelId="{24C914E5-DE9A-AC4B-9D01-C1D51D58D636}" type="sibTrans" cxnId="{34C7631D-9762-6348-B715-1A27D6949BF2}">
      <dgm:prSet/>
      <dgm:spPr/>
      <dgm:t>
        <a:bodyPr/>
        <a:lstStyle/>
        <a:p>
          <a:endParaRPr lang="zh-CN" altLang="en-US"/>
        </a:p>
      </dgm:t>
    </dgm:pt>
    <dgm:pt modelId="{4C8700D6-5B02-074A-93B3-EF052E6D8E2F}" type="pres">
      <dgm:prSet presAssocID="{53D4DBAE-2A6A-DB4B-93D6-BFDA7A201794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zh-CN" altLang="en-US"/>
        </a:p>
      </dgm:t>
    </dgm:pt>
    <dgm:pt modelId="{607731C2-99EA-7B45-B84E-51F0F691724E}" type="pres">
      <dgm:prSet presAssocID="{53D4DBAE-2A6A-DB4B-93D6-BFDA7A201794}" presName="Name1" presStyleCnt="0"/>
      <dgm:spPr/>
    </dgm:pt>
    <dgm:pt modelId="{E4B3019A-E67C-DE48-862D-B2C4855D31E8}" type="pres">
      <dgm:prSet presAssocID="{53D4DBAE-2A6A-DB4B-93D6-BFDA7A201794}" presName="cycle" presStyleCnt="0"/>
      <dgm:spPr/>
    </dgm:pt>
    <dgm:pt modelId="{F6B14FEF-8EF3-E242-AF70-4B353AE498E9}" type="pres">
      <dgm:prSet presAssocID="{53D4DBAE-2A6A-DB4B-93D6-BFDA7A201794}" presName="srcNode" presStyleLbl="node1" presStyleIdx="0" presStyleCnt="1"/>
      <dgm:spPr/>
    </dgm:pt>
    <dgm:pt modelId="{64B6956D-FCA5-8C4B-8B08-EC271138242D}" type="pres">
      <dgm:prSet presAssocID="{53D4DBAE-2A6A-DB4B-93D6-BFDA7A201794}" presName="conn" presStyleLbl="parChTrans1D2" presStyleIdx="0" presStyleCnt="1"/>
      <dgm:spPr/>
      <dgm:t>
        <a:bodyPr/>
        <a:lstStyle/>
        <a:p>
          <a:endParaRPr lang="zh-CN" altLang="en-US"/>
        </a:p>
      </dgm:t>
    </dgm:pt>
    <dgm:pt modelId="{75377353-EB34-464A-9A6C-C08E567CF7F7}" type="pres">
      <dgm:prSet presAssocID="{53D4DBAE-2A6A-DB4B-93D6-BFDA7A201794}" presName="extraNode" presStyleLbl="node1" presStyleIdx="0" presStyleCnt="1"/>
      <dgm:spPr/>
    </dgm:pt>
    <dgm:pt modelId="{1C3D03A0-1D06-7C45-A4F3-21B84E5BE767}" type="pres">
      <dgm:prSet presAssocID="{53D4DBAE-2A6A-DB4B-93D6-BFDA7A201794}" presName="dstNode" presStyleLbl="node1" presStyleIdx="0" presStyleCnt="1"/>
      <dgm:spPr/>
    </dgm:pt>
    <dgm:pt modelId="{96EC3FA9-E527-B14B-B3C1-7C5DE294836B}" type="pres">
      <dgm:prSet presAssocID="{B1AAC496-6CE1-FC41-BF2E-21EC84012AE0}" presName="text_1" presStyleLbl="node1" presStyleIdx="0" presStyleCnt="1" custScaleY="6752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DFA896E-78F1-1343-880E-056073875184}" type="pres">
      <dgm:prSet presAssocID="{B1AAC496-6CE1-FC41-BF2E-21EC84012AE0}" presName="accent_1" presStyleCnt="0"/>
      <dgm:spPr/>
    </dgm:pt>
    <dgm:pt modelId="{207AF139-F9FB-5E49-A8C4-B53E1B901AB2}" type="pres">
      <dgm:prSet presAssocID="{B1AAC496-6CE1-FC41-BF2E-21EC84012AE0}" presName="accentRepeatNode" presStyleLbl="solidFgAcc1" presStyleIdx="0" presStyleCnt="1" custScaleX="54665" custScaleY="56175"/>
      <dgm:spPr/>
    </dgm:pt>
  </dgm:ptLst>
  <dgm:cxnLst>
    <dgm:cxn modelId="{34C7631D-9762-6348-B715-1A27D6949BF2}" srcId="{53D4DBAE-2A6A-DB4B-93D6-BFDA7A201794}" destId="{B1AAC496-6CE1-FC41-BF2E-21EC84012AE0}" srcOrd="0" destOrd="0" parTransId="{EC0D930D-DE45-FB49-820C-51D52CA7157F}" sibTransId="{24C914E5-DE9A-AC4B-9D01-C1D51D58D636}"/>
    <dgm:cxn modelId="{DB3C1B4C-2682-D849-97A2-47ACD65BDC8B}" type="presOf" srcId="{53D4DBAE-2A6A-DB4B-93D6-BFDA7A201794}" destId="{4C8700D6-5B02-074A-93B3-EF052E6D8E2F}" srcOrd="0" destOrd="0" presId="urn:microsoft.com/office/officeart/2008/layout/VerticalCurvedList"/>
    <dgm:cxn modelId="{2A9DBA80-6B4F-5F40-83F3-5A45119A97C2}" type="presOf" srcId="{24C914E5-DE9A-AC4B-9D01-C1D51D58D636}" destId="{64B6956D-FCA5-8C4B-8B08-EC271138242D}" srcOrd="0" destOrd="0" presId="urn:microsoft.com/office/officeart/2008/layout/VerticalCurvedList"/>
    <dgm:cxn modelId="{020DB5AF-3261-2A45-8D4F-A7DA3B9594CC}" type="presOf" srcId="{B1AAC496-6CE1-FC41-BF2E-21EC84012AE0}" destId="{96EC3FA9-E527-B14B-B3C1-7C5DE294836B}" srcOrd="0" destOrd="0" presId="urn:microsoft.com/office/officeart/2008/layout/VerticalCurvedList"/>
    <dgm:cxn modelId="{64F553DE-4FCD-AD4D-9CC1-78C611C0EF6E}" type="presParOf" srcId="{4C8700D6-5B02-074A-93B3-EF052E6D8E2F}" destId="{607731C2-99EA-7B45-B84E-51F0F691724E}" srcOrd="0" destOrd="0" presId="urn:microsoft.com/office/officeart/2008/layout/VerticalCurvedList"/>
    <dgm:cxn modelId="{E3D420B9-FF7E-E24C-A74E-E3433F0DF759}" type="presParOf" srcId="{607731C2-99EA-7B45-B84E-51F0F691724E}" destId="{E4B3019A-E67C-DE48-862D-B2C4855D31E8}" srcOrd="0" destOrd="0" presId="urn:microsoft.com/office/officeart/2008/layout/VerticalCurvedList"/>
    <dgm:cxn modelId="{FEEF17FF-E1FE-4948-B326-E9FFFCCA27CE}" type="presParOf" srcId="{E4B3019A-E67C-DE48-862D-B2C4855D31E8}" destId="{F6B14FEF-8EF3-E242-AF70-4B353AE498E9}" srcOrd="0" destOrd="0" presId="urn:microsoft.com/office/officeart/2008/layout/VerticalCurvedList"/>
    <dgm:cxn modelId="{E068229F-C4DC-D143-A61D-C7716962923B}" type="presParOf" srcId="{E4B3019A-E67C-DE48-862D-B2C4855D31E8}" destId="{64B6956D-FCA5-8C4B-8B08-EC271138242D}" srcOrd="1" destOrd="0" presId="urn:microsoft.com/office/officeart/2008/layout/VerticalCurvedList"/>
    <dgm:cxn modelId="{452D2468-CCAB-5F4A-9660-281666E90EEB}" type="presParOf" srcId="{E4B3019A-E67C-DE48-862D-B2C4855D31E8}" destId="{75377353-EB34-464A-9A6C-C08E567CF7F7}" srcOrd="2" destOrd="0" presId="urn:microsoft.com/office/officeart/2008/layout/VerticalCurvedList"/>
    <dgm:cxn modelId="{D1BDD35A-60B4-A241-AEE3-C5D6D19C7362}" type="presParOf" srcId="{E4B3019A-E67C-DE48-862D-B2C4855D31E8}" destId="{1C3D03A0-1D06-7C45-A4F3-21B84E5BE767}" srcOrd="3" destOrd="0" presId="urn:microsoft.com/office/officeart/2008/layout/VerticalCurvedList"/>
    <dgm:cxn modelId="{D96D1DF7-9D77-8B49-91A5-06C22AA936C5}" type="presParOf" srcId="{607731C2-99EA-7B45-B84E-51F0F691724E}" destId="{96EC3FA9-E527-B14B-B3C1-7C5DE294836B}" srcOrd="1" destOrd="0" presId="urn:microsoft.com/office/officeart/2008/layout/VerticalCurvedList"/>
    <dgm:cxn modelId="{CC9057AD-BF6D-6B4B-A3FF-1475262069A8}" type="presParOf" srcId="{607731C2-99EA-7B45-B84E-51F0F691724E}" destId="{ADFA896E-78F1-1343-880E-056073875184}" srcOrd="2" destOrd="0" presId="urn:microsoft.com/office/officeart/2008/layout/VerticalCurvedList"/>
    <dgm:cxn modelId="{6932DDF1-6265-0143-B1FE-E6A606DEC4CA}" type="presParOf" srcId="{ADFA896E-78F1-1343-880E-056073875184}" destId="{207AF139-F9FB-5E49-A8C4-B53E1B901AB2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3D4DBAE-2A6A-DB4B-93D6-BFDA7A201794}" type="doc">
      <dgm:prSet loTypeId="urn:microsoft.com/office/officeart/2008/layout/VerticalCurvedList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B1AAC496-6CE1-FC41-BF2E-21EC84012AE0}">
      <dgm:prSet phldrT="[文本]" custT="1"/>
      <dgm:spPr/>
      <dgm:t>
        <a:bodyPr/>
        <a:lstStyle/>
        <a:p>
          <a:r>
            <a:rPr lang="en-US" altLang="zh-CN" sz="4000" dirty="0" smtClean="0"/>
            <a:t>How</a:t>
          </a:r>
          <a:r>
            <a:rPr lang="zh-CN" altLang="en-US" sz="4000" dirty="0" smtClean="0"/>
            <a:t> </a:t>
          </a:r>
          <a:r>
            <a:rPr lang="en-US" altLang="zh-CN" sz="4000" dirty="0" smtClean="0"/>
            <a:t>to</a:t>
          </a:r>
          <a:r>
            <a:rPr lang="zh-CN" altLang="en-US" sz="4000" dirty="0" smtClean="0"/>
            <a:t> </a:t>
          </a:r>
          <a:r>
            <a:rPr lang="en-US" altLang="zh-CN" sz="4000" dirty="0" smtClean="0"/>
            <a:t>distinguish</a:t>
          </a:r>
          <a:r>
            <a:rPr lang="zh-CN" altLang="en-US" sz="4000" dirty="0" smtClean="0"/>
            <a:t> </a:t>
          </a:r>
          <a:r>
            <a:rPr lang="en-US" altLang="zh-CN" sz="4000" dirty="0" smtClean="0"/>
            <a:t>between</a:t>
          </a:r>
          <a:r>
            <a:rPr lang="zh-CN" altLang="en-US" sz="4000" dirty="0" smtClean="0"/>
            <a:t> </a:t>
          </a:r>
          <a:r>
            <a:rPr lang="en-US" altLang="zh-CN" sz="4000" dirty="0" smtClean="0"/>
            <a:t>descriptive</a:t>
          </a:r>
          <a:r>
            <a:rPr lang="zh-CN" altLang="en-US" sz="4000" dirty="0" smtClean="0"/>
            <a:t> </a:t>
          </a:r>
          <a:r>
            <a:rPr lang="en-US" altLang="zh-CN" sz="4000" dirty="0" smtClean="0"/>
            <a:t>review</a:t>
          </a:r>
          <a:r>
            <a:rPr lang="zh-CN" altLang="en-US" sz="4000" dirty="0" smtClean="0"/>
            <a:t> </a:t>
          </a:r>
          <a:r>
            <a:rPr lang="en-US" altLang="zh-CN" sz="4000" dirty="0" smtClean="0"/>
            <a:t>and</a:t>
          </a:r>
          <a:r>
            <a:rPr lang="zh-CN" altLang="en-US" sz="4000" dirty="0" smtClean="0"/>
            <a:t> </a:t>
          </a:r>
          <a:r>
            <a:rPr lang="en-US" altLang="zh-CN" sz="4000" dirty="0" smtClean="0"/>
            <a:t>critical</a:t>
          </a:r>
          <a:r>
            <a:rPr lang="zh-CN" altLang="en-US" sz="4000" dirty="0" smtClean="0"/>
            <a:t> </a:t>
          </a:r>
          <a:r>
            <a:rPr lang="en-US" altLang="zh-CN" sz="4000" dirty="0" smtClean="0"/>
            <a:t>review?</a:t>
          </a:r>
          <a:endParaRPr lang="zh-CN" altLang="en-US" sz="4000" dirty="0"/>
        </a:p>
      </dgm:t>
    </dgm:pt>
    <dgm:pt modelId="{EC0D930D-DE45-FB49-820C-51D52CA7157F}" type="parTrans" cxnId="{34C7631D-9762-6348-B715-1A27D6949BF2}">
      <dgm:prSet/>
      <dgm:spPr/>
      <dgm:t>
        <a:bodyPr/>
        <a:lstStyle/>
        <a:p>
          <a:endParaRPr lang="zh-CN" altLang="en-US"/>
        </a:p>
      </dgm:t>
    </dgm:pt>
    <dgm:pt modelId="{24C914E5-DE9A-AC4B-9D01-C1D51D58D636}" type="sibTrans" cxnId="{34C7631D-9762-6348-B715-1A27D6949BF2}">
      <dgm:prSet/>
      <dgm:spPr/>
      <dgm:t>
        <a:bodyPr/>
        <a:lstStyle/>
        <a:p>
          <a:endParaRPr lang="zh-CN" altLang="en-US"/>
        </a:p>
      </dgm:t>
    </dgm:pt>
    <dgm:pt modelId="{4C8700D6-5B02-074A-93B3-EF052E6D8E2F}" type="pres">
      <dgm:prSet presAssocID="{53D4DBAE-2A6A-DB4B-93D6-BFDA7A201794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zh-CN" altLang="en-US"/>
        </a:p>
      </dgm:t>
    </dgm:pt>
    <dgm:pt modelId="{607731C2-99EA-7B45-B84E-51F0F691724E}" type="pres">
      <dgm:prSet presAssocID="{53D4DBAE-2A6A-DB4B-93D6-BFDA7A201794}" presName="Name1" presStyleCnt="0"/>
      <dgm:spPr/>
    </dgm:pt>
    <dgm:pt modelId="{E4B3019A-E67C-DE48-862D-B2C4855D31E8}" type="pres">
      <dgm:prSet presAssocID="{53D4DBAE-2A6A-DB4B-93D6-BFDA7A201794}" presName="cycle" presStyleCnt="0"/>
      <dgm:spPr/>
    </dgm:pt>
    <dgm:pt modelId="{F6B14FEF-8EF3-E242-AF70-4B353AE498E9}" type="pres">
      <dgm:prSet presAssocID="{53D4DBAE-2A6A-DB4B-93D6-BFDA7A201794}" presName="srcNode" presStyleLbl="node1" presStyleIdx="0" presStyleCnt="1"/>
      <dgm:spPr/>
    </dgm:pt>
    <dgm:pt modelId="{64B6956D-FCA5-8C4B-8B08-EC271138242D}" type="pres">
      <dgm:prSet presAssocID="{53D4DBAE-2A6A-DB4B-93D6-BFDA7A201794}" presName="conn" presStyleLbl="parChTrans1D2" presStyleIdx="0" presStyleCnt="1"/>
      <dgm:spPr/>
      <dgm:t>
        <a:bodyPr/>
        <a:lstStyle/>
        <a:p>
          <a:endParaRPr lang="zh-CN" altLang="en-US"/>
        </a:p>
      </dgm:t>
    </dgm:pt>
    <dgm:pt modelId="{75377353-EB34-464A-9A6C-C08E567CF7F7}" type="pres">
      <dgm:prSet presAssocID="{53D4DBAE-2A6A-DB4B-93D6-BFDA7A201794}" presName="extraNode" presStyleLbl="node1" presStyleIdx="0" presStyleCnt="1"/>
      <dgm:spPr/>
    </dgm:pt>
    <dgm:pt modelId="{1C3D03A0-1D06-7C45-A4F3-21B84E5BE767}" type="pres">
      <dgm:prSet presAssocID="{53D4DBAE-2A6A-DB4B-93D6-BFDA7A201794}" presName="dstNode" presStyleLbl="node1" presStyleIdx="0" presStyleCnt="1"/>
      <dgm:spPr/>
    </dgm:pt>
    <dgm:pt modelId="{96EC3FA9-E527-B14B-B3C1-7C5DE294836B}" type="pres">
      <dgm:prSet presAssocID="{B1AAC496-6CE1-FC41-BF2E-21EC84012AE0}" presName="text_1" presStyleLbl="node1" presStyleIdx="0" presStyleCnt="1" custScaleY="11801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DFA896E-78F1-1343-880E-056073875184}" type="pres">
      <dgm:prSet presAssocID="{B1AAC496-6CE1-FC41-BF2E-21EC84012AE0}" presName="accent_1" presStyleCnt="0"/>
      <dgm:spPr/>
    </dgm:pt>
    <dgm:pt modelId="{207AF139-F9FB-5E49-A8C4-B53E1B901AB2}" type="pres">
      <dgm:prSet presAssocID="{B1AAC496-6CE1-FC41-BF2E-21EC84012AE0}" presName="accentRepeatNode" presStyleLbl="solidFgAcc1" presStyleIdx="0" presStyleCnt="1" custScaleX="54665" custScaleY="56175"/>
      <dgm:spPr/>
    </dgm:pt>
  </dgm:ptLst>
  <dgm:cxnLst>
    <dgm:cxn modelId="{34C7631D-9762-6348-B715-1A27D6949BF2}" srcId="{53D4DBAE-2A6A-DB4B-93D6-BFDA7A201794}" destId="{B1AAC496-6CE1-FC41-BF2E-21EC84012AE0}" srcOrd="0" destOrd="0" parTransId="{EC0D930D-DE45-FB49-820C-51D52CA7157F}" sibTransId="{24C914E5-DE9A-AC4B-9D01-C1D51D58D636}"/>
    <dgm:cxn modelId="{725610E1-562A-0246-893C-EE2E6C673D9B}" type="presOf" srcId="{24C914E5-DE9A-AC4B-9D01-C1D51D58D636}" destId="{64B6956D-FCA5-8C4B-8B08-EC271138242D}" srcOrd="0" destOrd="0" presId="urn:microsoft.com/office/officeart/2008/layout/VerticalCurvedList"/>
    <dgm:cxn modelId="{8294BC7F-FF4A-2E41-B999-190AD43FE081}" type="presOf" srcId="{53D4DBAE-2A6A-DB4B-93D6-BFDA7A201794}" destId="{4C8700D6-5B02-074A-93B3-EF052E6D8E2F}" srcOrd="0" destOrd="0" presId="urn:microsoft.com/office/officeart/2008/layout/VerticalCurvedList"/>
    <dgm:cxn modelId="{A5BF44AE-3D64-6A4A-A8F5-47B706BD4AE0}" type="presOf" srcId="{B1AAC496-6CE1-FC41-BF2E-21EC84012AE0}" destId="{96EC3FA9-E527-B14B-B3C1-7C5DE294836B}" srcOrd="0" destOrd="0" presId="urn:microsoft.com/office/officeart/2008/layout/VerticalCurvedList"/>
    <dgm:cxn modelId="{3BC0C67B-F745-3D44-9D82-D6A3302C0264}" type="presParOf" srcId="{4C8700D6-5B02-074A-93B3-EF052E6D8E2F}" destId="{607731C2-99EA-7B45-B84E-51F0F691724E}" srcOrd="0" destOrd="0" presId="urn:microsoft.com/office/officeart/2008/layout/VerticalCurvedList"/>
    <dgm:cxn modelId="{26D9AD24-C735-E74B-A466-7421C99906F0}" type="presParOf" srcId="{607731C2-99EA-7B45-B84E-51F0F691724E}" destId="{E4B3019A-E67C-DE48-862D-B2C4855D31E8}" srcOrd="0" destOrd="0" presId="urn:microsoft.com/office/officeart/2008/layout/VerticalCurvedList"/>
    <dgm:cxn modelId="{B4A8B8DF-5433-E84A-9ABC-A4B89755918E}" type="presParOf" srcId="{E4B3019A-E67C-DE48-862D-B2C4855D31E8}" destId="{F6B14FEF-8EF3-E242-AF70-4B353AE498E9}" srcOrd="0" destOrd="0" presId="urn:microsoft.com/office/officeart/2008/layout/VerticalCurvedList"/>
    <dgm:cxn modelId="{1B84DA18-ECDC-604C-8CC1-AE27760E6F04}" type="presParOf" srcId="{E4B3019A-E67C-DE48-862D-B2C4855D31E8}" destId="{64B6956D-FCA5-8C4B-8B08-EC271138242D}" srcOrd="1" destOrd="0" presId="urn:microsoft.com/office/officeart/2008/layout/VerticalCurvedList"/>
    <dgm:cxn modelId="{98B46001-8997-084F-917B-AFAED4300D66}" type="presParOf" srcId="{E4B3019A-E67C-DE48-862D-B2C4855D31E8}" destId="{75377353-EB34-464A-9A6C-C08E567CF7F7}" srcOrd="2" destOrd="0" presId="urn:microsoft.com/office/officeart/2008/layout/VerticalCurvedList"/>
    <dgm:cxn modelId="{722402FB-95FA-EA4F-B736-04820E97E197}" type="presParOf" srcId="{E4B3019A-E67C-DE48-862D-B2C4855D31E8}" destId="{1C3D03A0-1D06-7C45-A4F3-21B84E5BE767}" srcOrd="3" destOrd="0" presId="urn:microsoft.com/office/officeart/2008/layout/VerticalCurvedList"/>
    <dgm:cxn modelId="{2385FF8D-2131-2341-8A37-BE54859CA2EE}" type="presParOf" srcId="{607731C2-99EA-7B45-B84E-51F0F691724E}" destId="{96EC3FA9-E527-B14B-B3C1-7C5DE294836B}" srcOrd="1" destOrd="0" presId="urn:microsoft.com/office/officeart/2008/layout/VerticalCurvedList"/>
    <dgm:cxn modelId="{9D74403B-EB94-F548-8359-4969C1AC32E8}" type="presParOf" srcId="{607731C2-99EA-7B45-B84E-51F0F691724E}" destId="{ADFA896E-78F1-1343-880E-056073875184}" srcOrd="2" destOrd="0" presId="urn:microsoft.com/office/officeart/2008/layout/VerticalCurvedList"/>
    <dgm:cxn modelId="{11FCD126-52BC-FE44-8E20-270EE0E032B5}" type="presParOf" srcId="{ADFA896E-78F1-1343-880E-056073875184}" destId="{207AF139-F9FB-5E49-A8C4-B53E1B901AB2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3D4DBAE-2A6A-DB4B-93D6-BFDA7A201794}" type="doc">
      <dgm:prSet loTypeId="urn:microsoft.com/office/officeart/2008/layout/VerticalCurvedList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B1AAC496-6CE1-FC41-BF2E-21EC84012AE0}">
      <dgm:prSet phldrT="[文本]" custT="1"/>
      <dgm:spPr/>
      <dgm:t>
        <a:bodyPr/>
        <a:lstStyle/>
        <a:p>
          <a:r>
            <a:rPr lang="en-US" altLang="zh-CN" sz="2800" dirty="0" smtClean="0"/>
            <a:t>Can</a:t>
          </a:r>
          <a:r>
            <a:rPr lang="zh-CN" altLang="en-US" sz="2800" dirty="0" smtClean="0"/>
            <a:t> </a:t>
          </a:r>
          <a:r>
            <a:rPr lang="en-US" altLang="zh-CN" sz="2800" dirty="0" smtClean="0"/>
            <a:t>you</a:t>
          </a:r>
          <a:r>
            <a:rPr lang="zh-CN" altLang="en-US" sz="2800" dirty="0" smtClean="0"/>
            <a:t> </a:t>
          </a:r>
          <a:r>
            <a:rPr lang="en-US" altLang="zh-CN" sz="2800" dirty="0" smtClean="0"/>
            <a:t>identify</a:t>
          </a:r>
          <a:r>
            <a:rPr lang="zh-CN" altLang="en-US" sz="2800" dirty="0" smtClean="0"/>
            <a:t> </a:t>
          </a:r>
          <a:r>
            <a:rPr lang="en-US" altLang="zh-CN" sz="2800" dirty="0" smtClean="0"/>
            <a:t>the</a:t>
          </a:r>
          <a:r>
            <a:rPr lang="zh-CN" altLang="en-US" sz="2800" dirty="0" smtClean="0"/>
            <a:t> </a:t>
          </a:r>
          <a:r>
            <a:rPr lang="en-US" altLang="zh-CN" sz="2800" dirty="0" smtClean="0"/>
            <a:t>critical</a:t>
          </a:r>
          <a:r>
            <a:rPr lang="zh-CN" altLang="en-US" sz="2800" dirty="0" smtClean="0"/>
            <a:t> </a:t>
          </a:r>
          <a:r>
            <a:rPr lang="en-US" altLang="zh-CN" sz="2800" dirty="0" smtClean="0"/>
            <a:t>part</a:t>
          </a:r>
          <a:r>
            <a:rPr lang="zh-CN" altLang="en-US" sz="2800" dirty="0" smtClean="0"/>
            <a:t> </a:t>
          </a:r>
          <a:r>
            <a:rPr lang="en-US" altLang="zh-CN" sz="2800" dirty="0" smtClean="0"/>
            <a:t>of</a:t>
          </a:r>
          <a:r>
            <a:rPr lang="zh-CN" altLang="en-US" sz="2800" dirty="0" smtClean="0"/>
            <a:t> </a:t>
          </a:r>
          <a:r>
            <a:rPr lang="en-US" altLang="zh-CN" sz="2800" dirty="0" smtClean="0"/>
            <a:t>the</a:t>
          </a:r>
          <a:r>
            <a:rPr lang="zh-CN" altLang="en-US" sz="2800" dirty="0" smtClean="0"/>
            <a:t> </a:t>
          </a:r>
          <a:r>
            <a:rPr lang="en-US" altLang="zh-CN" sz="2800" dirty="0" smtClean="0"/>
            <a:t>book</a:t>
          </a:r>
          <a:r>
            <a:rPr lang="zh-CN" altLang="en-US" sz="2800" dirty="0" smtClean="0"/>
            <a:t> </a:t>
          </a:r>
          <a:r>
            <a:rPr lang="en-US" altLang="zh-CN" sz="2800" dirty="0" smtClean="0"/>
            <a:t>review</a:t>
          </a:r>
          <a:r>
            <a:rPr lang="zh-CN" altLang="en-US" sz="2800" dirty="0" smtClean="0"/>
            <a:t> </a:t>
          </a:r>
          <a:r>
            <a:rPr lang="en-US" altLang="zh-CN" sz="2800" dirty="0" smtClean="0"/>
            <a:t>in</a:t>
          </a:r>
          <a:r>
            <a:rPr lang="zh-CN" altLang="en-US" sz="2800" dirty="0" smtClean="0"/>
            <a:t> </a:t>
          </a:r>
          <a:r>
            <a:rPr lang="en-US" altLang="zh-CN" sz="2800" dirty="0" smtClean="0"/>
            <a:t>the</a:t>
          </a:r>
          <a:r>
            <a:rPr lang="zh-CN" altLang="en-US" sz="2800" dirty="0" smtClean="0"/>
            <a:t> </a:t>
          </a:r>
          <a:r>
            <a:rPr lang="en-US" altLang="zh-CN" sz="2800" dirty="0" smtClean="0"/>
            <a:t>following</a:t>
          </a:r>
          <a:r>
            <a:rPr lang="zh-CN" altLang="en-US" sz="2800" dirty="0" smtClean="0"/>
            <a:t> </a:t>
          </a:r>
          <a:r>
            <a:rPr lang="en-US" altLang="zh-CN" sz="2800" dirty="0" smtClean="0"/>
            <a:t>paragraphs?</a:t>
          </a:r>
          <a:endParaRPr lang="zh-CN" altLang="en-US" sz="2800" dirty="0"/>
        </a:p>
      </dgm:t>
    </dgm:pt>
    <dgm:pt modelId="{EC0D930D-DE45-FB49-820C-51D52CA7157F}" type="parTrans" cxnId="{34C7631D-9762-6348-B715-1A27D6949BF2}">
      <dgm:prSet/>
      <dgm:spPr/>
      <dgm:t>
        <a:bodyPr/>
        <a:lstStyle/>
        <a:p>
          <a:endParaRPr lang="zh-CN" altLang="en-US"/>
        </a:p>
      </dgm:t>
    </dgm:pt>
    <dgm:pt modelId="{24C914E5-DE9A-AC4B-9D01-C1D51D58D636}" type="sibTrans" cxnId="{34C7631D-9762-6348-B715-1A27D6949BF2}">
      <dgm:prSet/>
      <dgm:spPr/>
      <dgm:t>
        <a:bodyPr/>
        <a:lstStyle/>
        <a:p>
          <a:endParaRPr lang="zh-CN" altLang="en-US"/>
        </a:p>
      </dgm:t>
    </dgm:pt>
    <dgm:pt modelId="{4C8700D6-5B02-074A-93B3-EF052E6D8E2F}" type="pres">
      <dgm:prSet presAssocID="{53D4DBAE-2A6A-DB4B-93D6-BFDA7A201794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zh-CN" altLang="en-US"/>
        </a:p>
      </dgm:t>
    </dgm:pt>
    <dgm:pt modelId="{607731C2-99EA-7B45-B84E-51F0F691724E}" type="pres">
      <dgm:prSet presAssocID="{53D4DBAE-2A6A-DB4B-93D6-BFDA7A201794}" presName="Name1" presStyleCnt="0"/>
      <dgm:spPr/>
    </dgm:pt>
    <dgm:pt modelId="{E4B3019A-E67C-DE48-862D-B2C4855D31E8}" type="pres">
      <dgm:prSet presAssocID="{53D4DBAE-2A6A-DB4B-93D6-BFDA7A201794}" presName="cycle" presStyleCnt="0"/>
      <dgm:spPr/>
    </dgm:pt>
    <dgm:pt modelId="{F6B14FEF-8EF3-E242-AF70-4B353AE498E9}" type="pres">
      <dgm:prSet presAssocID="{53D4DBAE-2A6A-DB4B-93D6-BFDA7A201794}" presName="srcNode" presStyleLbl="node1" presStyleIdx="0" presStyleCnt="1"/>
      <dgm:spPr/>
    </dgm:pt>
    <dgm:pt modelId="{64B6956D-FCA5-8C4B-8B08-EC271138242D}" type="pres">
      <dgm:prSet presAssocID="{53D4DBAE-2A6A-DB4B-93D6-BFDA7A201794}" presName="conn" presStyleLbl="parChTrans1D2" presStyleIdx="0" presStyleCnt="1"/>
      <dgm:spPr/>
      <dgm:t>
        <a:bodyPr/>
        <a:lstStyle/>
        <a:p>
          <a:endParaRPr lang="zh-CN" altLang="en-US"/>
        </a:p>
      </dgm:t>
    </dgm:pt>
    <dgm:pt modelId="{75377353-EB34-464A-9A6C-C08E567CF7F7}" type="pres">
      <dgm:prSet presAssocID="{53D4DBAE-2A6A-DB4B-93D6-BFDA7A201794}" presName="extraNode" presStyleLbl="node1" presStyleIdx="0" presStyleCnt="1"/>
      <dgm:spPr/>
    </dgm:pt>
    <dgm:pt modelId="{1C3D03A0-1D06-7C45-A4F3-21B84E5BE767}" type="pres">
      <dgm:prSet presAssocID="{53D4DBAE-2A6A-DB4B-93D6-BFDA7A201794}" presName="dstNode" presStyleLbl="node1" presStyleIdx="0" presStyleCnt="1"/>
      <dgm:spPr/>
    </dgm:pt>
    <dgm:pt modelId="{96EC3FA9-E527-B14B-B3C1-7C5DE294836B}" type="pres">
      <dgm:prSet presAssocID="{B1AAC496-6CE1-FC41-BF2E-21EC84012AE0}" presName="text_1" presStyleLbl="node1" presStyleIdx="0" presStyleCnt="1" custScaleY="9554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DFA896E-78F1-1343-880E-056073875184}" type="pres">
      <dgm:prSet presAssocID="{B1AAC496-6CE1-FC41-BF2E-21EC84012AE0}" presName="accent_1" presStyleCnt="0"/>
      <dgm:spPr/>
    </dgm:pt>
    <dgm:pt modelId="{207AF139-F9FB-5E49-A8C4-B53E1B901AB2}" type="pres">
      <dgm:prSet presAssocID="{B1AAC496-6CE1-FC41-BF2E-21EC84012AE0}" presName="accentRepeatNode" presStyleLbl="solidFgAcc1" presStyleIdx="0" presStyleCnt="1" custScaleX="54665" custScaleY="56175"/>
      <dgm:spPr/>
    </dgm:pt>
  </dgm:ptLst>
  <dgm:cxnLst>
    <dgm:cxn modelId="{34C7631D-9762-6348-B715-1A27D6949BF2}" srcId="{53D4DBAE-2A6A-DB4B-93D6-BFDA7A201794}" destId="{B1AAC496-6CE1-FC41-BF2E-21EC84012AE0}" srcOrd="0" destOrd="0" parTransId="{EC0D930D-DE45-FB49-820C-51D52CA7157F}" sibTransId="{24C914E5-DE9A-AC4B-9D01-C1D51D58D636}"/>
    <dgm:cxn modelId="{7CCEC524-0E23-3842-9296-7CCD6063FCD3}" type="presOf" srcId="{24C914E5-DE9A-AC4B-9D01-C1D51D58D636}" destId="{64B6956D-FCA5-8C4B-8B08-EC271138242D}" srcOrd="0" destOrd="0" presId="urn:microsoft.com/office/officeart/2008/layout/VerticalCurvedList"/>
    <dgm:cxn modelId="{E13E9E21-7184-D14D-8006-D62D669F5DBE}" type="presOf" srcId="{B1AAC496-6CE1-FC41-BF2E-21EC84012AE0}" destId="{96EC3FA9-E527-B14B-B3C1-7C5DE294836B}" srcOrd="0" destOrd="0" presId="urn:microsoft.com/office/officeart/2008/layout/VerticalCurvedList"/>
    <dgm:cxn modelId="{BD09F775-0EB1-4F4B-8DEE-EBE7C4109726}" type="presOf" srcId="{53D4DBAE-2A6A-DB4B-93D6-BFDA7A201794}" destId="{4C8700D6-5B02-074A-93B3-EF052E6D8E2F}" srcOrd="0" destOrd="0" presId="urn:microsoft.com/office/officeart/2008/layout/VerticalCurvedList"/>
    <dgm:cxn modelId="{F969C971-308D-EC47-BF28-D616DE85308C}" type="presParOf" srcId="{4C8700D6-5B02-074A-93B3-EF052E6D8E2F}" destId="{607731C2-99EA-7B45-B84E-51F0F691724E}" srcOrd="0" destOrd="0" presId="urn:microsoft.com/office/officeart/2008/layout/VerticalCurvedList"/>
    <dgm:cxn modelId="{1B75EE5F-C0AF-1946-90B7-52DBE35DE9FB}" type="presParOf" srcId="{607731C2-99EA-7B45-B84E-51F0F691724E}" destId="{E4B3019A-E67C-DE48-862D-B2C4855D31E8}" srcOrd="0" destOrd="0" presId="urn:microsoft.com/office/officeart/2008/layout/VerticalCurvedList"/>
    <dgm:cxn modelId="{3425B307-4868-A741-8508-0B850AB57874}" type="presParOf" srcId="{E4B3019A-E67C-DE48-862D-B2C4855D31E8}" destId="{F6B14FEF-8EF3-E242-AF70-4B353AE498E9}" srcOrd="0" destOrd="0" presId="urn:microsoft.com/office/officeart/2008/layout/VerticalCurvedList"/>
    <dgm:cxn modelId="{75B0B9D0-A786-B746-9C0A-F8AD1604A03A}" type="presParOf" srcId="{E4B3019A-E67C-DE48-862D-B2C4855D31E8}" destId="{64B6956D-FCA5-8C4B-8B08-EC271138242D}" srcOrd="1" destOrd="0" presId="urn:microsoft.com/office/officeart/2008/layout/VerticalCurvedList"/>
    <dgm:cxn modelId="{43A2A863-2B6E-0A46-A288-3AE375643481}" type="presParOf" srcId="{E4B3019A-E67C-DE48-862D-B2C4855D31E8}" destId="{75377353-EB34-464A-9A6C-C08E567CF7F7}" srcOrd="2" destOrd="0" presId="urn:microsoft.com/office/officeart/2008/layout/VerticalCurvedList"/>
    <dgm:cxn modelId="{C9F3736E-F724-C24C-9B02-68462C405608}" type="presParOf" srcId="{E4B3019A-E67C-DE48-862D-B2C4855D31E8}" destId="{1C3D03A0-1D06-7C45-A4F3-21B84E5BE767}" srcOrd="3" destOrd="0" presId="urn:microsoft.com/office/officeart/2008/layout/VerticalCurvedList"/>
    <dgm:cxn modelId="{EE422E4D-4003-414B-88AB-38B853477B9B}" type="presParOf" srcId="{607731C2-99EA-7B45-B84E-51F0F691724E}" destId="{96EC3FA9-E527-B14B-B3C1-7C5DE294836B}" srcOrd="1" destOrd="0" presId="urn:microsoft.com/office/officeart/2008/layout/VerticalCurvedList"/>
    <dgm:cxn modelId="{66F406B8-A32D-D44B-AE8F-0EDD4EF916D5}" type="presParOf" srcId="{607731C2-99EA-7B45-B84E-51F0F691724E}" destId="{ADFA896E-78F1-1343-880E-056073875184}" srcOrd="2" destOrd="0" presId="urn:microsoft.com/office/officeart/2008/layout/VerticalCurvedList"/>
    <dgm:cxn modelId="{AB3FD777-D941-DC4B-B687-39BC90E1BFE1}" type="presParOf" srcId="{ADFA896E-78F1-1343-880E-056073875184}" destId="{207AF139-F9FB-5E49-A8C4-B53E1B901AB2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53D4DBAE-2A6A-DB4B-93D6-BFDA7A201794}" type="doc">
      <dgm:prSet loTypeId="urn:microsoft.com/office/officeart/2008/layout/VerticalCurvedList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B1AAC496-6CE1-FC41-BF2E-21EC84012AE0}">
      <dgm:prSet phldrT="[文本]" custT="1"/>
      <dgm:spPr/>
      <dgm:t>
        <a:bodyPr/>
        <a:lstStyle/>
        <a:p>
          <a:r>
            <a:rPr lang="en-US" altLang="zh-CN" sz="2800" dirty="0" smtClean="0"/>
            <a:t>Can</a:t>
          </a:r>
          <a:r>
            <a:rPr lang="zh-CN" altLang="en-US" sz="2800" dirty="0" smtClean="0"/>
            <a:t> </a:t>
          </a:r>
          <a:r>
            <a:rPr lang="en-US" altLang="zh-CN" sz="2800" dirty="0" smtClean="0"/>
            <a:t>you</a:t>
          </a:r>
          <a:r>
            <a:rPr lang="zh-CN" altLang="en-US" sz="2800" dirty="0" smtClean="0"/>
            <a:t> </a:t>
          </a:r>
          <a:r>
            <a:rPr lang="en-US" altLang="zh-CN" sz="2800" dirty="0" smtClean="0"/>
            <a:t>distinguish</a:t>
          </a:r>
          <a:r>
            <a:rPr lang="zh-CN" altLang="en-US" sz="2800" dirty="0" smtClean="0"/>
            <a:t> </a:t>
          </a:r>
          <a:r>
            <a:rPr lang="en-US" altLang="zh-CN" sz="2800" dirty="0" smtClean="0"/>
            <a:t>between</a:t>
          </a:r>
          <a:r>
            <a:rPr lang="zh-CN" altLang="en-US" sz="2800" dirty="0" smtClean="0"/>
            <a:t> </a:t>
          </a:r>
          <a:r>
            <a:rPr lang="en-US" altLang="zh-CN" sz="2800" dirty="0" smtClean="0"/>
            <a:t>descriptive</a:t>
          </a:r>
          <a:r>
            <a:rPr lang="zh-CN" altLang="en-US" sz="2800" dirty="0" smtClean="0"/>
            <a:t> </a:t>
          </a:r>
          <a:r>
            <a:rPr lang="en-US" altLang="zh-CN" sz="2800" dirty="0" smtClean="0"/>
            <a:t>and</a:t>
          </a:r>
          <a:r>
            <a:rPr lang="zh-CN" altLang="en-US" sz="2800" dirty="0" smtClean="0"/>
            <a:t> </a:t>
          </a:r>
          <a:r>
            <a:rPr lang="en-US" altLang="zh-CN" sz="2800" dirty="0" smtClean="0"/>
            <a:t>critical</a:t>
          </a:r>
          <a:r>
            <a:rPr lang="zh-CN" altLang="en-US" sz="2800" dirty="0" smtClean="0"/>
            <a:t> </a:t>
          </a:r>
          <a:r>
            <a:rPr lang="en-US" altLang="zh-CN" sz="2800" dirty="0" smtClean="0"/>
            <a:t>reviews</a:t>
          </a:r>
          <a:r>
            <a:rPr lang="zh-CN" altLang="en-US" sz="2800" dirty="0" smtClean="0"/>
            <a:t> </a:t>
          </a:r>
          <a:r>
            <a:rPr lang="en-US" altLang="zh-CN" sz="2800" dirty="0" smtClean="0"/>
            <a:t>in</a:t>
          </a:r>
          <a:r>
            <a:rPr lang="zh-CN" altLang="en-US" sz="2800" dirty="0" smtClean="0"/>
            <a:t> </a:t>
          </a:r>
          <a:r>
            <a:rPr lang="en-US" altLang="zh-CN" sz="2800" dirty="0" smtClean="0"/>
            <a:t>the</a:t>
          </a:r>
          <a:r>
            <a:rPr lang="zh-CN" altLang="en-US" sz="2800" dirty="0" smtClean="0"/>
            <a:t> </a:t>
          </a:r>
          <a:r>
            <a:rPr lang="en-US" altLang="zh-CN" sz="2800" dirty="0" smtClean="0"/>
            <a:t>following</a:t>
          </a:r>
          <a:r>
            <a:rPr lang="zh-CN" altLang="en-US" sz="2800" dirty="0" smtClean="0"/>
            <a:t> </a:t>
          </a:r>
          <a:r>
            <a:rPr lang="en-US" altLang="zh-CN" sz="2800" dirty="0" smtClean="0"/>
            <a:t>paragraphs?</a:t>
          </a:r>
          <a:endParaRPr lang="zh-CN" altLang="en-US" sz="2800" dirty="0"/>
        </a:p>
      </dgm:t>
    </dgm:pt>
    <dgm:pt modelId="{EC0D930D-DE45-FB49-820C-51D52CA7157F}" type="parTrans" cxnId="{34C7631D-9762-6348-B715-1A27D6949BF2}">
      <dgm:prSet/>
      <dgm:spPr/>
      <dgm:t>
        <a:bodyPr/>
        <a:lstStyle/>
        <a:p>
          <a:endParaRPr lang="zh-CN" altLang="en-US"/>
        </a:p>
      </dgm:t>
    </dgm:pt>
    <dgm:pt modelId="{24C914E5-DE9A-AC4B-9D01-C1D51D58D636}" type="sibTrans" cxnId="{34C7631D-9762-6348-B715-1A27D6949BF2}">
      <dgm:prSet/>
      <dgm:spPr/>
      <dgm:t>
        <a:bodyPr/>
        <a:lstStyle/>
        <a:p>
          <a:endParaRPr lang="zh-CN" altLang="en-US"/>
        </a:p>
      </dgm:t>
    </dgm:pt>
    <dgm:pt modelId="{4C8700D6-5B02-074A-93B3-EF052E6D8E2F}" type="pres">
      <dgm:prSet presAssocID="{53D4DBAE-2A6A-DB4B-93D6-BFDA7A201794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zh-CN" altLang="en-US"/>
        </a:p>
      </dgm:t>
    </dgm:pt>
    <dgm:pt modelId="{607731C2-99EA-7B45-B84E-51F0F691724E}" type="pres">
      <dgm:prSet presAssocID="{53D4DBAE-2A6A-DB4B-93D6-BFDA7A201794}" presName="Name1" presStyleCnt="0"/>
      <dgm:spPr/>
    </dgm:pt>
    <dgm:pt modelId="{E4B3019A-E67C-DE48-862D-B2C4855D31E8}" type="pres">
      <dgm:prSet presAssocID="{53D4DBAE-2A6A-DB4B-93D6-BFDA7A201794}" presName="cycle" presStyleCnt="0"/>
      <dgm:spPr/>
    </dgm:pt>
    <dgm:pt modelId="{F6B14FEF-8EF3-E242-AF70-4B353AE498E9}" type="pres">
      <dgm:prSet presAssocID="{53D4DBAE-2A6A-DB4B-93D6-BFDA7A201794}" presName="srcNode" presStyleLbl="node1" presStyleIdx="0" presStyleCnt="1"/>
      <dgm:spPr/>
    </dgm:pt>
    <dgm:pt modelId="{64B6956D-FCA5-8C4B-8B08-EC271138242D}" type="pres">
      <dgm:prSet presAssocID="{53D4DBAE-2A6A-DB4B-93D6-BFDA7A201794}" presName="conn" presStyleLbl="parChTrans1D2" presStyleIdx="0" presStyleCnt="1"/>
      <dgm:spPr/>
      <dgm:t>
        <a:bodyPr/>
        <a:lstStyle/>
        <a:p>
          <a:endParaRPr lang="zh-CN" altLang="en-US"/>
        </a:p>
      </dgm:t>
    </dgm:pt>
    <dgm:pt modelId="{75377353-EB34-464A-9A6C-C08E567CF7F7}" type="pres">
      <dgm:prSet presAssocID="{53D4DBAE-2A6A-DB4B-93D6-BFDA7A201794}" presName="extraNode" presStyleLbl="node1" presStyleIdx="0" presStyleCnt="1"/>
      <dgm:spPr/>
    </dgm:pt>
    <dgm:pt modelId="{1C3D03A0-1D06-7C45-A4F3-21B84E5BE767}" type="pres">
      <dgm:prSet presAssocID="{53D4DBAE-2A6A-DB4B-93D6-BFDA7A201794}" presName="dstNode" presStyleLbl="node1" presStyleIdx="0" presStyleCnt="1"/>
      <dgm:spPr/>
    </dgm:pt>
    <dgm:pt modelId="{96EC3FA9-E527-B14B-B3C1-7C5DE294836B}" type="pres">
      <dgm:prSet presAssocID="{B1AAC496-6CE1-FC41-BF2E-21EC84012AE0}" presName="text_1" presStyleLbl="node1" presStyleIdx="0" presStyleCnt="1" custScaleY="9554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DFA896E-78F1-1343-880E-056073875184}" type="pres">
      <dgm:prSet presAssocID="{B1AAC496-6CE1-FC41-BF2E-21EC84012AE0}" presName="accent_1" presStyleCnt="0"/>
      <dgm:spPr/>
    </dgm:pt>
    <dgm:pt modelId="{207AF139-F9FB-5E49-A8C4-B53E1B901AB2}" type="pres">
      <dgm:prSet presAssocID="{B1AAC496-6CE1-FC41-BF2E-21EC84012AE0}" presName="accentRepeatNode" presStyleLbl="solidFgAcc1" presStyleIdx="0" presStyleCnt="1" custScaleX="54665" custScaleY="56175"/>
      <dgm:spPr/>
    </dgm:pt>
  </dgm:ptLst>
  <dgm:cxnLst>
    <dgm:cxn modelId="{924A833B-9FBE-064B-B357-066C40A72D95}" type="presOf" srcId="{24C914E5-DE9A-AC4B-9D01-C1D51D58D636}" destId="{64B6956D-FCA5-8C4B-8B08-EC271138242D}" srcOrd="0" destOrd="0" presId="urn:microsoft.com/office/officeart/2008/layout/VerticalCurvedList"/>
    <dgm:cxn modelId="{34C7631D-9762-6348-B715-1A27D6949BF2}" srcId="{53D4DBAE-2A6A-DB4B-93D6-BFDA7A201794}" destId="{B1AAC496-6CE1-FC41-BF2E-21EC84012AE0}" srcOrd="0" destOrd="0" parTransId="{EC0D930D-DE45-FB49-820C-51D52CA7157F}" sibTransId="{24C914E5-DE9A-AC4B-9D01-C1D51D58D636}"/>
    <dgm:cxn modelId="{DC10E7DB-7F67-DF46-AD7A-8CF16AA3FE32}" type="presOf" srcId="{B1AAC496-6CE1-FC41-BF2E-21EC84012AE0}" destId="{96EC3FA9-E527-B14B-B3C1-7C5DE294836B}" srcOrd="0" destOrd="0" presId="urn:microsoft.com/office/officeart/2008/layout/VerticalCurvedList"/>
    <dgm:cxn modelId="{8539728B-060E-E840-85D9-870CA1053DDF}" type="presOf" srcId="{53D4DBAE-2A6A-DB4B-93D6-BFDA7A201794}" destId="{4C8700D6-5B02-074A-93B3-EF052E6D8E2F}" srcOrd="0" destOrd="0" presId="urn:microsoft.com/office/officeart/2008/layout/VerticalCurvedList"/>
    <dgm:cxn modelId="{68A0101E-0CE4-404D-9651-63F767F1F306}" type="presParOf" srcId="{4C8700D6-5B02-074A-93B3-EF052E6D8E2F}" destId="{607731C2-99EA-7B45-B84E-51F0F691724E}" srcOrd="0" destOrd="0" presId="urn:microsoft.com/office/officeart/2008/layout/VerticalCurvedList"/>
    <dgm:cxn modelId="{FCBE253F-BAFF-1346-91E8-E7D01DCDE9B4}" type="presParOf" srcId="{607731C2-99EA-7B45-B84E-51F0F691724E}" destId="{E4B3019A-E67C-DE48-862D-B2C4855D31E8}" srcOrd="0" destOrd="0" presId="urn:microsoft.com/office/officeart/2008/layout/VerticalCurvedList"/>
    <dgm:cxn modelId="{9B9BC4E1-4ADF-B94F-A685-104573866FF5}" type="presParOf" srcId="{E4B3019A-E67C-DE48-862D-B2C4855D31E8}" destId="{F6B14FEF-8EF3-E242-AF70-4B353AE498E9}" srcOrd="0" destOrd="0" presId="urn:microsoft.com/office/officeart/2008/layout/VerticalCurvedList"/>
    <dgm:cxn modelId="{D43653E8-73F3-C84A-AC88-9FB6E5BB9C11}" type="presParOf" srcId="{E4B3019A-E67C-DE48-862D-B2C4855D31E8}" destId="{64B6956D-FCA5-8C4B-8B08-EC271138242D}" srcOrd="1" destOrd="0" presId="urn:microsoft.com/office/officeart/2008/layout/VerticalCurvedList"/>
    <dgm:cxn modelId="{E5D1D306-62EC-914D-8FED-8DC5FDB2E47C}" type="presParOf" srcId="{E4B3019A-E67C-DE48-862D-B2C4855D31E8}" destId="{75377353-EB34-464A-9A6C-C08E567CF7F7}" srcOrd="2" destOrd="0" presId="urn:microsoft.com/office/officeart/2008/layout/VerticalCurvedList"/>
    <dgm:cxn modelId="{0D5B5EFA-EF86-324F-A4D8-E7FC316D2CF2}" type="presParOf" srcId="{E4B3019A-E67C-DE48-862D-B2C4855D31E8}" destId="{1C3D03A0-1D06-7C45-A4F3-21B84E5BE767}" srcOrd="3" destOrd="0" presId="urn:microsoft.com/office/officeart/2008/layout/VerticalCurvedList"/>
    <dgm:cxn modelId="{D7FF02D1-DF6A-2C4E-826E-B7836D0A3D78}" type="presParOf" srcId="{607731C2-99EA-7B45-B84E-51F0F691724E}" destId="{96EC3FA9-E527-B14B-B3C1-7C5DE294836B}" srcOrd="1" destOrd="0" presId="urn:microsoft.com/office/officeart/2008/layout/VerticalCurvedList"/>
    <dgm:cxn modelId="{934FF662-EE7A-B146-8ADF-DA5D30A48606}" type="presParOf" srcId="{607731C2-99EA-7B45-B84E-51F0F691724E}" destId="{ADFA896E-78F1-1343-880E-056073875184}" srcOrd="2" destOrd="0" presId="urn:microsoft.com/office/officeart/2008/layout/VerticalCurvedList"/>
    <dgm:cxn modelId="{1EF48B03-6763-9A4B-B8E6-E669835E9897}" type="presParOf" srcId="{ADFA896E-78F1-1343-880E-056073875184}" destId="{207AF139-F9FB-5E49-A8C4-B53E1B901AB2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53D4DBAE-2A6A-DB4B-93D6-BFDA7A201794}" type="doc">
      <dgm:prSet loTypeId="urn:microsoft.com/office/officeart/2008/layout/VerticalCurvedList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B1AAC496-6CE1-FC41-BF2E-21EC84012AE0}">
      <dgm:prSet phldrT="[文本]" custT="1"/>
      <dgm:spPr/>
      <dgm:t>
        <a:bodyPr/>
        <a:lstStyle/>
        <a:p>
          <a:r>
            <a:rPr lang="en-US" altLang="zh-CN" sz="2800" dirty="0" smtClean="0"/>
            <a:t>Can</a:t>
          </a:r>
          <a:r>
            <a:rPr lang="zh-CN" altLang="en-US" sz="2800" dirty="0" smtClean="0"/>
            <a:t> </a:t>
          </a:r>
          <a:r>
            <a:rPr lang="en-US" altLang="zh-CN" sz="2800" dirty="0" smtClean="0"/>
            <a:t>you</a:t>
          </a:r>
          <a:r>
            <a:rPr lang="zh-CN" altLang="en-US" sz="2800" dirty="0" smtClean="0"/>
            <a:t> </a:t>
          </a:r>
          <a:r>
            <a:rPr lang="en-US" altLang="zh-CN" sz="2800" dirty="0" smtClean="0"/>
            <a:t>distinguish</a:t>
          </a:r>
          <a:r>
            <a:rPr lang="zh-CN" altLang="en-US" sz="2800" dirty="0" smtClean="0"/>
            <a:t> </a:t>
          </a:r>
          <a:r>
            <a:rPr lang="en-US" altLang="zh-CN" sz="2800" dirty="0" smtClean="0"/>
            <a:t>between</a:t>
          </a:r>
          <a:r>
            <a:rPr lang="zh-CN" altLang="en-US" sz="2800" dirty="0" smtClean="0"/>
            <a:t> </a:t>
          </a:r>
          <a:r>
            <a:rPr lang="en-US" altLang="zh-CN" sz="2800" dirty="0" smtClean="0"/>
            <a:t>descriptive</a:t>
          </a:r>
          <a:r>
            <a:rPr lang="zh-CN" altLang="en-US" sz="2800" dirty="0" smtClean="0"/>
            <a:t> </a:t>
          </a:r>
          <a:r>
            <a:rPr lang="en-US" altLang="zh-CN" sz="2800" dirty="0" smtClean="0"/>
            <a:t>and</a:t>
          </a:r>
          <a:r>
            <a:rPr lang="zh-CN" altLang="en-US" sz="2800" dirty="0" smtClean="0"/>
            <a:t> </a:t>
          </a:r>
          <a:r>
            <a:rPr lang="en-US" altLang="zh-CN" sz="2800" dirty="0" smtClean="0"/>
            <a:t>critical</a:t>
          </a:r>
          <a:r>
            <a:rPr lang="zh-CN" altLang="en-US" sz="2800" dirty="0" smtClean="0"/>
            <a:t> </a:t>
          </a:r>
          <a:r>
            <a:rPr lang="en-US" altLang="zh-CN" sz="2800" dirty="0" smtClean="0"/>
            <a:t>reviews</a:t>
          </a:r>
          <a:r>
            <a:rPr lang="zh-CN" altLang="en-US" sz="2800" dirty="0" smtClean="0"/>
            <a:t> </a:t>
          </a:r>
          <a:r>
            <a:rPr lang="en-US" altLang="zh-CN" sz="2800" dirty="0" smtClean="0"/>
            <a:t>in</a:t>
          </a:r>
          <a:r>
            <a:rPr lang="zh-CN" altLang="en-US" sz="2800" dirty="0" smtClean="0"/>
            <a:t> </a:t>
          </a:r>
          <a:r>
            <a:rPr lang="en-US" altLang="zh-CN" sz="2800" dirty="0" smtClean="0"/>
            <a:t>the</a:t>
          </a:r>
          <a:r>
            <a:rPr lang="zh-CN" altLang="en-US" sz="2800" dirty="0" smtClean="0"/>
            <a:t> </a:t>
          </a:r>
          <a:r>
            <a:rPr lang="en-US" altLang="zh-CN" sz="2800" dirty="0" smtClean="0"/>
            <a:t>following</a:t>
          </a:r>
          <a:r>
            <a:rPr lang="zh-CN" altLang="en-US" sz="2800" dirty="0" smtClean="0"/>
            <a:t> </a:t>
          </a:r>
          <a:r>
            <a:rPr lang="en-US" altLang="zh-CN" sz="2800" dirty="0" smtClean="0"/>
            <a:t>paragraphs?</a:t>
          </a:r>
          <a:endParaRPr lang="zh-CN" altLang="en-US" sz="2800" dirty="0"/>
        </a:p>
      </dgm:t>
    </dgm:pt>
    <dgm:pt modelId="{EC0D930D-DE45-FB49-820C-51D52CA7157F}" type="parTrans" cxnId="{34C7631D-9762-6348-B715-1A27D6949BF2}">
      <dgm:prSet/>
      <dgm:spPr/>
      <dgm:t>
        <a:bodyPr/>
        <a:lstStyle/>
        <a:p>
          <a:endParaRPr lang="zh-CN" altLang="en-US"/>
        </a:p>
      </dgm:t>
    </dgm:pt>
    <dgm:pt modelId="{24C914E5-DE9A-AC4B-9D01-C1D51D58D636}" type="sibTrans" cxnId="{34C7631D-9762-6348-B715-1A27D6949BF2}">
      <dgm:prSet/>
      <dgm:spPr/>
      <dgm:t>
        <a:bodyPr/>
        <a:lstStyle/>
        <a:p>
          <a:endParaRPr lang="zh-CN" altLang="en-US"/>
        </a:p>
      </dgm:t>
    </dgm:pt>
    <dgm:pt modelId="{4C8700D6-5B02-074A-93B3-EF052E6D8E2F}" type="pres">
      <dgm:prSet presAssocID="{53D4DBAE-2A6A-DB4B-93D6-BFDA7A201794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zh-CN" altLang="en-US"/>
        </a:p>
      </dgm:t>
    </dgm:pt>
    <dgm:pt modelId="{607731C2-99EA-7B45-B84E-51F0F691724E}" type="pres">
      <dgm:prSet presAssocID="{53D4DBAE-2A6A-DB4B-93D6-BFDA7A201794}" presName="Name1" presStyleCnt="0"/>
      <dgm:spPr/>
    </dgm:pt>
    <dgm:pt modelId="{E4B3019A-E67C-DE48-862D-B2C4855D31E8}" type="pres">
      <dgm:prSet presAssocID="{53D4DBAE-2A6A-DB4B-93D6-BFDA7A201794}" presName="cycle" presStyleCnt="0"/>
      <dgm:spPr/>
    </dgm:pt>
    <dgm:pt modelId="{F6B14FEF-8EF3-E242-AF70-4B353AE498E9}" type="pres">
      <dgm:prSet presAssocID="{53D4DBAE-2A6A-DB4B-93D6-BFDA7A201794}" presName="srcNode" presStyleLbl="node1" presStyleIdx="0" presStyleCnt="1"/>
      <dgm:spPr/>
    </dgm:pt>
    <dgm:pt modelId="{64B6956D-FCA5-8C4B-8B08-EC271138242D}" type="pres">
      <dgm:prSet presAssocID="{53D4DBAE-2A6A-DB4B-93D6-BFDA7A201794}" presName="conn" presStyleLbl="parChTrans1D2" presStyleIdx="0" presStyleCnt="1"/>
      <dgm:spPr/>
      <dgm:t>
        <a:bodyPr/>
        <a:lstStyle/>
        <a:p>
          <a:endParaRPr lang="zh-CN" altLang="en-US"/>
        </a:p>
      </dgm:t>
    </dgm:pt>
    <dgm:pt modelId="{75377353-EB34-464A-9A6C-C08E567CF7F7}" type="pres">
      <dgm:prSet presAssocID="{53D4DBAE-2A6A-DB4B-93D6-BFDA7A201794}" presName="extraNode" presStyleLbl="node1" presStyleIdx="0" presStyleCnt="1"/>
      <dgm:spPr/>
    </dgm:pt>
    <dgm:pt modelId="{1C3D03A0-1D06-7C45-A4F3-21B84E5BE767}" type="pres">
      <dgm:prSet presAssocID="{53D4DBAE-2A6A-DB4B-93D6-BFDA7A201794}" presName="dstNode" presStyleLbl="node1" presStyleIdx="0" presStyleCnt="1"/>
      <dgm:spPr/>
    </dgm:pt>
    <dgm:pt modelId="{96EC3FA9-E527-B14B-B3C1-7C5DE294836B}" type="pres">
      <dgm:prSet presAssocID="{B1AAC496-6CE1-FC41-BF2E-21EC84012AE0}" presName="text_1" presStyleLbl="node1" presStyleIdx="0" presStyleCnt="1" custScaleY="9554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DFA896E-78F1-1343-880E-056073875184}" type="pres">
      <dgm:prSet presAssocID="{B1AAC496-6CE1-FC41-BF2E-21EC84012AE0}" presName="accent_1" presStyleCnt="0"/>
      <dgm:spPr/>
    </dgm:pt>
    <dgm:pt modelId="{207AF139-F9FB-5E49-A8C4-B53E1B901AB2}" type="pres">
      <dgm:prSet presAssocID="{B1AAC496-6CE1-FC41-BF2E-21EC84012AE0}" presName="accentRepeatNode" presStyleLbl="solidFgAcc1" presStyleIdx="0" presStyleCnt="1" custScaleX="54665" custScaleY="56175"/>
      <dgm:spPr/>
    </dgm:pt>
  </dgm:ptLst>
  <dgm:cxnLst>
    <dgm:cxn modelId="{34C7631D-9762-6348-B715-1A27D6949BF2}" srcId="{53D4DBAE-2A6A-DB4B-93D6-BFDA7A201794}" destId="{B1AAC496-6CE1-FC41-BF2E-21EC84012AE0}" srcOrd="0" destOrd="0" parTransId="{EC0D930D-DE45-FB49-820C-51D52CA7157F}" sibTransId="{24C914E5-DE9A-AC4B-9D01-C1D51D58D636}"/>
    <dgm:cxn modelId="{007181A7-C65D-7147-8477-1915FFE3FBDD}" type="presOf" srcId="{B1AAC496-6CE1-FC41-BF2E-21EC84012AE0}" destId="{96EC3FA9-E527-B14B-B3C1-7C5DE294836B}" srcOrd="0" destOrd="0" presId="urn:microsoft.com/office/officeart/2008/layout/VerticalCurvedList"/>
    <dgm:cxn modelId="{FC423AEB-B2FD-2C45-AE20-AA9AE0928BB5}" type="presOf" srcId="{24C914E5-DE9A-AC4B-9D01-C1D51D58D636}" destId="{64B6956D-FCA5-8C4B-8B08-EC271138242D}" srcOrd="0" destOrd="0" presId="urn:microsoft.com/office/officeart/2008/layout/VerticalCurvedList"/>
    <dgm:cxn modelId="{7D243B8E-DFB8-3448-B309-D3DBFA7AA8AB}" type="presOf" srcId="{53D4DBAE-2A6A-DB4B-93D6-BFDA7A201794}" destId="{4C8700D6-5B02-074A-93B3-EF052E6D8E2F}" srcOrd="0" destOrd="0" presId="urn:microsoft.com/office/officeart/2008/layout/VerticalCurvedList"/>
    <dgm:cxn modelId="{F012A573-7EC3-EE48-8738-B0025323AA90}" type="presParOf" srcId="{4C8700D6-5B02-074A-93B3-EF052E6D8E2F}" destId="{607731C2-99EA-7B45-B84E-51F0F691724E}" srcOrd="0" destOrd="0" presId="urn:microsoft.com/office/officeart/2008/layout/VerticalCurvedList"/>
    <dgm:cxn modelId="{214D2DB9-E84A-8D42-8216-4F39234C9430}" type="presParOf" srcId="{607731C2-99EA-7B45-B84E-51F0F691724E}" destId="{E4B3019A-E67C-DE48-862D-B2C4855D31E8}" srcOrd="0" destOrd="0" presId="urn:microsoft.com/office/officeart/2008/layout/VerticalCurvedList"/>
    <dgm:cxn modelId="{6E792EB4-AD48-054D-9963-7BEE97DA4DC2}" type="presParOf" srcId="{E4B3019A-E67C-DE48-862D-B2C4855D31E8}" destId="{F6B14FEF-8EF3-E242-AF70-4B353AE498E9}" srcOrd="0" destOrd="0" presId="urn:microsoft.com/office/officeart/2008/layout/VerticalCurvedList"/>
    <dgm:cxn modelId="{05286057-E329-694F-965D-E62DCDF4AF88}" type="presParOf" srcId="{E4B3019A-E67C-DE48-862D-B2C4855D31E8}" destId="{64B6956D-FCA5-8C4B-8B08-EC271138242D}" srcOrd="1" destOrd="0" presId="urn:microsoft.com/office/officeart/2008/layout/VerticalCurvedList"/>
    <dgm:cxn modelId="{C5E1A15F-402F-FE49-9FE5-A488F4AB58AC}" type="presParOf" srcId="{E4B3019A-E67C-DE48-862D-B2C4855D31E8}" destId="{75377353-EB34-464A-9A6C-C08E567CF7F7}" srcOrd="2" destOrd="0" presId="urn:microsoft.com/office/officeart/2008/layout/VerticalCurvedList"/>
    <dgm:cxn modelId="{C71996EE-9656-2E46-B625-40AED35BDE87}" type="presParOf" srcId="{E4B3019A-E67C-DE48-862D-B2C4855D31E8}" destId="{1C3D03A0-1D06-7C45-A4F3-21B84E5BE767}" srcOrd="3" destOrd="0" presId="urn:microsoft.com/office/officeart/2008/layout/VerticalCurvedList"/>
    <dgm:cxn modelId="{2B0FE217-0450-6D42-8FA3-657BCB1FC214}" type="presParOf" srcId="{607731C2-99EA-7B45-B84E-51F0F691724E}" destId="{96EC3FA9-E527-B14B-B3C1-7C5DE294836B}" srcOrd="1" destOrd="0" presId="urn:microsoft.com/office/officeart/2008/layout/VerticalCurvedList"/>
    <dgm:cxn modelId="{D3535269-BD38-CB4E-9521-05593D893F54}" type="presParOf" srcId="{607731C2-99EA-7B45-B84E-51F0F691724E}" destId="{ADFA896E-78F1-1343-880E-056073875184}" srcOrd="2" destOrd="0" presId="urn:microsoft.com/office/officeart/2008/layout/VerticalCurvedList"/>
    <dgm:cxn modelId="{61439630-214F-D243-9BD5-2F25E7AAB98E}" type="presParOf" srcId="{ADFA896E-78F1-1343-880E-056073875184}" destId="{207AF139-F9FB-5E49-A8C4-B53E1B901AB2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53D4DBAE-2A6A-DB4B-93D6-BFDA7A201794}" type="doc">
      <dgm:prSet loTypeId="urn:microsoft.com/office/officeart/2008/layout/VerticalCurvedList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B1AAC496-6CE1-FC41-BF2E-21EC84012AE0}">
      <dgm:prSet phldrT="[文本]" custT="1"/>
      <dgm:spPr/>
      <dgm:t>
        <a:bodyPr/>
        <a:lstStyle/>
        <a:p>
          <a:r>
            <a:rPr kumimoji="1" lang="en-US" altLang="zh-CN" sz="3200" dirty="0" smtClean="0"/>
            <a:t>What</a:t>
          </a:r>
          <a:r>
            <a:rPr kumimoji="1" lang="zh-CN" altLang="en-US" sz="3200" dirty="0" smtClean="0"/>
            <a:t> </a:t>
          </a:r>
          <a:r>
            <a:rPr kumimoji="1" lang="en-US" altLang="zh-CN" sz="3200" dirty="0" smtClean="0"/>
            <a:t>are</a:t>
          </a:r>
          <a:r>
            <a:rPr kumimoji="1" lang="zh-CN" altLang="en-US" sz="3200" dirty="0" smtClean="0"/>
            <a:t> </a:t>
          </a:r>
          <a:r>
            <a:rPr kumimoji="1" lang="en-US" altLang="zh-CN" sz="3200" dirty="0" smtClean="0"/>
            <a:t>the</a:t>
          </a:r>
          <a:r>
            <a:rPr kumimoji="1" lang="zh-CN" altLang="en-US" sz="3200" dirty="0" smtClean="0"/>
            <a:t> </a:t>
          </a:r>
          <a:r>
            <a:rPr kumimoji="1" lang="en-US" altLang="zh-CN" sz="3200" dirty="0" smtClean="0"/>
            <a:t>relationships</a:t>
          </a:r>
          <a:r>
            <a:rPr kumimoji="1" lang="zh-CN" altLang="en-US" sz="3200" dirty="0" smtClean="0"/>
            <a:t> </a:t>
          </a:r>
          <a:r>
            <a:rPr kumimoji="1" lang="en-US" altLang="zh-CN" sz="3200" dirty="0" smtClean="0"/>
            <a:t>between</a:t>
          </a:r>
          <a:r>
            <a:rPr kumimoji="1" lang="zh-CN" altLang="en-US" sz="3200" dirty="0" smtClean="0"/>
            <a:t> </a:t>
          </a:r>
          <a:r>
            <a:rPr kumimoji="1" lang="en-US" altLang="zh-CN" sz="3200" dirty="0" smtClean="0"/>
            <a:t>the</a:t>
          </a:r>
          <a:r>
            <a:rPr kumimoji="1" lang="zh-CN" altLang="en-US" sz="3200" dirty="0" smtClean="0"/>
            <a:t> </a:t>
          </a:r>
          <a:r>
            <a:rPr kumimoji="1" lang="en-US" altLang="zh-CN" sz="3200" dirty="0" smtClean="0"/>
            <a:t>two</a:t>
          </a:r>
          <a:r>
            <a:rPr kumimoji="1" lang="zh-CN" altLang="en-US" sz="3200" dirty="0" smtClean="0"/>
            <a:t> </a:t>
          </a:r>
          <a:r>
            <a:rPr kumimoji="1" lang="en-US" altLang="zh-CN" sz="3200" dirty="0" smtClean="0"/>
            <a:t>parts?</a:t>
          </a:r>
          <a:endParaRPr lang="zh-CN" altLang="en-US" sz="3200" dirty="0"/>
        </a:p>
      </dgm:t>
    </dgm:pt>
    <dgm:pt modelId="{EC0D930D-DE45-FB49-820C-51D52CA7157F}" type="parTrans" cxnId="{34C7631D-9762-6348-B715-1A27D6949BF2}">
      <dgm:prSet/>
      <dgm:spPr/>
      <dgm:t>
        <a:bodyPr/>
        <a:lstStyle/>
        <a:p>
          <a:endParaRPr lang="zh-CN" altLang="en-US"/>
        </a:p>
      </dgm:t>
    </dgm:pt>
    <dgm:pt modelId="{24C914E5-DE9A-AC4B-9D01-C1D51D58D636}" type="sibTrans" cxnId="{34C7631D-9762-6348-B715-1A27D6949BF2}">
      <dgm:prSet/>
      <dgm:spPr/>
      <dgm:t>
        <a:bodyPr/>
        <a:lstStyle/>
        <a:p>
          <a:endParaRPr lang="zh-CN" altLang="en-US"/>
        </a:p>
      </dgm:t>
    </dgm:pt>
    <dgm:pt modelId="{4C8700D6-5B02-074A-93B3-EF052E6D8E2F}" type="pres">
      <dgm:prSet presAssocID="{53D4DBAE-2A6A-DB4B-93D6-BFDA7A201794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zh-CN" altLang="en-US"/>
        </a:p>
      </dgm:t>
    </dgm:pt>
    <dgm:pt modelId="{607731C2-99EA-7B45-B84E-51F0F691724E}" type="pres">
      <dgm:prSet presAssocID="{53D4DBAE-2A6A-DB4B-93D6-BFDA7A201794}" presName="Name1" presStyleCnt="0"/>
      <dgm:spPr/>
    </dgm:pt>
    <dgm:pt modelId="{E4B3019A-E67C-DE48-862D-B2C4855D31E8}" type="pres">
      <dgm:prSet presAssocID="{53D4DBAE-2A6A-DB4B-93D6-BFDA7A201794}" presName="cycle" presStyleCnt="0"/>
      <dgm:spPr/>
    </dgm:pt>
    <dgm:pt modelId="{F6B14FEF-8EF3-E242-AF70-4B353AE498E9}" type="pres">
      <dgm:prSet presAssocID="{53D4DBAE-2A6A-DB4B-93D6-BFDA7A201794}" presName="srcNode" presStyleLbl="node1" presStyleIdx="0" presStyleCnt="1"/>
      <dgm:spPr/>
    </dgm:pt>
    <dgm:pt modelId="{64B6956D-FCA5-8C4B-8B08-EC271138242D}" type="pres">
      <dgm:prSet presAssocID="{53D4DBAE-2A6A-DB4B-93D6-BFDA7A201794}" presName="conn" presStyleLbl="parChTrans1D2" presStyleIdx="0" presStyleCnt="1"/>
      <dgm:spPr/>
      <dgm:t>
        <a:bodyPr/>
        <a:lstStyle/>
        <a:p>
          <a:endParaRPr lang="zh-CN" altLang="en-US"/>
        </a:p>
      </dgm:t>
    </dgm:pt>
    <dgm:pt modelId="{75377353-EB34-464A-9A6C-C08E567CF7F7}" type="pres">
      <dgm:prSet presAssocID="{53D4DBAE-2A6A-DB4B-93D6-BFDA7A201794}" presName="extraNode" presStyleLbl="node1" presStyleIdx="0" presStyleCnt="1"/>
      <dgm:spPr/>
    </dgm:pt>
    <dgm:pt modelId="{1C3D03A0-1D06-7C45-A4F3-21B84E5BE767}" type="pres">
      <dgm:prSet presAssocID="{53D4DBAE-2A6A-DB4B-93D6-BFDA7A201794}" presName="dstNode" presStyleLbl="node1" presStyleIdx="0" presStyleCnt="1"/>
      <dgm:spPr/>
    </dgm:pt>
    <dgm:pt modelId="{96EC3FA9-E527-B14B-B3C1-7C5DE294836B}" type="pres">
      <dgm:prSet presAssocID="{B1AAC496-6CE1-FC41-BF2E-21EC84012AE0}" presName="text_1" presStyleLbl="node1" presStyleIdx="0" presStyleCnt="1" custScaleX="113495" custScaleY="6752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DFA896E-78F1-1343-880E-056073875184}" type="pres">
      <dgm:prSet presAssocID="{B1AAC496-6CE1-FC41-BF2E-21EC84012AE0}" presName="accent_1" presStyleCnt="0"/>
      <dgm:spPr/>
    </dgm:pt>
    <dgm:pt modelId="{207AF139-F9FB-5E49-A8C4-B53E1B901AB2}" type="pres">
      <dgm:prSet presAssocID="{B1AAC496-6CE1-FC41-BF2E-21EC84012AE0}" presName="accentRepeatNode" presStyleLbl="solidFgAcc1" presStyleIdx="0" presStyleCnt="1" custScaleX="54665" custScaleY="56175"/>
      <dgm:spPr/>
    </dgm:pt>
  </dgm:ptLst>
  <dgm:cxnLst>
    <dgm:cxn modelId="{34C7631D-9762-6348-B715-1A27D6949BF2}" srcId="{53D4DBAE-2A6A-DB4B-93D6-BFDA7A201794}" destId="{B1AAC496-6CE1-FC41-BF2E-21EC84012AE0}" srcOrd="0" destOrd="0" parTransId="{EC0D930D-DE45-FB49-820C-51D52CA7157F}" sibTransId="{24C914E5-DE9A-AC4B-9D01-C1D51D58D636}"/>
    <dgm:cxn modelId="{E6450E66-ADC3-9143-972F-57038ED1C573}" type="presOf" srcId="{B1AAC496-6CE1-FC41-BF2E-21EC84012AE0}" destId="{96EC3FA9-E527-B14B-B3C1-7C5DE294836B}" srcOrd="0" destOrd="0" presId="urn:microsoft.com/office/officeart/2008/layout/VerticalCurvedList"/>
    <dgm:cxn modelId="{8F82DA53-DBBF-964E-A57A-6811C107124B}" type="presOf" srcId="{24C914E5-DE9A-AC4B-9D01-C1D51D58D636}" destId="{64B6956D-FCA5-8C4B-8B08-EC271138242D}" srcOrd="0" destOrd="0" presId="urn:microsoft.com/office/officeart/2008/layout/VerticalCurvedList"/>
    <dgm:cxn modelId="{8E7084BB-E025-DC42-B7CB-A841E76D2A2F}" type="presOf" srcId="{53D4DBAE-2A6A-DB4B-93D6-BFDA7A201794}" destId="{4C8700D6-5B02-074A-93B3-EF052E6D8E2F}" srcOrd="0" destOrd="0" presId="urn:microsoft.com/office/officeart/2008/layout/VerticalCurvedList"/>
    <dgm:cxn modelId="{F9CAC271-68B2-154F-AC0A-C6EF1B4C8190}" type="presParOf" srcId="{4C8700D6-5B02-074A-93B3-EF052E6D8E2F}" destId="{607731C2-99EA-7B45-B84E-51F0F691724E}" srcOrd="0" destOrd="0" presId="urn:microsoft.com/office/officeart/2008/layout/VerticalCurvedList"/>
    <dgm:cxn modelId="{0C5CF46B-3F67-E646-A23E-9FF8FD31C872}" type="presParOf" srcId="{607731C2-99EA-7B45-B84E-51F0F691724E}" destId="{E4B3019A-E67C-DE48-862D-B2C4855D31E8}" srcOrd="0" destOrd="0" presId="urn:microsoft.com/office/officeart/2008/layout/VerticalCurvedList"/>
    <dgm:cxn modelId="{CC44A479-91F8-1340-93E2-3051B17210F3}" type="presParOf" srcId="{E4B3019A-E67C-DE48-862D-B2C4855D31E8}" destId="{F6B14FEF-8EF3-E242-AF70-4B353AE498E9}" srcOrd="0" destOrd="0" presId="urn:microsoft.com/office/officeart/2008/layout/VerticalCurvedList"/>
    <dgm:cxn modelId="{118137DA-EF4D-9C44-B855-1CD3FEFB9A1B}" type="presParOf" srcId="{E4B3019A-E67C-DE48-862D-B2C4855D31E8}" destId="{64B6956D-FCA5-8C4B-8B08-EC271138242D}" srcOrd="1" destOrd="0" presId="urn:microsoft.com/office/officeart/2008/layout/VerticalCurvedList"/>
    <dgm:cxn modelId="{4B6F3039-6935-6C4A-80C2-0FB1EC00E262}" type="presParOf" srcId="{E4B3019A-E67C-DE48-862D-B2C4855D31E8}" destId="{75377353-EB34-464A-9A6C-C08E567CF7F7}" srcOrd="2" destOrd="0" presId="urn:microsoft.com/office/officeart/2008/layout/VerticalCurvedList"/>
    <dgm:cxn modelId="{142FD0CF-1381-3841-A530-5D7BB11CE8B1}" type="presParOf" srcId="{E4B3019A-E67C-DE48-862D-B2C4855D31E8}" destId="{1C3D03A0-1D06-7C45-A4F3-21B84E5BE767}" srcOrd="3" destOrd="0" presId="urn:microsoft.com/office/officeart/2008/layout/VerticalCurvedList"/>
    <dgm:cxn modelId="{80ED4CC5-D6B6-9D41-8573-558ECC5D5F39}" type="presParOf" srcId="{607731C2-99EA-7B45-B84E-51F0F691724E}" destId="{96EC3FA9-E527-B14B-B3C1-7C5DE294836B}" srcOrd="1" destOrd="0" presId="urn:microsoft.com/office/officeart/2008/layout/VerticalCurvedList"/>
    <dgm:cxn modelId="{58179C37-68A1-1B46-81F2-B3EC7F8EB70D}" type="presParOf" srcId="{607731C2-99EA-7B45-B84E-51F0F691724E}" destId="{ADFA896E-78F1-1343-880E-056073875184}" srcOrd="2" destOrd="0" presId="urn:microsoft.com/office/officeart/2008/layout/VerticalCurvedList"/>
    <dgm:cxn modelId="{5753DACF-3804-CB4E-B7CD-158B076A0C02}" type="presParOf" srcId="{ADFA896E-78F1-1343-880E-056073875184}" destId="{207AF139-F9FB-5E49-A8C4-B53E1B901AB2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EB85E310-02C5-8E4E-BAF4-5BF6F69A7CAE}" type="doc">
      <dgm:prSet loTypeId="urn:microsoft.com/office/officeart/2008/layout/VerticalCircleList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A35DB510-D38A-8647-8360-F5717743829D}">
      <dgm:prSet phldrT="[文本]" custT="1"/>
      <dgm:spPr/>
      <dgm:t>
        <a:bodyPr/>
        <a:lstStyle/>
        <a:p>
          <a:r>
            <a:rPr lang="en-US" altLang="zh-CN" sz="2800" dirty="0" smtClean="0"/>
            <a:t>PUT</a:t>
          </a:r>
          <a:r>
            <a:rPr lang="zh-CN" altLang="en-US" sz="2800" dirty="0" smtClean="0"/>
            <a:t> </a:t>
          </a:r>
          <a:r>
            <a:rPr lang="en-US" altLang="zh-CN" sz="2800" dirty="0" smtClean="0"/>
            <a:t>IN</a:t>
          </a:r>
          <a:endParaRPr lang="zh-CN" altLang="en-US" sz="2800" dirty="0"/>
        </a:p>
      </dgm:t>
    </dgm:pt>
    <dgm:pt modelId="{537F2288-1121-8B43-AB57-952887884162}" type="parTrans" cxnId="{4AAA4457-1452-F145-8BFE-4D9B6D1013B8}">
      <dgm:prSet/>
      <dgm:spPr/>
      <dgm:t>
        <a:bodyPr/>
        <a:lstStyle/>
        <a:p>
          <a:endParaRPr lang="zh-CN" altLang="en-US" sz="1600"/>
        </a:p>
      </dgm:t>
    </dgm:pt>
    <dgm:pt modelId="{E6381136-DB42-2847-9754-EA8F1A4EF590}" type="sibTrans" cxnId="{4AAA4457-1452-F145-8BFE-4D9B6D1013B8}">
      <dgm:prSet/>
      <dgm:spPr/>
      <dgm:t>
        <a:bodyPr/>
        <a:lstStyle/>
        <a:p>
          <a:endParaRPr lang="zh-CN" altLang="en-US" sz="1600"/>
        </a:p>
      </dgm:t>
    </dgm:pt>
    <dgm:pt modelId="{AFD3EBAD-6CF8-9446-BE3A-F9CF9A9538B6}">
      <dgm:prSet phldrT="[文本]" custT="1"/>
      <dgm:spPr/>
      <dgm:t>
        <a:bodyPr/>
        <a:lstStyle/>
        <a:p>
          <a:r>
            <a:rPr lang="en-US" altLang="zh-CN" sz="2800" dirty="0" smtClean="0"/>
            <a:t>TAKE</a:t>
          </a:r>
          <a:r>
            <a:rPr lang="zh-CN" altLang="en-US" sz="2800" dirty="0" smtClean="0"/>
            <a:t> </a:t>
          </a:r>
          <a:r>
            <a:rPr lang="en-US" altLang="zh-CN" sz="2800" dirty="0" smtClean="0"/>
            <a:t>OUT</a:t>
          </a:r>
          <a:endParaRPr lang="zh-CN" altLang="en-US" sz="2800" dirty="0"/>
        </a:p>
      </dgm:t>
    </dgm:pt>
    <dgm:pt modelId="{9D09F099-5CED-564E-8D45-64A88BD03698}" type="parTrans" cxnId="{0288490D-A6D7-BF42-BBD2-95828C8F0D0E}">
      <dgm:prSet/>
      <dgm:spPr/>
      <dgm:t>
        <a:bodyPr/>
        <a:lstStyle/>
        <a:p>
          <a:endParaRPr lang="zh-CN" altLang="en-US" sz="1600"/>
        </a:p>
      </dgm:t>
    </dgm:pt>
    <dgm:pt modelId="{CF0D7B5E-4D81-914E-A495-E18160BA8629}" type="sibTrans" cxnId="{0288490D-A6D7-BF42-BBD2-95828C8F0D0E}">
      <dgm:prSet/>
      <dgm:spPr/>
      <dgm:t>
        <a:bodyPr/>
        <a:lstStyle/>
        <a:p>
          <a:endParaRPr lang="zh-CN" altLang="en-US" sz="1600"/>
        </a:p>
      </dgm:t>
    </dgm:pt>
    <dgm:pt modelId="{02265544-32E4-AA47-93F4-E27E9A644C15}">
      <dgm:prSet phldrT="[文本]" custT="1"/>
      <dgm:spPr/>
      <dgm:t>
        <a:bodyPr/>
        <a:lstStyle/>
        <a:p>
          <a:pPr marL="0" algn="ctr" defTabSz="914400" rtl="0" eaLnBrk="1" latinLnBrk="0" hangingPunct="1"/>
          <a:r>
            <a:rPr kumimoji="1" lang="en-US" altLang="zh-CN" sz="2800" b="1" kern="1200" cap="none" spc="0" dirty="0" smtClean="0">
              <a:ln/>
              <a:solidFill>
                <a:schemeClr val="bg1"/>
              </a:solidFill>
              <a:effectLst/>
              <a:latin typeface="+mn-lt"/>
              <a:ea typeface="+mn-ea"/>
              <a:cs typeface="+mn-cs"/>
            </a:rPr>
            <a:t>VOICE</a:t>
          </a:r>
          <a:r>
            <a:rPr kumimoji="1" lang="zh-CN" altLang="en-US" sz="2800" b="1" kern="1200" cap="none" spc="0" dirty="0" smtClean="0">
              <a:ln/>
              <a:solidFill>
                <a:schemeClr val="bg1"/>
              </a:solidFill>
              <a:effectLst/>
              <a:latin typeface="+mn-lt"/>
              <a:ea typeface="+mn-ea"/>
              <a:cs typeface="+mn-cs"/>
            </a:rPr>
            <a:t> </a:t>
          </a:r>
        </a:p>
        <a:p>
          <a:pPr marL="0" algn="ctr" defTabSz="914400" rtl="0" eaLnBrk="1" latinLnBrk="0" hangingPunct="1"/>
          <a:r>
            <a:rPr kumimoji="1" lang="en-US" altLang="zh-CN" sz="2800" b="1" kern="1200" cap="none" spc="0" dirty="0" smtClean="0">
              <a:ln/>
              <a:solidFill>
                <a:schemeClr val="bg1"/>
              </a:solidFill>
              <a:effectLst/>
              <a:latin typeface="+mn-lt"/>
              <a:ea typeface="+mn-ea"/>
              <a:cs typeface="+mn-cs"/>
            </a:rPr>
            <a:t>OF</a:t>
          </a:r>
          <a:r>
            <a:rPr kumimoji="1" lang="zh-CN" altLang="en-US" sz="2800" b="1" kern="1200" cap="none" spc="0" dirty="0" smtClean="0">
              <a:ln/>
              <a:solidFill>
                <a:schemeClr val="bg1"/>
              </a:solidFill>
              <a:effectLst/>
              <a:latin typeface="+mn-lt"/>
              <a:ea typeface="+mn-ea"/>
              <a:cs typeface="+mn-cs"/>
            </a:rPr>
            <a:t> </a:t>
          </a:r>
          <a:r>
            <a:rPr kumimoji="1" lang="en-US" altLang="zh-CN" sz="2800" b="1" kern="1200" cap="none" spc="0" dirty="0" smtClean="0">
              <a:ln/>
              <a:solidFill>
                <a:schemeClr val="bg1"/>
              </a:solidFill>
              <a:effectLst/>
              <a:latin typeface="+mn-lt"/>
              <a:ea typeface="+mn-ea"/>
              <a:cs typeface="+mn-cs"/>
            </a:rPr>
            <a:t>THE</a:t>
          </a:r>
          <a:r>
            <a:rPr kumimoji="1" lang="zh-CN" altLang="en-US" sz="2800" b="1" kern="1200" cap="none" spc="0" dirty="0" smtClean="0">
              <a:ln/>
              <a:solidFill>
                <a:schemeClr val="bg1"/>
              </a:solidFill>
              <a:effectLst/>
              <a:latin typeface="+mn-lt"/>
              <a:ea typeface="+mn-ea"/>
              <a:cs typeface="+mn-cs"/>
            </a:rPr>
            <a:t> </a:t>
          </a:r>
          <a:r>
            <a:rPr kumimoji="1" lang="en-US" altLang="zh-CN" sz="2800" b="1" kern="1200" cap="none" spc="0" dirty="0" smtClean="0">
              <a:ln/>
              <a:solidFill>
                <a:schemeClr val="bg1"/>
              </a:solidFill>
              <a:effectLst/>
              <a:latin typeface="+mn-lt"/>
              <a:ea typeface="+mn-ea"/>
              <a:cs typeface="+mn-cs"/>
            </a:rPr>
            <a:t>BOOK</a:t>
          </a:r>
          <a:r>
            <a:rPr kumimoji="1" lang="zh-CN" altLang="en-US" sz="2800" b="1" kern="1200" cap="none" spc="0" dirty="0" smtClean="0">
              <a:ln/>
              <a:solidFill>
                <a:schemeClr val="bg1"/>
              </a:solidFill>
              <a:effectLst/>
              <a:latin typeface="+mn-lt"/>
              <a:ea typeface="+mn-ea"/>
              <a:cs typeface="+mn-cs"/>
            </a:rPr>
            <a:t> </a:t>
          </a:r>
          <a:r>
            <a:rPr kumimoji="1" lang="en-US" altLang="zh-CN" sz="2800" b="1" kern="1200" cap="none" spc="0" dirty="0" smtClean="0">
              <a:ln/>
              <a:solidFill>
                <a:schemeClr val="bg1"/>
              </a:solidFill>
              <a:effectLst/>
              <a:latin typeface="+mn-lt"/>
              <a:ea typeface="+mn-ea"/>
              <a:cs typeface="+mn-cs"/>
            </a:rPr>
            <a:t>WRITER</a:t>
          </a:r>
          <a:endParaRPr kumimoji="1" lang="zh-CN" altLang="en-US" sz="2800" b="1" kern="1200" cap="none" spc="0" dirty="0">
            <a:ln/>
            <a:solidFill>
              <a:schemeClr val="bg1"/>
            </a:solidFill>
            <a:effectLst/>
            <a:latin typeface="+mn-lt"/>
            <a:ea typeface="+mn-ea"/>
            <a:cs typeface="+mn-cs"/>
          </a:endParaRPr>
        </a:p>
      </dgm:t>
    </dgm:pt>
    <dgm:pt modelId="{1DFA995B-61F6-634F-B743-43B5EF773566}" type="parTrans" cxnId="{057356C1-5910-A347-9FB6-53F538B8EEBB}">
      <dgm:prSet/>
      <dgm:spPr/>
      <dgm:t>
        <a:bodyPr/>
        <a:lstStyle/>
        <a:p>
          <a:endParaRPr lang="zh-CN" altLang="en-US" sz="1600"/>
        </a:p>
      </dgm:t>
    </dgm:pt>
    <dgm:pt modelId="{231BDFDA-9A35-D74B-AD41-BF9F458E3B7C}" type="sibTrans" cxnId="{057356C1-5910-A347-9FB6-53F538B8EEBB}">
      <dgm:prSet/>
      <dgm:spPr/>
      <dgm:t>
        <a:bodyPr/>
        <a:lstStyle/>
        <a:p>
          <a:endParaRPr lang="zh-CN" altLang="en-US" sz="1600"/>
        </a:p>
      </dgm:t>
    </dgm:pt>
    <dgm:pt modelId="{D537E2BE-1D11-5F4F-984E-BE0C0F3AC3AB}">
      <dgm:prSet phldrT="[文本]" custT="1"/>
      <dgm:spPr/>
      <dgm:t>
        <a:bodyPr/>
        <a:lstStyle/>
        <a:p>
          <a:pPr marL="0" algn="ctr" defTabSz="914400" rtl="0" eaLnBrk="1" latinLnBrk="0" hangingPunct="1"/>
          <a:r>
            <a:rPr kumimoji="1" lang="en-US" altLang="zh-CN" sz="2800" b="1" kern="1200" cap="none" spc="0" dirty="0" smtClean="0">
              <a:ln/>
              <a:solidFill>
                <a:schemeClr val="bg1"/>
              </a:solidFill>
              <a:effectLst/>
              <a:latin typeface="+mn-lt"/>
              <a:ea typeface="+mn-ea"/>
              <a:cs typeface="+mn-cs"/>
            </a:rPr>
            <a:t>VOICE</a:t>
          </a:r>
          <a:r>
            <a:rPr kumimoji="1" lang="zh-CN" altLang="en-US" sz="2800" b="1" kern="1200" cap="none" spc="0" dirty="0" smtClean="0">
              <a:ln/>
              <a:solidFill>
                <a:schemeClr val="bg1"/>
              </a:solidFill>
              <a:effectLst/>
              <a:latin typeface="+mn-lt"/>
              <a:ea typeface="+mn-ea"/>
              <a:cs typeface="+mn-cs"/>
            </a:rPr>
            <a:t> </a:t>
          </a:r>
        </a:p>
        <a:p>
          <a:pPr marL="0" algn="ctr" defTabSz="914400" rtl="0" eaLnBrk="1" latinLnBrk="0" hangingPunct="1"/>
          <a:r>
            <a:rPr kumimoji="1" lang="en-US" altLang="zh-CN" sz="2800" b="1" kern="1200" cap="none" spc="0" dirty="0" smtClean="0">
              <a:ln/>
              <a:solidFill>
                <a:schemeClr val="bg1"/>
              </a:solidFill>
              <a:effectLst/>
              <a:latin typeface="+mn-lt"/>
              <a:ea typeface="+mn-ea"/>
              <a:cs typeface="+mn-cs"/>
            </a:rPr>
            <a:t>OF</a:t>
          </a:r>
          <a:r>
            <a:rPr kumimoji="1" lang="zh-CN" altLang="en-US" sz="2800" b="1" kern="1200" cap="none" spc="0" dirty="0" smtClean="0">
              <a:ln/>
              <a:solidFill>
                <a:schemeClr val="bg1"/>
              </a:solidFill>
              <a:effectLst/>
              <a:latin typeface="+mn-lt"/>
              <a:ea typeface="+mn-ea"/>
              <a:cs typeface="+mn-cs"/>
            </a:rPr>
            <a:t> </a:t>
          </a:r>
          <a:r>
            <a:rPr kumimoji="1" lang="en-US" altLang="zh-CN" sz="2800" b="1" kern="1200" cap="none" spc="0" dirty="0" smtClean="0">
              <a:ln/>
              <a:solidFill>
                <a:schemeClr val="bg1"/>
              </a:solidFill>
              <a:effectLst/>
              <a:latin typeface="+mn-lt"/>
              <a:ea typeface="+mn-ea"/>
              <a:cs typeface="+mn-cs"/>
            </a:rPr>
            <a:t>THE</a:t>
          </a:r>
          <a:r>
            <a:rPr kumimoji="1" lang="zh-CN" altLang="en-US" sz="2800" b="1" kern="1200" cap="none" spc="0" dirty="0" smtClean="0">
              <a:ln/>
              <a:solidFill>
                <a:schemeClr val="bg1"/>
              </a:solidFill>
              <a:effectLst/>
              <a:latin typeface="+mn-lt"/>
              <a:ea typeface="+mn-ea"/>
              <a:cs typeface="+mn-cs"/>
            </a:rPr>
            <a:t> </a:t>
          </a:r>
          <a:r>
            <a:rPr kumimoji="1" lang="en-US" altLang="zh-CN" sz="2800" b="1" kern="1200" cap="none" spc="0" dirty="0" smtClean="0">
              <a:ln/>
              <a:solidFill>
                <a:schemeClr val="bg1"/>
              </a:solidFill>
              <a:effectLst/>
              <a:latin typeface="+mn-lt"/>
              <a:ea typeface="+mn-ea"/>
              <a:cs typeface="+mn-cs"/>
            </a:rPr>
            <a:t>BOOK</a:t>
          </a:r>
          <a:r>
            <a:rPr kumimoji="1" lang="zh-CN" altLang="en-US" sz="2800" b="1" kern="1200" cap="none" spc="0" dirty="0" smtClean="0">
              <a:ln/>
              <a:solidFill>
                <a:schemeClr val="bg1"/>
              </a:solidFill>
              <a:effectLst/>
              <a:latin typeface="+mn-lt"/>
              <a:ea typeface="+mn-ea"/>
              <a:cs typeface="+mn-cs"/>
            </a:rPr>
            <a:t> </a:t>
          </a:r>
          <a:r>
            <a:rPr kumimoji="1" lang="en-US" altLang="zh-CN" sz="2800" b="1" kern="1200" cap="none" spc="0" dirty="0" smtClean="0">
              <a:ln/>
              <a:solidFill>
                <a:schemeClr val="bg1"/>
              </a:solidFill>
              <a:effectLst/>
              <a:latin typeface="+mn-lt"/>
              <a:ea typeface="+mn-ea"/>
              <a:cs typeface="+mn-cs"/>
            </a:rPr>
            <a:t>REVIEWER</a:t>
          </a:r>
          <a:endParaRPr kumimoji="1" lang="zh-CN" altLang="en-US" sz="2800" b="1" kern="1200" cap="none" spc="0" dirty="0">
            <a:ln/>
            <a:solidFill>
              <a:schemeClr val="bg1"/>
            </a:solidFill>
            <a:effectLst/>
            <a:latin typeface="+mn-lt"/>
            <a:ea typeface="+mn-ea"/>
            <a:cs typeface="+mn-cs"/>
          </a:endParaRPr>
        </a:p>
      </dgm:t>
    </dgm:pt>
    <dgm:pt modelId="{9567D575-F437-9C44-9CD3-17088C48B548}" type="sibTrans" cxnId="{C15A816B-2C94-1940-B236-F299E56D3B83}">
      <dgm:prSet/>
      <dgm:spPr/>
      <dgm:t>
        <a:bodyPr/>
        <a:lstStyle/>
        <a:p>
          <a:endParaRPr lang="zh-CN" altLang="en-US" sz="1600"/>
        </a:p>
      </dgm:t>
    </dgm:pt>
    <dgm:pt modelId="{CA246858-314E-FF4C-9B3A-FE13018CDECD}" type="parTrans" cxnId="{C15A816B-2C94-1940-B236-F299E56D3B83}">
      <dgm:prSet/>
      <dgm:spPr/>
      <dgm:t>
        <a:bodyPr/>
        <a:lstStyle/>
        <a:p>
          <a:endParaRPr lang="zh-CN" altLang="en-US" sz="1600"/>
        </a:p>
      </dgm:t>
    </dgm:pt>
    <dgm:pt modelId="{DBD07128-D70D-7F43-8AFC-3AF13FA79D75}" type="pres">
      <dgm:prSet presAssocID="{EB85E310-02C5-8E4E-BAF4-5BF6F69A7CAE}" presName="Name0" presStyleCnt="0">
        <dgm:presLayoutVars>
          <dgm:dir/>
        </dgm:presLayoutVars>
      </dgm:prSet>
      <dgm:spPr/>
      <dgm:t>
        <a:bodyPr/>
        <a:lstStyle/>
        <a:p>
          <a:endParaRPr lang="zh-CN" altLang="en-US"/>
        </a:p>
      </dgm:t>
    </dgm:pt>
    <dgm:pt modelId="{898523CF-B80D-C34F-B32C-882F0B5210A2}" type="pres">
      <dgm:prSet presAssocID="{A35DB510-D38A-8647-8360-F5717743829D}" presName="withChildren" presStyleCnt="0"/>
      <dgm:spPr/>
    </dgm:pt>
    <dgm:pt modelId="{12C8A493-6B8A-AE4C-A004-437A5D45FDC1}" type="pres">
      <dgm:prSet presAssocID="{A35DB510-D38A-8647-8360-F5717743829D}" presName="bigCircle" presStyleLbl="vennNode1" presStyleIdx="0" presStyleCnt="4" custScaleX="84620" custScaleY="80924"/>
      <dgm:spPr/>
    </dgm:pt>
    <dgm:pt modelId="{874DB0D6-404C-864E-9773-467F52586D05}" type="pres">
      <dgm:prSet presAssocID="{A35DB510-D38A-8647-8360-F5717743829D}" presName="medCircle" presStyleLbl="vennNode1" presStyleIdx="1" presStyleCnt="4"/>
      <dgm:spPr/>
    </dgm:pt>
    <dgm:pt modelId="{693B179E-B91F-A746-87E5-2A67EBFE212E}" type="pres">
      <dgm:prSet presAssocID="{A35DB510-D38A-8647-8360-F5717743829D}" presName="txLvl1" presStyleLbl="revTx" presStyleIdx="0" presStyleCnt="4" custLinFactNeighborX="-33258" custLinFactNeighborY="3722"/>
      <dgm:spPr/>
      <dgm:t>
        <a:bodyPr/>
        <a:lstStyle/>
        <a:p>
          <a:endParaRPr lang="zh-CN" altLang="en-US"/>
        </a:p>
      </dgm:t>
    </dgm:pt>
    <dgm:pt modelId="{A1A97634-31F3-AC48-AB9D-FF121ADC2605}" type="pres">
      <dgm:prSet presAssocID="{A35DB510-D38A-8647-8360-F5717743829D}" presName="lin" presStyleCnt="0"/>
      <dgm:spPr/>
    </dgm:pt>
    <dgm:pt modelId="{621EB96E-A62C-7342-924A-00920BE80EF6}" type="pres">
      <dgm:prSet presAssocID="{D537E2BE-1D11-5F4F-984E-BE0C0F3AC3AB}" presName="txLvl2" presStyleLbl="revTx" presStyleIdx="1" presStyleCnt="4" custLinFactNeighborX="-11744" custLinFactNeighborY="32639"/>
      <dgm:spPr/>
      <dgm:t>
        <a:bodyPr/>
        <a:lstStyle/>
        <a:p>
          <a:endParaRPr lang="zh-CN" altLang="en-US"/>
        </a:p>
      </dgm:t>
    </dgm:pt>
    <dgm:pt modelId="{5C294A3F-3867-1F4F-B10F-D8471C526D10}" type="pres">
      <dgm:prSet presAssocID="{A35DB510-D38A-8647-8360-F5717743829D}" presName="overlap" presStyleCnt="0"/>
      <dgm:spPr/>
    </dgm:pt>
    <dgm:pt modelId="{923C6210-4FF8-C74A-AD54-3762D64BECE0}" type="pres">
      <dgm:prSet presAssocID="{AFD3EBAD-6CF8-9446-BE3A-F9CF9A9538B6}" presName="withChildren" presStyleCnt="0"/>
      <dgm:spPr/>
    </dgm:pt>
    <dgm:pt modelId="{C73E9D70-4664-8E43-97E6-AE470B105927}" type="pres">
      <dgm:prSet presAssocID="{AFD3EBAD-6CF8-9446-BE3A-F9CF9A9538B6}" presName="bigCircle" presStyleLbl="vennNode1" presStyleIdx="2" presStyleCnt="4" custScaleX="101815"/>
      <dgm:spPr/>
    </dgm:pt>
    <dgm:pt modelId="{C6026D56-6450-4647-9D1A-42FE0C633E21}" type="pres">
      <dgm:prSet presAssocID="{AFD3EBAD-6CF8-9446-BE3A-F9CF9A9538B6}" presName="medCircle" presStyleLbl="vennNode1" presStyleIdx="3" presStyleCnt="4"/>
      <dgm:spPr/>
    </dgm:pt>
    <dgm:pt modelId="{D3E899E4-4525-5F4C-8C2D-F0AA49645C17}" type="pres">
      <dgm:prSet presAssocID="{AFD3EBAD-6CF8-9446-BE3A-F9CF9A9538B6}" presName="txLvl1" presStyleLbl="revTx" presStyleIdx="2" presStyleCnt="4" custLinFactNeighborX="-45098" custLinFactNeighborY="-573"/>
      <dgm:spPr/>
      <dgm:t>
        <a:bodyPr/>
        <a:lstStyle/>
        <a:p>
          <a:endParaRPr lang="zh-CN" altLang="en-US"/>
        </a:p>
      </dgm:t>
    </dgm:pt>
    <dgm:pt modelId="{C9647D67-6BCB-7641-BB5F-EE858C84597E}" type="pres">
      <dgm:prSet presAssocID="{AFD3EBAD-6CF8-9446-BE3A-F9CF9A9538B6}" presName="lin" presStyleCnt="0"/>
      <dgm:spPr/>
    </dgm:pt>
    <dgm:pt modelId="{E724C1CE-CA00-5A44-85D5-D795FC028C9D}" type="pres">
      <dgm:prSet presAssocID="{02265544-32E4-AA47-93F4-E27E9A644C15}" presName="txLvl2" presStyleLbl="revTx" presStyleIdx="3" presStyleCnt="4" custLinFactNeighborX="-11439" custLinFactNeighborY="82577"/>
      <dgm:spPr/>
      <dgm:t>
        <a:bodyPr/>
        <a:lstStyle/>
        <a:p>
          <a:endParaRPr lang="zh-CN" altLang="en-US"/>
        </a:p>
      </dgm:t>
    </dgm:pt>
  </dgm:ptLst>
  <dgm:cxnLst>
    <dgm:cxn modelId="{63DA270A-E372-EB47-B241-27362D09103C}" type="presOf" srcId="{02265544-32E4-AA47-93F4-E27E9A644C15}" destId="{E724C1CE-CA00-5A44-85D5-D795FC028C9D}" srcOrd="0" destOrd="0" presId="urn:microsoft.com/office/officeart/2008/layout/VerticalCircleList"/>
    <dgm:cxn modelId="{4AAA4457-1452-F145-8BFE-4D9B6D1013B8}" srcId="{EB85E310-02C5-8E4E-BAF4-5BF6F69A7CAE}" destId="{A35DB510-D38A-8647-8360-F5717743829D}" srcOrd="0" destOrd="0" parTransId="{537F2288-1121-8B43-AB57-952887884162}" sibTransId="{E6381136-DB42-2847-9754-EA8F1A4EF590}"/>
    <dgm:cxn modelId="{A24E3B9B-C230-CF45-90D7-B69F9E2A9E2D}" type="presOf" srcId="{EB85E310-02C5-8E4E-BAF4-5BF6F69A7CAE}" destId="{DBD07128-D70D-7F43-8AFC-3AF13FA79D75}" srcOrd="0" destOrd="0" presId="urn:microsoft.com/office/officeart/2008/layout/VerticalCircleList"/>
    <dgm:cxn modelId="{BD261470-1CFA-9342-B3F6-9EA5A0271E5F}" type="presOf" srcId="{D537E2BE-1D11-5F4F-984E-BE0C0F3AC3AB}" destId="{621EB96E-A62C-7342-924A-00920BE80EF6}" srcOrd="0" destOrd="0" presId="urn:microsoft.com/office/officeart/2008/layout/VerticalCircleList"/>
    <dgm:cxn modelId="{C15A816B-2C94-1940-B236-F299E56D3B83}" srcId="{A35DB510-D38A-8647-8360-F5717743829D}" destId="{D537E2BE-1D11-5F4F-984E-BE0C0F3AC3AB}" srcOrd="0" destOrd="0" parTransId="{CA246858-314E-FF4C-9B3A-FE13018CDECD}" sibTransId="{9567D575-F437-9C44-9CD3-17088C48B548}"/>
    <dgm:cxn modelId="{057356C1-5910-A347-9FB6-53F538B8EEBB}" srcId="{AFD3EBAD-6CF8-9446-BE3A-F9CF9A9538B6}" destId="{02265544-32E4-AA47-93F4-E27E9A644C15}" srcOrd="0" destOrd="0" parTransId="{1DFA995B-61F6-634F-B743-43B5EF773566}" sibTransId="{231BDFDA-9A35-D74B-AD41-BF9F458E3B7C}"/>
    <dgm:cxn modelId="{956E069C-1DD4-6A44-99D8-A071E3A7D066}" type="presOf" srcId="{A35DB510-D38A-8647-8360-F5717743829D}" destId="{693B179E-B91F-A746-87E5-2A67EBFE212E}" srcOrd="0" destOrd="0" presId="urn:microsoft.com/office/officeart/2008/layout/VerticalCircleList"/>
    <dgm:cxn modelId="{0288490D-A6D7-BF42-BBD2-95828C8F0D0E}" srcId="{EB85E310-02C5-8E4E-BAF4-5BF6F69A7CAE}" destId="{AFD3EBAD-6CF8-9446-BE3A-F9CF9A9538B6}" srcOrd="1" destOrd="0" parTransId="{9D09F099-5CED-564E-8D45-64A88BD03698}" sibTransId="{CF0D7B5E-4D81-914E-A495-E18160BA8629}"/>
    <dgm:cxn modelId="{7E13C2A7-EC02-834A-895A-FD05BFF8737E}" type="presOf" srcId="{AFD3EBAD-6CF8-9446-BE3A-F9CF9A9538B6}" destId="{D3E899E4-4525-5F4C-8C2D-F0AA49645C17}" srcOrd="0" destOrd="0" presId="urn:microsoft.com/office/officeart/2008/layout/VerticalCircleList"/>
    <dgm:cxn modelId="{B79B2605-C062-CE4F-A4E2-4679BEC7765F}" type="presParOf" srcId="{DBD07128-D70D-7F43-8AFC-3AF13FA79D75}" destId="{898523CF-B80D-C34F-B32C-882F0B5210A2}" srcOrd="0" destOrd="0" presId="urn:microsoft.com/office/officeart/2008/layout/VerticalCircleList"/>
    <dgm:cxn modelId="{FFF5D102-E081-FA4E-8C51-E912EA0AF196}" type="presParOf" srcId="{898523CF-B80D-C34F-B32C-882F0B5210A2}" destId="{12C8A493-6B8A-AE4C-A004-437A5D45FDC1}" srcOrd="0" destOrd="0" presId="urn:microsoft.com/office/officeart/2008/layout/VerticalCircleList"/>
    <dgm:cxn modelId="{193D4CD9-D6E8-D74F-98FA-B9C9813088E3}" type="presParOf" srcId="{898523CF-B80D-C34F-B32C-882F0B5210A2}" destId="{874DB0D6-404C-864E-9773-467F52586D05}" srcOrd="1" destOrd="0" presId="urn:microsoft.com/office/officeart/2008/layout/VerticalCircleList"/>
    <dgm:cxn modelId="{600B70CC-05DB-224D-A9A2-E5889598621F}" type="presParOf" srcId="{898523CF-B80D-C34F-B32C-882F0B5210A2}" destId="{693B179E-B91F-A746-87E5-2A67EBFE212E}" srcOrd="2" destOrd="0" presId="urn:microsoft.com/office/officeart/2008/layout/VerticalCircleList"/>
    <dgm:cxn modelId="{E05CBA84-4241-BA42-BABE-C445A0BC7D21}" type="presParOf" srcId="{898523CF-B80D-C34F-B32C-882F0B5210A2}" destId="{A1A97634-31F3-AC48-AB9D-FF121ADC2605}" srcOrd="3" destOrd="0" presId="urn:microsoft.com/office/officeart/2008/layout/VerticalCircleList"/>
    <dgm:cxn modelId="{4A7729CA-381E-5C40-A73B-F553AEDDB64C}" type="presParOf" srcId="{A1A97634-31F3-AC48-AB9D-FF121ADC2605}" destId="{621EB96E-A62C-7342-924A-00920BE80EF6}" srcOrd="0" destOrd="0" presId="urn:microsoft.com/office/officeart/2008/layout/VerticalCircleList"/>
    <dgm:cxn modelId="{E285E66C-7E6E-0541-ADFB-F9B1111852DE}" type="presParOf" srcId="{DBD07128-D70D-7F43-8AFC-3AF13FA79D75}" destId="{5C294A3F-3867-1F4F-B10F-D8471C526D10}" srcOrd="1" destOrd="0" presId="urn:microsoft.com/office/officeart/2008/layout/VerticalCircleList"/>
    <dgm:cxn modelId="{2F06EBAF-0088-CE44-B8D9-0F897EFE777D}" type="presParOf" srcId="{DBD07128-D70D-7F43-8AFC-3AF13FA79D75}" destId="{923C6210-4FF8-C74A-AD54-3762D64BECE0}" srcOrd="2" destOrd="0" presId="urn:microsoft.com/office/officeart/2008/layout/VerticalCircleList"/>
    <dgm:cxn modelId="{F99A3C0C-C0AA-5544-9A19-1A5ED6B65B13}" type="presParOf" srcId="{923C6210-4FF8-C74A-AD54-3762D64BECE0}" destId="{C73E9D70-4664-8E43-97E6-AE470B105927}" srcOrd="0" destOrd="0" presId="urn:microsoft.com/office/officeart/2008/layout/VerticalCircleList"/>
    <dgm:cxn modelId="{6D501686-0980-BB4A-803F-5B2DF2D5AE0C}" type="presParOf" srcId="{923C6210-4FF8-C74A-AD54-3762D64BECE0}" destId="{C6026D56-6450-4647-9D1A-42FE0C633E21}" srcOrd="1" destOrd="0" presId="urn:microsoft.com/office/officeart/2008/layout/VerticalCircleList"/>
    <dgm:cxn modelId="{C351807A-289D-7C4B-BE0A-B6B018A8E6AE}" type="presParOf" srcId="{923C6210-4FF8-C74A-AD54-3762D64BECE0}" destId="{D3E899E4-4525-5F4C-8C2D-F0AA49645C17}" srcOrd="2" destOrd="0" presId="urn:microsoft.com/office/officeart/2008/layout/VerticalCircleList"/>
    <dgm:cxn modelId="{C86C8F71-C232-6A4C-8CBD-9C5A0AC910A6}" type="presParOf" srcId="{923C6210-4FF8-C74A-AD54-3762D64BECE0}" destId="{C9647D67-6BCB-7641-BB5F-EE858C84597E}" srcOrd="3" destOrd="0" presId="urn:microsoft.com/office/officeart/2008/layout/VerticalCircleList"/>
    <dgm:cxn modelId="{6C44DB9D-40ED-2B41-BC1A-05886B61FC79}" type="presParOf" srcId="{C9647D67-6BCB-7641-BB5F-EE858C84597E}" destId="{E724C1CE-CA00-5A44-85D5-D795FC028C9D}" srcOrd="0" destOrd="0" presId="urn:microsoft.com/office/officeart/2008/layout/VerticalCircleList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0C6EF06-5970-494C-B7CE-8709E34344AB}">
      <dsp:nvSpPr>
        <dsp:cNvPr id="0" name=""/>
        <dsp:cNvSpPr/>
      </dsp:nvSpPr>
      <dsp:spPr>
        <a:xfrm>
          <a:off x="3375382" y="2272028"/>
          <a:ext cx="1082165" cy="160146"/>
        </a:xfrm>
        <a:prstGeom prst="ellipse">
          <a:avLst/>
        </a:prstGeom>
        <a:solidFill>
          <a:schemeClr val="bg1"/>
        </a:solidFill>
        <a:ln w="6350" cap="flat" cmpd="sng" algn="ctr">
          <a:noFill/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51E8531-170A-B443-A521-4CBCC6B05FB5}">
      <dsp:nvSpPr>
        <dsp:cNvPr id="0" name=""/>
        <dsp:cNvSpPr/>
      </dsp:nvSpPr>
      <dsp:spPr>
        <a:xfrm>
          <a:off x="2855667" y="2703576"/>
          <a:ext cx="1082165" cy="160146"/>
        </a:xfrm>
        <a:prstGeom prst="ellipse">
          <a:avLst/>
        </a:prstGeom>
        <a:solidFill>
          <a:schemeClr val="bg1"/>
        </a:solidFill>
        <a:ln w="6350" cap="flat" cmpd="sng" algn="ctr">
          <a:noFill/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0FA71B5-FEE1-904A-80AB-5D8F8E2EE907}">
      <dsp:nvSpPr>
        <dsp:cNvPr id="0" name=""/>
        <dsp:cNvSpPr/>
      </dsp:nvSpPr>
      <dsp:spPr>
        <a:xfrm>
          <a:off x="3176150" y="2543819"/>
          <a:ext cx="1082165" cy="160146"/>
        </a:xfrm>
        <a:prstGeom prst="ellipse">
          <a:avLst/>
        </a:prstGeom>
        <a:solidFill>
          <a:schemeClr val="bg1"/>
        </a:solidFill>
        <a:ln w="6350" cap="flat" cmpd="sng" algn="ctr">
          <a:noFill/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B3ABF63-20A0-1649-A993-44CA83543DED}">
      <dsp:nvSpPr>
        <dsp:cNvPr id="0" name=""/>
        <dsp:cNvSpPr/>
      </dsp:nvSpPr>
      <dsp:spPr>
        <a:xfrm>
          <a:off x="3794850" y="834145"/>
          <a:ext cx="103766" cy="103766"/>
        </a:xfrm>
        <a:prstGeom prst="ellipse">
          <a:avLst/>
        </a:prstGeom>
        <a:solidFill>
          <a:schemeClr val="bg1"/>
        </a:solidFill>
        <a:ln w="6350" cap="flat" cmpd="sng" algn="ctr">
          <a:noFill/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8DD2C1D-1E55-1F4C-8E35-546462ED924B}">
      <dsp:nvSpPr>
        <dsp:cNvPr id="0" name=""/>
        <dsp:cNvSpPr/>
      </dsp:nvSpPr>
      <dsp:spPr>
        <a:xfrm>
          <a:off x="3933483" y="751533"/>
          <a:ext cx="103766" cy="103766"/>
        </a:xfrm>
        <a:prstGeom prst="ellipse">
          <a:avLst/>
        </a:prstGeom>
        <a:solidFill>
          <a:schemeClr val="bg1"/>
        </a:solidFill>
        <a:ln w="6350" cap="flat" cmpd="sng" algn="ctr">
          <a:noFill/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BE6C763-B17A-7349-9942-810786E325DA}">
      <dsp:nvSpPr>
        <dsp:cNvPr id="0" name=""/>
        <dsp:cNvSpPr/>
      </dsp:nvSpPr>
      <dsp:spPr>
        <a:xfrm>
          <a:off x="4071700" y="668922"/>
          <a:ext cx="103766" cy="103766"/>
        </a:xfrm>
        <a:prstGeom prst="ellipse">
          <a:avLst/>
        </a:prstGeom>
        <a:solidFill>
          <a:schemeClr val="bg1"/>
        </a:solidFill>
        <a:ln w="6350" cap="flat" cmpd="sng" algn="ctr">
          <a:noFill/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D4C1E8A-4D17-8341-9994-6295A468BBC7}">
      <dsp:nvSpPr>
        <dsp:cNvPr id="0" name=""/>
        <dsp:cNvSpPr/>
      </dsp:nvSpPr>
      <dsp:spPr>
        <a:xfrm>
          <a:off x="4209917" y="751533"/>
          <a:ext cx="103766" cy="103766"/>
        </a:xfrm>
        <a:prstGeom prst="ellipse">
          <a:avLst/>
        </a:prstGeom>
        <a:solidFill>
          <a:schemeClr val="bg1"/>
        </a:solidFill>
        <a:ln w="6350" cap="flat" cmpd="sng" algn="ctr">
          <a:noFill/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8620DE4-75CF-F34C-A00B-090FB0916373}">
      <dsp:nvSpPr>
        <dsp:cNvPr id="0" name=""/>
        <dsp:cNvSpPr/>
      </dsp:nvSpPr>
      <dsp:spPr>
        <a:xfrm>
          <a:off x="4348549" y="834145"/>
          <a:ext cx="103766" cy="103766"/>
        </a:xfrm>
        <a:prstGeom prst="ellipse">
          <a:avLst/>
        </a:prstGeom>
        <a:solidFill>
          <a:schemeClr val="bg1"/>
        </a:solidFill>
        <a:ln w="6350" cap="flat" cmpd="sng" algn="ctr">
          <a:noFill/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96857B5-6477-F046-8200-36623718C8F1}">
      <dsp:nvSpPr>
        <dsp:cNvPr id="0" name=""/>
        <dsp:cNvSpPr/>
      </dsp:nvSpPr>
      <dsp:spPr>
        <a:xfrm>
          <a:off x="4071700" y="843232"/>
          <a:ext cx="103766" cy="103766"/>
        </a:xfrm>
        <a:prstGeom prst="ellipse">
          <a:avLst/>
        </a:prstGeom>
        <a:solidFill>
          <a:schemeClr val="bg1"/>
        </a:solidFill>
        <a:ln w="6350" cap="flat" cmpd="sng" algn="ctr">
          <a:noFill/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7971B34-FF63-ED40-91A1-E3855961B760}">
      <dsp:nvSpPr>
        <dsp:cNvPr id="0" name=""/>
        <dsp:cNvSpPr/>
      </dsp:nvSpPr>
      <dsp:spPr>
        <a:xfrm>
          <a:off x="4071700" y="1017541"/>
          <a:ext cx="103766" cy="103766"/>
        </a:xfrm>
        <a:prstGeom prst="ellipse">
          <a:avLst/>
        </a:prstGeom>
        <a:solidFill>
          <a:schemeClr val="bg1"/>
        </a:solidFill>
        <a:ln w="6350" cap="flat" cmpd="sng" algn="ctr">
          <a:noFill/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2D5723F-79D6-2448-9BCF-7A58F0B6AB29}">
      <dsp:nvSpPr>
        <dsp:cNvPr id="0" name=""/>
        <dsp:cNvSpPr/>
      </dsp:nvSpPr>
      <dsp:spPr>
        <a:xfrm>
          <a:off x="3149437" y="879817"/>
          <a:ext cx="6535762" cy="1010648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73718" tIns="167640" rIns="167640" bIns="167640" numCol="1" spcCol="1270" anchor="ctr" anchorCtr="0">
          <a:noAutofit/>
        </a:bodyPr>
        <a:lstStyle/>
        <a:p>
          <a:pPr lvl="0" algn="l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4400" b="1" kern="1200" dirty="0" smtClean="0"/>
            <a:t>WHY</a:t>
          </a:r>
          <a:r>
            <a:rPr lang="zh-CN" altLang="en-US" sz="4400" b="1" kern="1200" dirty="0" smtClean="0"/>
            <a:t> </a:t>
          </a:r>
          <a:r>
            <a:rPr lang="en-US" altLang="zh-CN" sz="4400" b="1" kern="1200" dirty="0" smtClean="0"/>
            <a:t>PEOPLE</a:t>
          </a:r>
          <a:r>
            <a:rPr lang="zh-CN" altLang="en-US" sz="4400" b="1" kern="1200" dirty="0" smtClean="0"/>
            <a:t> </a:t>
          </a:r>
          <a:r>
            <a:rPr lang="en-US" altLang="zh-CN" sz="4400" b="1" kern="1200" dirty="0" smtClean="0"/>
            <a:t>READ</a:t>
          </a:r>
          <a:endParaRPr lang="zh-CN" altLang="en-US" sz="4400" b="1" kern="1200" dirty="0"/>
        </a:p>
      </dsp:txBody>
      <dsp:txXfrm>
        <a:off x="3198773" y="929153"/>
        <a:ext cx="6437090" cy="911976"/>
      </dsp:txXfrm>
    </dsp:sp>
    <dsp:sp modelId="{16532142-8CC3-F348-8449-96344075077D}">
      <dsp:nvSpPr>
        <dsp:cNvPr id="0" name=""/>
        <dsp:cNvSpPr/>
      </dsp:nvSpPr>
      <dsp:spPr>
        <a:xfrm>
          <a:off x="1089719" y="2723509"/>
          <a:ext cx="1037665" cy="1037596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035C84A4-8834-BE40-AEC8-0F2A56606B91}">
      <dsp:nvSpPr>
        <dsp:cNvPr id="0" name=""/>
        <dsp:cNvSpPr/>
      </dsp:nvSpPr>
      <dsp:spPr>
        <a:xfrm>
          <a:off x="3056805" y="2854705"/>
          <a:ext cx="6628394" cy="10384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73718" tIns="182880" rIns="182880" bIns="18288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4800" b="1" kern="1200" dirty="0" smtClean="0"/>
            <a:t>WHAT</a:t>
          </a:r>
          <a:r>
            <a:rPr lang="zh-CN" altLang="en-US" sz="4800" b="1" kern="1200" dirty="0" smtClean="0"/>
            <a:t> </a:t>
          </a:r>
          <a:r>
            <a:rPr lang="en-US" altLang="zh-CN" sz="4800" b="1" kern="1200" dirty="0" smtClean="0"/>
            <a:t>PEOPLE</a:t>
          </a:r>
          <a:r>
            <a:rPr lang="zh-CN" altLang="en-US" sz="4800" b="1" kern="1200" dirty="0" smtClean="0"/>
            <a:t> </a:t>
          </a:r>
          <a:r>
            <a:rPr lang="en-US" altLang="zh-CN" sz="4800" b="1" kern="1200" dirty="0" smtClean="0"/>
            <a:t>READ</a:t>
          </a:r>
          <a:endParaRPr lang="zh-CN" altLang="en-US" sz="4800" kern="1200" dirty="0"/>
        </a:p>
      </dsp:txBody>
      <dsp:txXfrm>
        <a:off x="3107496" y="2905396"/>
        <a:ext cx="6527012" cy="937018"/>
      </dsp:txXfrm>
    </dsp:sp>
    <dsp:sp modelId="{440B9178-E3A8-324D-B04B-0F16477B4081}">
      <dsp:nvSpPr>
        <dsp:cNvPr id="0" name=""/>
        <dsp:cNvSpPr/>
      </dsp:nvSpPr>
      <dsp:spPr>
        <a:xfrm>
          <a:off x="1074880" y="1193568"/>
          <a:ext cx="1037665" cy="966147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2000" r="-1200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4B6956D-FCA5-8C4B-8B08-EC271138242D}">
      <dsp:nvSpPr>
        <dsp:cNvPr id="0" name=""/>
        <dsp:cNvSpPr/>
      </dsp:nvSpPr>
      <dsp:spPr>
        <a:xfrm>
          <a:off x="-4043205" y="-643168"/>
          <a:ext cx="4994290" cy="4994290"/>
        </a:xfrm>
        <a:prstGeom prst="blockArc">
          <a:avLst>
            <a:gd name="adj1" fmla="val 18900000"/>
            <a:gd name="adj2" fmla="val 2700000"/>
            <a:gd name="adj3" fmla="val 432"/>
          </a:avLst>
        </a:prstGeom>
        <a:noFill/>
        <a:ln w="63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6EC3FA9-E527-B14B-B3C1-7C5DE294836B}">
      <dsp:nvSpPr>
        <dsp:cNvPr id="0" name=""/>
        <dsp:cNvSpPr/>
      </dsp:nvSpPr>
      <dsp:spPr>
        <a:xfrm>
          <a:off x="922421" y="1248813"/>
          <a:ext cx="8301772" cy="121032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71594" tIns="101600" rIns="101600" bIns="10160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4000" kern="1200" dirty="0" smtClean="0"/>
            <a:t>What</a:t>
          </a:r>
          <a:r>
            <a:rPr lang="zh-CN" altLang="en-US" sz="4000" kern="1200" dirty="0" smtClean="0"/>
            <a:t> </a:t>
          </a:r>
          <a:r>
            <a:rPr lang="en-US" altLang="zh-CN" sz="4000" kern="1200" dirty="0" smtClean="0"/>
            <a:t>is</a:t>
          </a:r>
          <a:r>
            <a:rPr lang="zh-CN" altLang="en-US" sz="4000" kern="1200" dirty="0" smtClean="0"/>
            <a:t> </a:t>
          </a:r>
          <a:r>
            <a:rPr lang="en-US" altLang="zh-CN" sz="4000" kern="1200" dirty="0" smtClean="0"/>
            <a:t>the</a:t>
          </a:r>
          <a:r>
            <a:rPr lang="zh-CN" altLang="en-US" sz="4000" kern="1200" dirty="0" smtClean="0"/>
            <a:t> </a:t>
          </a:r>
          <a:r>
            <a:rPr lang="en-US" altLang="zh-CN" sz="4000" kern="1200" dirty="0" smtClean="0"/>
            <a:t>role</a:t>
          </a:r>
          <a:r>
            <a:rPr lang="zh-CN" altLang="en-US" sz="4000" kern="1200" dirty="0" smtClean="0"/>
            <a:t> </a:t>
          </a:r>
          <a:r>
            <a:rPr lang="en-US" altLang="zh-CN" sz="4000" kern="1200" dirty="0" smtClean="0"/>
            <a:t>of</a:t>
          </a:r>
          <a:r>
            <a:rPr lang="zh-CN" altLang="en-US" sz="4000" kern="1200" dirty="0" smtClean="0"/>
            <a:t> </a:t>
          </a:r>
          <a:r>
            <a:rPr lang="en-US" altLang="zh-CN" sz="4000" kern="1200" dirty="0" smtClean="0"/>
            <a:t>a</a:t>
          </a:r>
          <a:r>
            <a:rPr lang="zh-CN" altLang="en-US" sz="4000" kern="1200" dirty="0" smtClean="0"/>
            <a:t> </a:t>
          </a:r>
          <a:r>
            <a:rPr lang="en-US" altLang="zh-CN" sz="4000" kern="1200" dirty="0" smtClean="0"/>
            <a:t>book</a:t>
          </a:r>
          <a:r>
            <a:rPr lang="zh-CN" altLang="en-US" sz="4000" kern="1200" dirty="0" smtClean="0"/>
            <a:t> </a:t>
          </a:r>
          <a:r>
            <a:rPr lang="en-US" altLang="zh-CN" sz="4000" kern="1200" dirty="0" smtClean="0"/>
            <a:t>reviewer?</a:t>
          </a:r>
          <a:endParaRPr lang="zh-CN" altLang="en-US" sz="4000" kern="1200" dirty="0"/>
        </a:p>
      </dsp:txBody>
      <dsp:txXfrm>
        <a:off x="922421" y="1248813"/>
        <a:ext cx="8301772" cy="1210326"/>
      </dsp:txXfrm>
    </dsp:sp>
    <dsp:sp modelId="{207AF139-F9FB-5E49-A8C4-B53E1B901AB2}">
      <dsp:nvSpPr>
        <dsp:cNvPr id="0" name=""/>
        <dsp:cNvSpPr/>
      </dsp:nvSpPr>
      <dsp:spPr>
        <a:xfrm>
          <a:off x="310014" y="1224653"/>
          <a:ext cx="1224814" cy="125864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4B6956D-FCA5-8C4B-8B08-EC271138242D}">
      <dsp:nvSpPr>
        <dsp:cNvPr id="0" name=""/>
        <dsp:cNvSpPr/>
      </dsp:nvSpPr>
      <dsp:spPr>
        <a:xfrm>
          <a:off x="-2044149" y="-328638"/>
          <a:ext cx="2536569" cy="2536569"/>
        </a:xfrm>
        <a:prstGeom prst="blockArc">
          <a:avLst>
            <a:gd name="adj1" fmla="val 18900000"/>
            <a:gd name="adj2" fmla="val 2700000"/>
            <a:gd name="adj3" fmla="val 852"/>
          </a:avLst>
        </a:prstGeom>
        <a:noFill/>
        <a:ln w="63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6EC3FA9-E527-B14B-B3C1-7C5DE294836B}">
      <dsp:nvSpPr>
        <dsp:cNvPr id="0" name=""/>
        <dsp:cNvSpPr/>
      </dsp:nvSpPr>
      <dsp:spPr>
        <a:xfrm>
          <a:off x="478109" y="627831"/>
          <a:ext cx="8844824" cy="62363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45844" tIns="101600" rIns="101600" bIns="10160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4000" kern="1200" dirty="0" smtClean="0"/>
            <a:t>A</a:t>
          </a:r>
          <a:r>
            <a:rPr lang="zh-CN" altLang="en-US" sz="4000" kern="1200" dirty="0" smtClean="0"/>
            <a:t> </a:t>
          </a:r>
          <a:r>
            <a:rPr lang="en-US" altLang="zh-CN" sz="4000" kern="1200" dirty="0" smtClean="0"/>
            <a:t>book</a:t>
          </a:r>
          <a:r>
            <a:rPr lang="zh-CN" altLang="en-US" sz="4000" kern="1200" dirty="0" smtClean="0"/>
            <a:t> </a:t>
          </a:r>
          <a:r>
            <a:rPr lang="en-US" altLang="zh-CN" sz="4000" kern="1200" dirty="0" smtClean="0"/>
            <a:t>reviewer</a:t>
          </a:r>
          <a:r>
            <a:rPr lang="zh-CN" altLang="en-US" sz="4000" kern="1200" dirty="0" smtClean="0"/>
            <a:t> </a:t>
          </a:r>
          <a:r>
            <a:rPr lang="en-US" altLang="zh-CN" sz="4000" kern="1200" dirty="0" smtClean="0"/>
            <a:t>is</a:t>
          </a:r>
          <a:r>
            <a:rPr lang="zh-CN" altLang="en-US" sz="4000" kern="1200" dirty="0" smtClean="0"/>
            <a:t> </a:t>
          </a:r>
          <a:r>
            <a:rPr lang="en-US" altLang="zh-CN" sz="4000" kern="1200" dirty="0" smtClean="0"/>
            <a:t>more</a:t>
          </a:r>
          <a:r>
            <a:rPr lang="zh-CN" altLang="en-US" sz="4000" kern="1200" dirty="0" smtClean="0"/>
            <a:t> </a:t>
          </a:r>
          <a:r>
            <a:rPr lang="en-US" altLang="zh-CN" sz="4000" kern="1200" dirty="0" smtClean="0"/>
            <a:t>like:</a:t>
          </a:r>
          <a:endParaRPr lang="zh-CN" altLang="en-US" sz="4000" kern="1200" dirty="0"/>
        </a:p>
      </dsp:txBody>
      <dsp:txXfrm>
        <a:off x="478109" y="627831"/>
        <a:ext cx="8844824" cy="623630"/>
      </dsp:txXfrm>
    </dsp:sp>
    <dsp:sp modelId="{207AF139-F9FB-5E49-A8C4-B53E1B901AB2}">
      <dsp:nvSpPr>
        <dsp:cNvPr id="0" name=""/>
        <dsp:cNvSpPr/>
      </dsp:nvSpPr>
      <dsp:spPr>
        <a:xfrm>
          <a:off x="162561" y="615382"/>
          <a:ext cx="631095" cy="64852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4B6956D-FCA5-8C4B-8B08-EC271138242D}">
      <dsp:nvSpPr>
        <dsp:cNvPr id="0" name=""/>
        <dsp:cNvSpPr/>
      </dsp:nvSpPr>
      <dsp:spPr>
        <a:xfrm>
          <a:off x="-4043205" y="-643168"/>
          <a:ext cx="4994290" cy="4994290"/>
        </a:xfrm>
        <a:prstGeom prst="blockArc">
          <a:avLst>
            <a:gd name="adj1" fmla="val 18900000"/>
            <a:gd name="adj2" fmla="val 2700000"/>
            <a:gd name="adj3" fmla="val 432"/>
          </a:avLst>
        </a:prstGeom>
        <a:noFill/>
        <a:ln w="63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6EC3FA9-E527-B14B-B3C1-7C5DE294836B}">
      <dsp:nvSpPr>
        <dsp:cNvPr id="0" name=""/>
        <dsp:cNvSpPr/>
      </dsp:nvSpPr>
      <dsp:spPr>
        <a:xfrm>
          <a:off x="922421" y="796314"/>
          <a:ext cx="8301772" cy="211532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71594" tIns="101600" rIns="101600" bIns="10160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4000" kern="1200" dirty="0" smtClean="0"/>
            <a:t>How</a:t>
          </a:r>
          <a:r>
            <a:rPr lang="zh-CN" altLang="en-US" sz="4000" kern="1200" dirty="0" smtClean="0"/>
            <a:t> </a:t>
          </a:r>
          <a:r>
            <a:rPr lang="en-US" altLang="zh-CN" sz="4000" kern="1200" dirty="0" smtClean="0"/>
            <a:t>to</a:t>
          </a:r>
          <a:r>
            <a:rPr lang="zh-CN" altLang="en-US" sz="4000" kern="1200" dirty="0" smtClean="0"/>
            <a:t> </a:t>
          </a:r>
          <a:r>
            <a:rPr lang="en-US" altLang="zh-CN" sz="4000" kern="1200" dirty="0" smtClean="0"/>
            <a:t>distinguish</a:t>
          </a:r>
          <a:r>
            <a:rPr lang="zh-CN" altLang="en-US" sz="4000" kern="1200" dirty="0" smtClean="0"/>
            <a:t> </a:t>
          </a:r>
          <a:r>
            <a:rPr lang="en-US" altLang="zh-CN" sz="4000" kern="1200" dirty="0" smtClean="0"/>
            <a:t>between</a:t>
          </a:r>
          <a:r>
            <a:rPr lang="zh-CN" altLang="en-US" sz="4000" kern="1200" dirty="0" smtClean="0"/>
            <a:t> </a:t>
          </a:r>
          <a:r>
            <a:rPr lang="en-US" altLang="zh-CN" sz="4000" kern="1200" dirty="0" smtClean="0"/>
            <a:t>descriptive</a:t>
          </a:r>
          <a:r>
            <a:rPr lang="zh-CN" altLang="en-US" sz="4000" kern="1200" dirty="0" smtClean="0"/>
            <a:t> </a:t>
          </a:r>
          <a:r>
            <a:rPr lang="en-US" altLang="zh-CN" sz="4000" kern="1200" dirty="0" smtClean="0"/>
            <a:t>review</a:t>
          </a:r>
          <a:r>
            <a:rPr lang="zh-CN" altLang="en-US" sz="4000" kern="1200" dirty="0" smtClean="0"/>
            <a:t> </a:t>
          </a:r>
          <a:r>
            <a:rPr lang="en-US" altLang="zh-CN" sz="4000" kern="1200" dirty="0" smtClean="0"/>
            <a:t>and</a:t>
          </a:r>
          <a:r>
            <a:rPr lang="zh-CN" altLang="en-US" sz="4000" kern="1200" dirty="0" smtClean="0"/>
            <a:t> </a:t>
          </a:r>
          <a:r>
            <a:rPr lang="en-US" altLang="zh-CN" sz="4000" kern="1200" dirty="0" smtClean="0"/>
            <a:t>critical</a:t>
          </a:r>
          <a:r>
            <a:rPr lang="zh-CN" altLang="en-US" sz="4000" kern="1200" dirty="0" smtClean="0"/>
            <a:t> </a:t>
          </a:r>
          <a:r>
            <a:rPr lang="en-US" altLang="zh-CN" sz="4000" kern="1200" dirty="0" smtClean="0"/>
            <a:t>review?</a:t>
          </a:r>
          <a:endParaRPr lang="zh-CN" altLang="en-US" sz="4000" kern="1200" dirty="0"/>
        </a:p>
      </dsp:txBody>
      <dsp:txXfrm>
        <a:off x="922421" y="796314"/>
        <a:ext cx="8301772" cy="2115324"/>
      </dsp:txXfrm>
    </dsp:sp>
    <dsp:sp modelId="{207AF139-F9FB-5E49-A8C4-B53E1B901AB2}">
      <dsp:nvSpPr>
        <dsp:cNvPr id="0" name=""/>
        <dsp:cNvSpPr/>
      </dsp:nvSpPr>
      <dsp:spPr>
        <a:xfrm>
          <a:off x="310014" y="1224653"/>
          <a:ext cx="1224814" cy="125864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4B6956D-FCA5-8C4B-8B08-EC271138242D}">
      <dsp:nvSpPr>
        <dsp:cNvPr id="0" name=""/>
        <dsp:cNvSpPr/>
      </dsp:nvSpPr>
      <dsp:spPr>
        <a:xfrm>
          <a:off x="-1755935" y="-283209"/>
          <a:ext cx="2181588" cy="2181588"/>
        </a:xfrm>
        <a:prstGeom prst="blockArc">
          <a:avLst>
            <a:gd name="adj1" fmla="val 18900000"/>
            <a:gd name="adj2" fmla="val 2700000"/>
            <a:gd name="adj3" fmla="val 990"/>
          </a:avLst>
        </a:prstGeom>
        <a:noFill/>
        <a:ln w="63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6EC3FA9-E527-B14B-B3C1-7C5DE294836B}">
      <dsp:nvSpPr>
        <dsp:cNvPr id="0" name=""/>
        <dsp:cNvSpPr/>
      </dsp:nvSpPr>
      <dsp:spPr>
        <a:xfrm>
          <a:off x="412958" y="427471"/>
          <a:ext cx="8924757" cy="76022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1021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800" kern="1200" dirty="0" smtClean="0"/>
            <a:t>Can</a:t>
          </a:r>
          <a:r>
            <a:rPr lang="zh-CN" altLang="en-US" sz="2800" kern="1200" dirty="0" smtClean="0"/>
            <a:t> </a:t>
          </a:r>
          <a:r>
            <a:rPr lang="en-US" altLang="zh-CN" sz="2800" kern="1200" dirty="0" smtClean="0"/>
            <a:t>you</a:t>
          </a:r>
          <a:r>
            <a:rPr lang="zh-CN" altLang="en-US" sz="2800" kern="1200" dirty="0" smtClean="0"/>
            <a:t> </a:t>
          </a:r>
          <a:r>
            <a:rPr lang="en-US" altLang="zh-CN" sz="2800" kern="1200" dirty="0" smtClean="0"/>
            <a:t>identify</a:t>
          </a:r>
          <a:r>
            <a:rPr lang="zh-CN" altLang="en-US" sz="2800" kern="1200" dirty="0" smtClean="0"/>
            <a:t> </a:t>
          </a:r>
          <a:r>
            <a:rPr lang="en-US" altLang="zh-CN" sz="2800" kern="1200" dirty="0" smtClean="0"/>
            <a:t>the</a:t>
          </a:r>
          <a:r>
            <a:rPr lang="zh-CN" altLang="en-US" sz="2800" kern="1200" dirty="0" smtClean="0"/>
            <a:t> </a:t>
          </a:r>
          <a:r>
            <a:rPr lang="en-US" altLang="zh-CN" sz="2800" kern="1200" dirty="0" smtClean="0"/>
            <a:t>critical</a:t>
          </a:r>
          <a:r>
            <a:rPr lang="zh-CN" altLang="en-US" sz="2800" kern="1200" dirty="0" smtClean="0"/>
            <a:t> </a:t>
          </a:r>
          <a:r>
            <a:rPr lang="en-US" altLang="zh-CN" sz="2800" kern="1200" dirty="0" smtClean="0"/>
            <a:t>part</a:t>
          </a:r>
          <a:r>
            <a:rPr lang="zh-CN" altLang="en-US" sz="2800" kern="1200" dirty="0" smtClean="0"/>
            <a:t> </a:t>
          </a:r>
          <a:r>
            <a:rPr lang="en-US" altLang="zh-CN" sz="2800" kern="1200" dirty="0" smtClean="0"/>
            <a:t>of</a:t>
          </a:r>
          <a:r>
            <a:rPr lang="zh-CN" altLang="en-US" sz="2800" kern="1200" dirty="0" smtClean="0"/>
            <a:t> </a:t>
          </a:r>
          <a:r>
            <a:rPr lang="en-US" altLang="zh-CN" sz="2800" kern="1200" dirty="0" smtClean="0"/>
            <a:t>the</a:t>
          </a:r>
          <a:r>
            <a:rPr lang="zh-CN" altLang="en-US" sz="2800" kern="1200" dirty="0" smtClean="0"/>
            <a:t> </a:t>
          </a:r>
          <a:r>
            <a:rPr lang="en-US" altLang="zh-CN" sz="2800" kern="1200" dirty="0" smtClean="0"/>
            <a:t>book</a:t>
          </a:r>
          <a:r>
            <a:rPr lang="zh-CN" altLang="en-US" sz="2800" kern="1200" dirty="0" smtClean="0"/>
            <a:t> </a:t>
          </a:r>
          <a:r>
            <a:rPr lang="en-US" altLang="zh-CN" sz="2800" kern="1200" dirty="0" smtClean="0"/>
            <a:t>review</a:t>
          </a:r>
          <a:r>
            <a:rPr lang="zh-CN" altLang="en-US" sz="2800" kern="1200" dirty="0" smtClean="0"/>
            <a:t> </a:t>
          </a:r>
          <a:r>
            <a:rPr lang="en-US" altLang="zh-CN" sz="2800" kern="1200" dirty="0" smtClean="0"/>
            <a:t>in</a:t>
          </a:r>
          <a:r>
            <a:rPr lang="zh-CN" altLang="en-US" sz="2800" kern="1200" dirty="0" smtClean="0"/>
            <a:t> </a:t>
          </a:r>
          <a:r>
            <a:rPr lang="en-US" altLang="zh-CN" sz="2800" kern="1200" dirty="0" smtClean="0"/>
            <a:t>the</a:t>
          </a:r>
          <a:r>
            <a:rPr lang="zh-CN" altLang="en-US" sz="2800" kern="1200" dirty="0" smtClean="0"/>
            <a:t> </a:t>
          </a:r>
          <a:r>
            <a:rPr lang="en-US" altLang="zh-CN" sz="2800" kern="1200" dirty="0" smtClean="0"/>
            <a:t>following</a:t>
          </a:r>
          <a:r>
            <a:rPr lang="zh-CN" altLang="en-US" sz="2800" kern="1200" dirty="0" smtClean="0"/>
            <a:t> </a:t>
          </a:r>
          <a:r>
            <a:rPr lang="en-US" altLang="zh-CN" sz="2800" kern="1200" dirty="0" smtClean="0"/>
            <a:t>paragraphs?</a:t>
          </a:r>
          <a:endParaRPr lang="zh-CN" altLang="en-US" sz="2800" kern="1200" dirty="0"/>
        </a:p>
      </dsp:txBody>
      <dsp:txXfrm>
        <a:off x="412958" y="427471"/>
        <a:ext cx="8924757" cy="760226"/>
      </dsp:txXfrm>
    </dsp:sp>
    <dsp:sp modelId="{207AF139-F9FB-5E49-A8C4-B53E1B901AB2}">
      <dsp:nvSpPr>
        <dsp:cNvPr id="0" name=""/>
        <dsp:cNvSpPr/>
      </dsp:nvSpPr>
      <dsp:spPr>
        <a:xfrm>
          <a:off x="141106" y="528222"/>
          <a:ext cx="543705" cy="55872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4B6956D-FCA5-8C4B-8B08-EC271138242D}">
      <dsp:nvSpPr>
        <dsp:cNvPr id="0" name=""/>
        <dsp:cNvSpPr/>
      </dsp:nvSpPr>
      <dsp:spPr>
        <a:xfrm>
          <a:off x="-1755935" y="-283209"/>
          <a:ext cx="2181588" cy="2181588"/>
        </a:xfrm>
        <a:prstGeom prst="blockArc">
          <a:avLst>
            <a:gd name="adj1" fmla="val 18900000"/>
            <a:gd name="adj2" fmla="val 2700000"/>
            <a:gd name="adj3" fmla="val 990"/>
          </a:avLst>
        </a:prstGeom>
        <a:noFill/>
        <a:ln w="63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6EC3FA9-E527-B14B-B3C1-7C5DE294836B}">
      <dsp:nvSpPr>
        <dsp:cNvPr id="0" name=""/>
        <dsp:cNvSpPr/>
      </dsp:nvSpPr>
      <dsp:spPr>
        <a:xfrm>
          <a:off x="412958" y="427471"/>
          <a:ext cx="8924757" cy="76022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1021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800" kern="1200" dirty="0" smtClean="0"/>
            <a:t>Can</a:t>
          </a:r>
          <a:r>
            <a:rPr lang="zh-CN" altLang="en-US" sz="2800" kern="1200" dirty="0" smtClean="0"/>
            <a:t> </a:t>
          </a:r>
          <a:r>
            <a:rPr lang="en-US" altLang="zh-CN" sz="2800" kern="1200" dirty="0" smtClean="0"/>
            <a:t>you</a:t>
          </a:r>
          <a:r>
            <a:rPr lang="zh-CN" altLang="en-US" sz="2800" kern="1200" dirty="0" smtClean="0"/>
            <a:t> </a:t>
          </a:r>
          <a:r>
            <a:rPr lang="en-US" altLang="zh-CN" sz="2800" kern="1200" dirty="0" smtClean="0"/>
            <a:t>distinguish</a:t>
          </a:r>
          <a:r>
            <a:rPr lang="zh-CN" altLang="en-US" sz="2800" kern="1200" dirty="0" smtClean="0"/>
            <a:t> </a:t>
          </a:r>
          <a:r>
            <a:rPr lang="en-US" altLang="zh-CN" sz="2800" kern="1200" dirty="0" smtClean="0"/>
            <a:t>between</a:t>
          </a:r>
          <a:r>
            <a:rPr lang="zh-CN" altLang="en-US" sz="2800" kern="1200" dirty="0" smtClean="0"/>
            <a:t> </a:t>
          </a:r>
          <a:r>
            <a:rPr lang="en-US" altLang="zh-CN" sz="2800" kern="1200" dirty="0" smtClean="0"/>
            <a:t>descriptive</a:t>
          </a:r>
          <a:r>
            <a:rPr lang="zh-CN" altLang="en-US" sz="2800" kern="1200" dirty="0" smtClean="0"/>
            <a:t> </a:t>
          </a:r>
          <a:r>
            <a:rPr lang="en-US" altLang="zh-CN" sz="2800" kern="1200" dirty="0" smtClean="0"/>
            <a:t>and</a:t>
          </a:r>
          <a:r>
            <a:rPr lang="zh-CN" altLang="en-US" sz="2800" kern="1200" dirty="0" smtClean="0"/>
            <a:t> </a:t>
          </a:r>
          <a:r>
            <a:rPr lang="en-US" altLang="zh-CN" sz="2800" kern="1200" dirty="0" smtClean="0"/>
            <a:t>critical</a:t>
          </a:r>
          <a:r>
            <a:rPr lang="zh-CN" altLang="en-US" sz="2800" kern="1200" dirty="0" smtClean="0"/>
            <a:t> </a:t>
          </a:r>
          <a:r>
            <a:rPr lang="en-US" altLang="zh-CN" sz="2800" kern="1200" dirty="0" smtClean="0"/>
            <a:t>reviews</a:t>
          </a:r>
          <a:r>
            <a:rPr lang="zh-CN" altLang="en-US" sz="2800" kern="1200" dirty="0" smtClean="0"/>
            <a:t> </a:t>
          </a:r>
          <a:r>
            <a:rPr lang="en-US" altLang="zh-CN" sz="2800" kern="1200" dirty="0" smtClean="0"/>
            <a:t>in</a:t>
          </a:r>
          <a:r>
            <a:rPr lang="zh-CN" altLang="en-US" sz="2800" kern="1200" dirty="0" smtClean="0"/>
            <a:t> </a:t>
          </a:r>
          <a:r>
            <a:rPr lang="en-US" altLang="zh-CN" sz="2800" kern="1200" dirty="0" smtClean="0"/>
            <a:t>the</a:t>
          </a:r>
          <a:r>
            <a:rPr lang="zh-CN" altLang="en-US" sz="2800" kern="1200" dirty="0" smtClean="0"/>
            <a:t> </a:t>
          </a:r>
          <a:r>
            <a:rPr lang="en-US" altLang="zh-CN" sz="2800" kern="1200" dirty="0" smtClean="0"/>
            <a:t>following</a:t>
          </a:r>
          <a:r>
            <a:rPr lang="zh-CN" altLang="en-US" sz="2800" kern="1200" dirty="0" smtClean="0"/>
            <a:t> </a:t>
          </a:r>
          <a:r>
            <a:rPr lang="en-US" altLang="zh-CN" sz="2800" kern="1200" dirty="0" smtClean="0"/>
            <a:t>paragraphs?</a:t>
          </a:r>
          <a:endParaRPr lang="zh-CN" altLang="en-US" sz="2800" kern="1200" dirty="0"/>
        </a:p>
      </dsp:txBody>
      <dsp:txXfrm>
        <a:off x="412958" y="427471"/>
        <a:ext cx="8924757" cy="760226"/>
      </dsp:txXfrm>
    </dsp:sp>
    <dsp:sp modelId="{207AF139-F9FB-5E49-A8C4-B53E1B901AB2}">
      <dsp:nvSpPr>
        <dsp:cNvPr id="0" name=""/>
        <dsp:cNvSpPr/>
      </dsp:nvSpPr>
      <dsp:spPr>
        <a:xfrm>
          <a:off x="141106" y="528222"/>
          <a:ext cx="543705" cy="55872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4B6956D-FCA5-8C4B-8B08-EC271138242D}">
      <dsp:nvSpPr>
        <dsp:cNvPr id="0" name=""/>
        <dsp:cNvSpPr/>
      </dsp:nvSpPr>
      <dsp:spPr>
        <a:xfrm>
          <a:off x="-1755935" y="-283209"/>
          <a:ext cx="2181588" cy="2181588"/>
        </a:xfrm>
        <a:prstGeom prst="blockArc">
          <a:avLst>
            <a:gd name="adj1" fmla="val 18900000"/>
            <a:gd name="adj2" fmla="val 2700000"/>
            <a:gd name="adj3" fmla="val 990"/>
          </a:avLst>
        </a:prstGeom>
        <a:noFill/>
        <a:ln w="63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6EC3FA9-E527-B14B-B3C1-7C5DE294836B}">
      <dsp:nvSpPr>
        <dsp:cNvPr id="0" name=""/>
        <dsp:cNvSpPr/>
      </dsp:nvSpPr>
      <dsp:spPr>
        <a:xfrm>
          <a:off x="412958" y="427471"/>
          <a:ext cx="8924757" cy="76022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1021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800" kern="1200" dirty="0" smtClean="0"/>
            <a:t>Can</a:t>
          </a:r>
          <a:r>
            <a:rPr lang="zh-CN" altLang="en-US" sz="2800" kern="1200" dirty="0" smtClean="0"/>
            <a:t> </a:t>
          </a:r>
          <a:r>
            <a:rPr lang="en-US" altLang="zh-CN" sz="2800" kern="1200" dirty="0" smtClean="0"/>
            <a:t>you</a:t>
          </a:r>
          <a:r>
            <a:rPr lang="zh-CN" altLang="en-US" sz="2800" kern="1200" dirty="0" smtClean="0"/>
            <a:t> </a:t>
          </a:r>
          <a:r>
            <a:rPr lang="en-US" altLang="zh-CN" sz="2800" kern="1200" dirty="0" smtClean="0"/>
            <a:t>distinguish</a:t>
          </a:r>
          <a:r>
            <a:rPr lang="zh-CN" altLang="en-US" sz="2800" kern="1200" dirty="0" smtClean="0"/>
            <a:t> </a:t>
          </a:r>
          <a:r>
            <a:rPr lang="en-US" altLang="zh-CN" sz="2800" kern="1200" dirty="0" smtClean="0"/>
            <a:t>between</a:t>
          </a:r>
          <a:r>
            <a:rPr lang="zh-CN" altLang="en-US" sz="2800" kern="1200" dirty="0" smtClean="0"/>
            <a:t> </a:t>
          </a:r>
          <a:r>
            <a:rPr lang="en-US" altLang="zh-CN" sz="2800" kern="1200" dirty="0" smtClean="0"/>
            <a:t>descriptive</a:t>
          </a:r>
          <a:r>
            <a:rPr lang="zh-CN" altLang="en-US" sz="2800" kern="1200" dirty="0" smtClean="0"/>
            <a:t> </a:t>
          </a:r>
          <a:r>
            <a:rPr lang="en-US" altLang="zh-CN" sz="2800" kern="1200" dirty="0" smtClean="0"/>
            <a:t>and</a:t>
          </a:r>
          <a:r>
            <a:rPr lang="zh-CN" altLang="en-US" sz="2800" kern="1200" dirty="0" smtClean="0"/>
            <a:t> </a:t>
          </a:r>
          <a:r>
            <a:rPr lang="en-US" altLang="zh-CN" sz="2800" kern="1200" dirty="0" smtClean="0"/>
            <a:t>critical</a:t>
          </a:r>
          <a:r>
            <a:rPr lang="zh-CN" altLang="en-US" sz="2800" kern="1200" dirty="0" smtClean="0"/>
            <a:t> </a:t>
          </a:r>
          <a:r>
            <a:rPr lang="en-US" altLang="zh-CN" sz="2800" kern="1200" dirty="0" smtClean="0"/>
            <a:t>reviews</a:t>
          </a:r>
          <a:r>
            <a:rPr lang="zh-CN" altLang="en-US" sz="2800" kern="1200" dirty="0" smtClean="0"/>
            <a:t> </a:t>
          </a:r>
          <a:r>
            <a:rPr lang="en-US" altLang="zh-CN" sz="2800" kern="1200" dirty="0" smtClean="0"/>
            <a:t>in</a:t>
          </a:r>
          <a:r>
            <a:rPr lang="zh-CN" altLang="en-US" sz="2800" kern="1200" dirty="0" smtClean="0"/>
            <a:t> </a:t>
          </a:r>
          <a:r>
            <a:rPr lang="en-US" altLang="zh-CN" sz="2800" kern="1200" dirty="0" smtClean="0"/>
            <a:t>the</a:t>
          </a:r>
          <a:r>
            <a:rPr lang="zh-CN" altLang="en-US" sz="2800" kern="1200" dirty="0" smtClean="0"/>
            <a:t> </a:t>
          </a:r>
          <a:r>
            <a:rPr lang="en-US" altLang="zh-CN" sz="2800" kern="1200" dirty="0" smtClean="0"/>
            <a:t>following</a:t>
          </a:r>
          <a:r>
            <a:rPr lang="zh-CN" altLang="en-US" sz="2800" kern="1200" dirty="0" smtClean="0"/>
            <a:t> </a:t>
          </a:r>
          <a:r>
            <a:rPr lang="en-US" altLang="zh-CN" sz="2800" kern="1200" dirty="0" smtClean="0"/>
            <a:t>paragraphs?</a:t>
          </a:r>
          <a:endParaRPr lang="zh-CN" altLang="en-US" sz="2800" kern="1200" dirty="0"/>
        </a:p>
      </dsp:txBody>
      <dsp:txXfrm>
        <a:off x="412958" y="427471"/>
        <a:ext cx="8924757" cy="760226"/>
      </dsp:txXfrm>
    </dsp:sp>
    <dsp:sp modelId="{207AF139-F9FB-5E49-A8C4-B53E1B901AB2}">
      <dsp:nvSpPr>
        <dsp:cNvPr id="0" name=""/>
        <dsp:cNvSpPr/>
      </dsp:nvSpPr>
      <dsp:spPr>
        <a:xfrm>
          <a:off x="141106" y="528222"/>
          <a:ext cx="543705" cy="55872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4B6956D-FCA5-8C4B-8B08-EC271138242D}">
      <dsp:nvSpPr>
        <dsp:cNvPr id="0" name=""/>
        <dsp:cNvSpPr/>
      </dsp:nvSpPr>
      <dsp:spPr>
        <a:xfrm>
          <a:off x="-4323286" y="-643168"/>
          <a:ext cx="4994290" cy="4994290"/>
        </a:xfrm>
        <a:prstGeom prst="blockArc">
          <a:avLst>
            <a:gd name="adj1" fmla="val 18900000"/>
            <a:gd name="adj2" fmla="val 2700000"/>
            <a:gd name="adj3" fmla="val 432"/>
          </a:avLst>
        </a:prstGeom>
        <a:noFill/>
        <a:ln w="63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6EC3FA9-E527-B14B-B3C1-7C5DE294836B}">
      <dsp:nvSpPr>
        <dsp:cNvPr id="0" name=""/>
        <dsp:cNvSpPr/>
      </dsp:nvSpPr>
      <dsp:spPr>
        <a:xfrm>
          <a:off x="82178" y="1248813"/>
          <a:ext cx="9422097" cy="121032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71594" tIns="81280" rIns="81280" bIns="8128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en-US" altLang="zh-CN" sz="3200" kern="1200" dirty="0" smtClean="0"/>
            <a:t>What</a:t>
          </a:r>
          <a:r>
            <a:rPr kumimoji="1" lang="zh-CN" altLang="en-US" sz="3200" kern="1200" dirty="0" smtClean="0"/>
            <a:t> </a:t>
          </a:r>
          <a:r>
            <a:rPr kumimoji="1" lang="en-US" altLang="zh-CN" sz="3200" kern="1200" dirty="0" smtClean="0"/>
            <a:t>are</a:t>
          </a:r>
          <a:r>
            <a:rPr kumimoji="1" lang="zh-CN" altLang="en-US" sz="3200" kern="1200" dirty="0" smtClean="0"/>
            <a:t> </a:t>
          </a:r>
          <a:r>
            <a:rPr kumimoji="1" lang="en-US" altLang="zh-CN" sz="3200" kern="1200" dirty="0" smtClean="0"/>
            <a:t>the</a:t>
          </a:r>
          <a:r>
            <a:rPr kumimoji="1" lang="zh-CN" altLang="en-US" sz="3200" kern="1200" dirty="0" smtClean="0"/>
            <a:t> </a:t>
          </a:r>
          <a:r>
            <a:rPr kumimoji="1" lang="en-US" altLang="zh-CN" sz="3200" kern="1200" dirty="0" smtClean="0"/>
            <a:t>relationships</a:t>
          </a:r>
          <a:r>
            <a:rPr kumimoji="1" lang="zh-CN" altLang="en-US" sz="3200" kern="1200" dirty="0" smtClean="0"/>
            <a:t> </a:t>
          </a:r>
          <a:r>
            <a:rPr kumimoji="1" lang="en-US" altLang="zh-CN" sz="3200" kern="1200" dirty="0" smtClean="0"/>
            <a:t>between</a:t>
          </a:r>
          <a:r>
            <a:rPr kumimoji="1" lang="zh-CN" altLang="en-US" sz="3200" kern="1200" dirty="0" smtClean="0"/>
            <a:t> </a:t>
          </a:r>
          <a:r>
            <a:rPr kumimoji="1" lang="en-US" altLang="zh-CN" sz="3200" kern="1200" dirty="0" smtClean="0"/>
            <a:t>the</a:t>
          </a:r>
          <a:r>
            <a:rPr kumimoji="1" lang="zh-CN" altLang="en-US" sz="3200" kern="1200" dirty="0" smtClean="0"/>
            <a:t> </a:t>
          </a:r>
          <a:r>
            <a:rPr kumimoji="1" lang="en-US" altLang="zh-CN" sz="3200" kern="1200" dirty="0" smtClean="0"/>
            <a:t>two</a:t>
          </a:r>
          <a:r>
            <a:rPr kumimoji="1" lang="zh-CN" altLang="en-US" sz="3200" kern="1200" dirty="0" smtClean="0"/>
            <a:t> </a:t>
          </a:r>
          <a:r>
            <a:rPr kumimoji="1" lang="en-US" altLang="zh-CN" sz="3200" kern="1200" dirty="0" smtClean="0"/>
            <a:t>parts?</a:t>
          </a:r>
          <a:endParaRPr lang="zh-CN" altLang="en-US" sz="3200" kern="1200" dirty="0"/>
        </a:p>
      </dsp:txBody>
      <dsp:txXfrm>
        <a:off x="82178" y="1248813"/>
        <a:ext cx="9422097" cy="1210326"/>
      </dsp:txXfrm>
    </dsp:sp>
    <dsp:sp modelId="{207AF139-F9FB-5E49-A8C4-B53E1B901AB2}">
      <dsp:nvSpPr>
        <dsp:cNvPr id="0" name=""/>
        <dsp:cNvSpPr/>
      </dsp:nvSpPr>
      <dsp:spPr>
        <a:xfrm>
          <a:off x="29933" y="1224653"/>
          <a:ext cx="1224814" cy="125864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2C8A493-6B8A-AE4C-A004-437A5D45FDC1}">
      <dsp:nvSpPr>
        <dsp:cNvPr id="0" name=""/>
        <dsp:cNvSpPr/>
      </dsp:nvSpPr>
      <dsp:spPr>
        <a:xfrm>
          <a:off x="1192488" y="140091"/>
          <a:ext cx="2140151" cy="2046674"/>
        </a:xfrm>
        <a:prstGeom prst="ellipse">
          <a:avLst/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alpha val="5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874DB0D6-404C-864E-9773-467F52586D05}">
      <dsp:nvSpPr>
        <dsp:cNvPr id="0" name=""/>
        <dsp:cNvSpPr/>
      </dsp:nvSpPr>
      <dsp:spPr>
        <a:xfrm>
          <a:off x="1098771" y="5086"/>
          <a:ext cx="455243" cy="455243"/>
        </a:xfrm>
        <a:prstGeom prst="ellipse">
          <a:avLst/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alpha val="5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693B179E-B91F-A746-87E5-2A67EBFE212E}">
      <dsp:nvSpPr>
        <dsp:cNvPr id="0" name=""/>
        <dsp:cNvSpPr/>
      </dsp:nvSpPr>
      <dsp:spPr>
        <a:xfrm>
          <a:off x="480646" y="22030"/>
          <a:ext cx="2435061" cy="45524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35560" rIns="0" bIns="3556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800" kern="1200" dirty="0" smtClean="0"/>
            <a:t>PUT</a:t>
          </a:r>
          <a:r>
            <a:rPr lang="zh-CN" altLang="en-US" sz="2800" kern="1200" dirty="0" smtClean="0"/>
            <a:t> </a:t>
          </a:r>
          <a:r>
            <a:rPr lang="en-US" altLang="zh-CN" sz="2800" kern="1200" dirty="0" smtClean="0"/>
            <a:t>IN</a:t>
          </a:r>
          <a:endParaRPr lang="zh-CN" altLang="en-US" sz="2800" kern="1200" dirty="0"/>
        </a:p>
      </dsp:txBody>
      <dsp:txXfrm>
        <a:off x="480646" y="22030"/>
        <a:ext cx="2435061" cy="455243"/>
      </dsp:txXfrm>
    </dsp:sp>
    <dsp:sp modelId="{621EB96E-A62C-7342-924A-00920BE80EF6}">
      <dsp:nvSpPr>
        <dsp:cNvPr id="0" name=""/>
        <dsp:cNvSpPr/>
      </dsp:nvSpPr>
      <dsp:spPr>
        <a:xfrm>
          <a:off x="1003056" y="649456"/>
          <a:ext cx="2437441" cy="57944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35560" rIns="0" bIns="35560" numCol="1" spcCol="1270" anchor="ctr" anchorCtr="0">
          <a:noAutofit/>
        </a:bodyPr>
        <a:lstStyle/>
        <a:p>
          <a:pPr marL="0" lvl="0" algn="ctr" defTabSz="914400" rtl="0" eaLnBrk="1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en-US" altLang="zh-CN" sz="2800" b="1" kern="1200" cap="none" spc="0" dirty="0" smtClean="0">
              <a:ln/>
              <a:solidFill>
                <a:schemeClr val="bg1"/>
              </a:solidFill>
              <a:effectLst/>
              <a:latin typeface="+mn-lt"/>
              <a:ea typeface="+mn-ea"/>
              <a:cs typeface="+mn-cs"/>
            </a:rPr>
            <a:t>VOICE</a:t>
          </a:r>
          <a:r>
            <a:rPr kumimoji="1" lang="zh-CN" altLang="en-US" sz="2800" b="1" kern="1200" cap="none" spc="0" dirty="0" smtClean="0">
              <a:ln/>
              <a:solidFill>
                <a:schemeClr val="bg1"/>
              </a:solidFill>
              <a:effectLst/>
              <a:latin typeface="+mn-lt"/>
              <a:ea typeface="+mn-ea"/>
              <a:cs typeface="+mn-cs"/>
            </a:rPr>
            <a:t> </a:t>
          </a:r>
        </a:p>
        <a:p>
          <a:pPr marL="0" lvl="0" algn="ctr" defTabSz="914400" rtl="0" eaLnBrk="1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en-US" altLang="zh-CN" sz="2800" b="1" kern="1200" cap="none" spc="0" dirty="0" smtClean="0">
              <a:ln/>
              <a:solidFill>
                <a:schemeClr val="bg1"/>
              </a:solidFill>
              <a:effectLst/>
              <a:latin typeface="+mn-lt"/>
              <a:ea typeface="+mn-ea"/>
              <a:cs typeface="+mn-cs"/>
            </a:rPr>
            <a:t>OF</a:t>
          </a:r>
          <a:r>
            <a:rPr kumimoji="1" lang="zh-CN" altLang="en-US" sz="2800" b="1" kern="1200" cap="none" spc="0" dirty="0" smtClean="0">
              <a:ln/>
              <a:solidFill>
                <a:schemeClr val="bg1"/>
              </a:solidFill>
              <a:effectLst/>
              <a:latin typeface="+mn-lt"/>
              <a:ea typeface="+mn-ea"/>
              <a:cs typeface="+mn-cs"/>
            </a:rPr>
            <a:t> </a:t>
          </a:r>
          <a:r>
            <a:rPr kumimoji="1" lang="en-US" altLang="zh-CN" sz="2800" b="1" kern="1200" cap="none" spc="0" dirty="0" smtClean="0">
              <a:ln/>
              <a:solidFill>
                <a:schemeClr val="bg1"/>
              </a:solidFill>
              <a:effectLst/>
              <a:latin typeface="+mn-lt"/>
              <a:ea typeface="+mn-ea"/>
              <a:cs typeface="+mn-cs"/>
            </a:rPr>
            <a:t>THE</a:t>
          </a:r>
          <a:r>
            <a:rPr kumimoji="1" lang="zh-CN" altLang="en-US" sz="2800" b="1" kern="1200" cap="none" spc="0" dirty="0" smtClean="0">
              <a:ln/>
              <a:solidFill>
                <a:schemeClr val="bg1"/>
              </a:solidFill>
              <a:effectLst/>
              <a:latin typeface="+mn-lt"/>
              <a:ea typeface="+mn-ea"/>
              <a:cs typeface="+mn-cs"/>
            </a:rPr>
            <a:t> </a:t>
          </a:r>
          <a:r>
            <a:rPr kumimoji="1" lang="en-US" altLang="zh-CN" sz="2800" b="1" kern="1200" cap="none" spc="0" dirty="0" smtClean="0">
              <a:ln/>
              <a:solidFill>
                <a:schemeClr val="bg1"/>
              </a:solidFill>
              <a:effectLst/>
              <a:latin typeface="+mn-lt"/>
              <a:ea typeface="+mn-ea"/>
              <a:cs typeface="+mn-cs"/>
            </a:rPr>
            <a:t>BOOK</a:t>
          </a:r>
          <a:r>
            <a:rPr kumimoji="1" lang="zh-CN" altLang="en-US" sz="2800" b="1" kern="1200" cap="none" spc="0" dirty="0" smtClean="0">
              <a:ln/>
              <a:solidFill>
                <a:schemeClr val="bg1"/>
              </a:solidFill>
              <a:effectLst/>
              <a:latin typeface="+mn-lt"/>
              <a:ea typeface="+mn-ea"/>
              <a:cs typeface="+mn-cs"/>
            </a:rPr>
            <a:t> </a:t>
          </a:r>
          <a:r>
            <a:rPr kumimoji="1" lang="en-US" altLang="zh-CN" sz="2800" b="1" kern="1200" cap="none" spc="0" dirty="0" smtClean="0">
              <a:ln/>
              <a:solidFill>
                <a:schemeClr val="bg1"/>
              </a:solidFill>
              <a:effectLst/>
              <a:latin typeface="+mn-lt"/>
              <a:ea typeface="+mn-ea"/>
              <a:cs typeface="+mn-cs"/>
            </a:rPr>
            <a:t>REVIEWER</a:t>
          </a:r>
          <a:endParaRPr kumimoji="1" lang="zh-CN" altLang="en-US" sz="2800" b="1" kern="1200" cap="none" spc="0" dirty="0">
            <a:ln/>
            <a:solidFill>
              <a:schemeClr val="bg1"/>
            </a:solidFill>
            <a:effectLst/>
            <a:latin typeface="+mn-lt"/>
            <a:ea typeface="+mn-ea"/>
            <a:cs typeface="+mn-cs"/>
          </a:endParaRPr>
        </a:p>
      </dsp:txBody>
      <dsp:txXfrm>
        <a:off x="1003056" y="649456"/>
        <a:ext cx="2437441" cy="579447"/>
      </dsp:txXfrm>
    </dsp:sp>
    <dsp:sp modelId="{C73E9D70-4664-8E43-97E6-AE470B105927}">
      <dsp:nvSpPr>
        <dsp:cNvPr id="0" name=""/>
        <dsp:cNvSpPr/>
      </dsp:nvSpPr>
      <dsp:spPr>
        <a:xfrm>
          <a:off x="1036909" y="1939139"/>
          <a:ext cx="2575035" cy="2529131"/>
        </a:xfrm>
        <a:prstGeom prst="ellipse">
          <a:avLst/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alpha val="5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C6026D56-6450-4647-9D1A-42FE0C633E21}">
      <dsp:nvSpPr>
        <dsp:cNvPr id="0" name=""/>
        <dsp:cNvSpPr/>
      </dsp:nvSpPr>
      <dsp:spPr>
        <a:xfrm>
          <a:off x="1160634" y="2045363"/>
          <a:ext cx="455243" cy="455243"/>
        </a:xfrm>
        <a:prstGeom prst="ellipse">
          <a:avLst/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alpha val="5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D3E899E4-4525-5F4C-8C2D-F0AA49645C17}">
      <dsp:nvSpPr>
        <dsp:cNvPr id="0" name=""/>
        <dsp:cNvSpPr/>
      </dsp:nvSpPr>
      <dsp:spPr>
        <a:xfrm>
          <a:off x="254198" y="2042754"/>
          <a:ext cx="2435061" cy="45524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35560" rIns="0" bIns="3556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800" kern="1200" dirty="0" smtClean="0"/>
            <a:t>TAKE</a:t>
          </a:r>
          <a:r>
            <a:rPr lang="zh-CN" altLang="en-US" sz="2800" kern="1200" dirty="0" smtClean="0"/>
            <a:t> </a:t>
          </a:r>
          <a:r>
            <a:rPr lang="en-US" altLang="zh-CN" sz="2800" kern="1200" dirty="0" smtClean="0"/>
            <a:t>OUT</a:t>
          </a:r>
          <a:endParaRPr lang="zh-CN" altLang="en-US" sz="2800" kern="1200" dirty="0"/>
        </a:p>
      </dsp:txBody>
      <dsp:txXfrm>
        <a:off x="254198" y="2042754"/>
        <a:ext cx="2435061" cy="455243"/>
      </dsp:txXfrm>
    </dsp:sp>
    <dsp:sp modelId="{E724C1CE-CA00-5A44-85D5-D795FC028C9D}">
      <dsp:nvSpPr>
        <dsp:cNvPr id="0" name=""/>
        <dsp:cNvSpPr/>
      </dsp:nvSpPr>
      <dsp:spPr>
        <a:xfrm>
          <a:off x="1072353" y="2979097"/>
          <a:ext cx="2437441" cy="57944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35560" rIns="0" bIns="35560" numCol="1" spcCol="1270" anchor="ctr" anchorCtr="0">
          <a:noAutofit/>
        </a:bodyPr>
        <a:lstStyle/>
        <a:p>
          <a:pPr marL="0" lvl="0" algn="ctr" defTabSz="914400" rtl="0" eaLnBrk="1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en-US" altLang="zh-CN" sz="2800" b="1" kern="1200" cap="none" spc="0" dirty="0" smtClean="0">
              <a:ln/>
              <a:solidFill>
                <a:schemeClr val="bg1"/>
              </a:solidFill>
              <a:effectLst/>
              <a:latin typeface="+mn-lt"/>
              <a:ea typeface="+mn-ea"/>
              <a:cs typeface="+mn-cs"/>
            </a:rPr>
            <a:t>VOICE</a:t>
          </a:r>
          <a:r>
            <a:rPr kumimoji="1" lang="zh-CN" altLang="en-US" sz="2800" b="1" kern="1200" cap="none" spc="0" dirty="0" smtClean="0">
              <a:ln/>
              <a:solidFill>
                <a:schemeClr val="bg1"/>
              </a:solidFill>
              <a:effectLst/>
              <a:latin typeface="+mn-lt"/>
              <a:ea typeface="+mn-ea"/>
              <a:cs typeface="+mn-cs"/>
            </a:rPr>
            <a:t> </a:t>
          </a:r>
        </a:p>
        <a:p>
          <a:pPr marL="0" lvl="0" algn="ctr" defTabSz="914400" rtl="0" eaLnBrk="1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en-US" altLang="zh-CN" sz="2800" b="1" kern="1200" cap="none" spc="0" dirty="0" smtClean="0">
              <a:ln/>
              <a:solidFill>
                <a:schemeClr val="bg1"/>
              </a:solidFill>
              <a:effectLst/>
              <a:latin typeface="+mn-lt"/>
              <a:ea typeface="+mn-ea"/>
              <a:cs typeface="+mn-cs"/>
            </a:rPr>
            <a:t>OF</a:t>
          </a:r>
          <a:r>
            <a:rPr kumimoji="1" lang="zh-CN" altLang="en-US" sz="2800" b="1" kern="1200" cap="none" spc="0" dirty="0" smtClean="0">
              <a:ln/>
              <a:solidFill>
                <a:schemeClr val="bg1"/>
              </a:solidFill>
              <a:effectLst/>
              <a:latin typeface="+mn-lt"/>
              <a:ea typeface="+mn-ea"/>
              <a:cs typeface="+mn-cs"/>
            </a:rPr>
            <a:t> </a:t>
          </a:r>
          <a:r>
            <a:rPr kumimoji="1" lang="en-US" altLang="zh-CN" sz="2800" b="1" kern="1200" cap="none" spc="0" dirty="0" smtClean="0">
              <a:ln/>
              <a:solidFill>
                <a:schemeClr val="bg1"/>
              </a:solidFill>
              <a:effectLst/>
              <a:latin typeface="+mn-lt"/>
              <a:ea typeface="+mn-ea"/>
              <a:cs typeface="+mn-cs"/>
            </a:rPr>
            <a:t>THE</a:t>
          </a:r>
          <a:r>
            <a:rPr kumimoji="1" lang="zh-CN" altLang="en-US" sz="2800" b="1" kern="1200" cap="none" spc="0" dirty="0" smtClean="0">
              <a:ln/>
              <a:solidFill>
                <a:schemeClr val="bg1"/>
              </a:solidFill>
              <a:effectLst/>
              <a:latin typeface="+mn-lt"/>
              <a:ea typeface="+mn-ea"/>
              <a:cs typeface="+mn-cs"/>
            </a:rPr>
            <a:t> </a:t>
          </a:r>
          <a:r>
            <a:rPr kumimoji="1" lang="en-US" altLang="zh-CN" sz="2800" b="1" kern="1200" cap="none" spc="0" dirty="0" smtClean="0">
              <a:ln/>
              <a:solidFill>
                <a:schemeClr val="bg1"/>
              </a:solidFill>
              <a:effectLst/>
              <a:latin typeface="+mn-lt"/>
              <a:ea typeface="+mn-ea"/>
              <a:cs typeface="+mn-cs"/>
            </a:rPr>
            <a:t>BOOK</a:t>
          </a:r>
          <a:r>
            <a:rPr kumimoji="1" lang="zh-CN" altLang="en-US" sz="2800" b="1" kern="1200" cap="none" spc="0" dirty="0" smtClean="0">
              <a:ln/>
              <a:solidFill>
                <a:schemeClr val="bg1"/>
              </a:solidFill>
              <a:effectLst/>
              <a:latin typeface="+mn-lt"/>
              <a:ea typeface="+mn-ea"/>
              <a:cs typeface="+mn-cs"/>
            </a:rPr>
            <a:t> </a:t>
          </a:r>
          <a:r>
            <a:rPr kumimoji="1" lang="en-US" altLang="zh-CN" sz="2800" b="1" kern="1200" cap="none" spc="0" dirty="0" smtClean="0">
              <a:ln/>
              <a:solidFill>
                <a:schemeClr val="bg1"/>
              </a:solidFill>
              <a:effectLst/>
              <a:latin typeface="+mn-lt"/>
              <a:ea typeface="+mn-ea"/>
              <a:cs typeface="+mn-cs"/>
            </a:rPr>
            <a:t>WRITER</a:t>
          </a:r>
          <a:endParaRPr kumimoji="1" lang="zh-CN" altLang="en-US" sz="2800" b="1" kern="1200" cap="none" spc="0" dirty="0">
            <a:ln/>
            <a:solidFill>
              <a:schemeClr val="bg1"/>
            </a:solidFill>
            <a:effectLst/>
            <a:latin typeface="+mn-lt"/>
            <a:ea typeface="+mn-ea"/>
            <a:cs typeface="+mn-cs"/>
          </a:endParaRPr>
        </a:p>
      </dsp:txBody>
      <dsp:txXfrm>
        <a:off x="1072353" y="2979097"/>
        <a:ext cx="2437441" cy="57944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AscendingPictureAccentProcess">
  <dgm:title val=""/>
  <dgm:desc val=""/>
  <dgm:catLst>
    <dgm:cat type="process" pri="22500"/>
    <dgm:cat type="picture" pri="16000"/>
    <dgm:cat type="pictureconvert" pri="1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func="var" arg="dir" op="equ" val="norm">
            <dgm:choose name="Name5">
              <dgm:if name="Name6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l" for="ch" forName="parTx1" refType="w" fact="0.2711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2469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7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l" for="ch" forName="parTx1" refType="w" fact="0.366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3333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if>
          <dgm:else name="Name8">
            <dgm:choose name="Name9">
              <dgm:if name="Name10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r" for="ch" forName="parTx1" refType="w" fact="0.7289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7531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1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r" for="ch" forName="parTx1" refType="w" fact="0.634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6667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func="var" arg="dir" op="equ" val="norm">
            <dgm:choose name="Name15">
              <dgm:if name="Name16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3221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3056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2859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309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334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359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3848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1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359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359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197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178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688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3503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17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4274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405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3794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4106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44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477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5106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44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477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477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2614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2369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l" for="ch" forName="parTx2" refType="w" fact="0.4893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4648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if>
          <dgm:else name="Name18">
            <dgm:choose name="Name19">
              <dgm:if name="Name20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6779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6944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7141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690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665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640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6152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9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640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640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803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821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312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6497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21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5726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594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6206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5894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55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522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4894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56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522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522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7386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7631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r" for="ch" forName="parTx2" refType="w" fact="0.5107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5352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func="var" arg="dir" op="equ" val="norm">
            <dgm:choose name="Name25">
              <dgm:if name="Name26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2981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2676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357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44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323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23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6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68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491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513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68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68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487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1328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732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3573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4763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4604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27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3684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3307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912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494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342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23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12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79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6068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6346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79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79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837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1641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l" for="ch" forName="parTx2" refType="w" fact="0.4612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4416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l" for="ch" forName="parTx3" refType="w" fact="0.5886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569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if>
          <dgm:else name="Name28">
            <dgm:choose name="Name29">
              <dgm:if name="Name30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7019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7324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643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55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677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76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4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31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509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486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31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31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513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8672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268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6427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5237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5396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31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6316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6693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088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506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658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76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88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21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3932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3654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21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21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163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8359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r" for="ch" forName="parTx2" refType="w" fact="0.5388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5584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r" for="ch" forName="parTx3" refType="w" fact="0.4114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431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func="var" arg="dir" op="equ" val="norm">
            <dgm:choose name="Name35">
              <dgm:if name="Name36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3253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2949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263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313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67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5486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5267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5462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565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5851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604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565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565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466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1333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10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3972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229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509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722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5588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37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3978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3606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3223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829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717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6709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6441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6679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691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715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739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691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691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793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163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l" for="ch" forName="parTx2" refType="w" fact="0.502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4857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l" for="ch" forName="parTx3" refType="w" fact="0.6394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6231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l" for="ch" forName="parTx4" refType="w" fact="0.6997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6834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if>
          <dgm:else name="Name38">
            <dgm:choose name="Name39">
              <dgm:if name="Name40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6747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7051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736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687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32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4514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4733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4538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434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4149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395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434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434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534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8667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89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6028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771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490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278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4412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41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6022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6394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6777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171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283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3291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3559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3321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308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284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260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308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308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207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837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r" for="ch" forName="parTx2" refType="w" fact="0.498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5143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r" for="ch" forName="parTx3" refType="w" fact="0.3606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3769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r" for="ch" forName="parTx4" refType="w" fact="0.3003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3166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else>
        </dgm:choose>
      </dgm:if>
      <dgm:if name="Name42" axis="ch" ptType="node" func="cnt" op="equ" val="5">
        <dgm:choose name="Name43">
          <dgm:if name="Name44" func="var" arg="dir" op="equ" val="norm">
            <dgm:choose name="Name45">
              <dgm:if name="Name46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3263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001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2733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462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69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484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5549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601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577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5951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6123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629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6467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6123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6123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1746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1631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982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3866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194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5078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827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5712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18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6064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47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3951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634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331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981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68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43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672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7278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699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7207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741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7624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7832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741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741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211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197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l" for="ch" forName="parTx2" refType="w" fact="0.4822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4682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l" for="ch" forName="parTx3" refType="w" fact="0.629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61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l" for="ch" forName="parTx4" refType="w" fact="0.7057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6917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l" for="ch" forName="parTx5" refType="w" fact="0.7484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7344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if>
          <dgm:else name="Name48">
            <dgm:choose name="Name49">
              <dgm:if name="Name50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6737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999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7267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538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30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516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4451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399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422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4049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3877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370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3533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3877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3877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8254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8369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018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6134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806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4922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173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4288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82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3936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51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6049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366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669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019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31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57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328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2722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300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2793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258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2376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2168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258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258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788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802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r" for="ch" forName="parTx2" refType="w" fact="0.5178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5318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r" for="ch" forName="parTx3" refType="w" fact="0.371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38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r" for="ch" forName="parTx4" refType="w" fact="0.2943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3083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r" for="ch" forName="parTx5" refType="w" fact="0.2516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2656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else>
        </dgm:choose>
      </dgm:if>
      <dgm:if name="Name52" axis="ch" ptType="node" func="cnt" op="equ" val="6">
        <dgm:choose name="Name53">
          <dgm:if name="Name54" func="var" arg="dir" op="equ" val="norm">
            <dgm:choose name="Name55">
              <dgm:if name="Name56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3608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3384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15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2923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2688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883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69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5696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624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6509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6281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6437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6593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67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690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6593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6593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091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1988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273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4169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349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524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998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5894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416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6313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644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6541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57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4276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401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739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3464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3186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786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564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67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740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7714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7443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7628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7814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7999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818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7814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7814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479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2356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l" for="ch" forName="parTx2" refType="w" fact="0.5064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4941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l" for="ch" forName="parTx3" refType="w" fact="0.6339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6216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l" for="ch" forName="parTx4" refType="w" fact="0.7108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698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l" for="ch" forName="parTx5" refType="w" fact="0.7604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7481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l" for="ch" forName="parTx6" refType="w" fact="0.7874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7751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if>
          <dgm:else name="Name58">
            <dgm:choose name="Name59">
              <dgm:if name="Name60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6392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6616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84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7077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7312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117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30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4304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375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3491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3719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3563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340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32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309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340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340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909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8012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727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5831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651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475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002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4106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584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3687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356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3459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61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5724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599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261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6536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6814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214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436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32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259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2286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2557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2372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218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2001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181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218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218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522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7644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r" for="ch" forName="parTx2" refType="w" fact="0.4937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5059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r" for="ch" forName="parTx3" refType="w" fact="0.3662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3784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r" for="ch" forName="parTx4" refType="w" fact="0.2893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301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r" for="ch" forName="parTx5" refType="w" fact="0.2397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2519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r" for="ch" forName="parTx6" refType="w" fact="0.2127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2249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else>
        </dgm:choose>
      </dgm:if>
      <dgm:else name="Name62">
        <dgm:choose name="Name63">
          <dgm:if name="Name64" func="var" arg="dir" op="equ" val="norm">
            <dgm:choose name="Name65">
              <dgm:if name="Name66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390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3721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353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337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142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088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926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583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6371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6701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6853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6627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6773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6919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706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7212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6919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6919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556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246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53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4439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511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541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6132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6037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576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648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828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6733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  <dgm:constr type="l" for="ch" forName="parTx7" refType="w" fact="0.6966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6871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l" for="ch" forName="desTx7" refType="r" refFor="ch" refForName="parTx7"/>
                  <dgm:constr type="r" for="ch" forName="desTx7" refType="w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67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445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4244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4026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806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584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803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618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665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7266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7643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7816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7558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772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7892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8058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822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7892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7892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91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2806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l" for="ch" forName="parTx2" refType="w" fact="0.5172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5063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l" for="ch" forName="parTx3" refType="w" fact="0.628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6176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l" for="ch" forName="parTx4" refType="w" fact="0.6994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688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l" for="ch" forName="parTx5" refType="w" fact="0.7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7391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l" for="ch" forName="parTx6" refType="w" fact="0.7788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7679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l" for="ch" forName="parTx7" refType="w" fact="0.794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7836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if>
          <dgm:else name="Name68">
            <dgm:choose name="Name69">
              <dgm:if name="Name70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609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6279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647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663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858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912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074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416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3629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3299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3147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3373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3227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3081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293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2788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3081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3081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444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754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46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5561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489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458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3868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3963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424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352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172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3267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  <dgm:constr type="r" for="ch" forName="parTx7" refType="w" fact="0.3034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3129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r" for="ch" forName="desTx7" refType="l" refFor="ch" refForName="parTx7"/>
                  <dgm:constr type="l" for="ch" forName="desTx7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71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554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5756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5974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194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416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197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382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334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2734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2357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2184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2442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227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2108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1942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177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2108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2108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08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7194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r" for="ch" forName="parTx2" refType="w" fact="0.4828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4937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r" for="ch" forName="parTx3" refType="w" fact="0.371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3824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r" for="ch" forName="parTx4" refType="w" fact="0.3006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311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r" for="ch" forName="parTx5" refType="w" fact="0.2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2609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r" for="ch" forName="parTx6" refType="w" fact="0.2212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2321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r" for="ch" forName="parTx7" refType="w" fact="0.205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2164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else>
        </dgm:choose>
      </dgm:else>
    </dgm:choose>
    <dgm:forEach name="wrapper" axis="self" ptType="parTrans">
      <dgm:forEach name="wrapper2" axis="self" ptType="sibTrans" st="2">
        <dgm:forEach name="imageRepeat" axis="self">
          <dgm:layoutNode name="imageRepeat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 axis="self"/>
          </dgm:layoutNode>
        </dgm:forEach>
      </dgm:forEach>
    </dgm:forEach>
    <dgm:choose name="Name72">
      <dgm:if name="Name73" axis="ch" ptType="node" func="cnt" op="gte" val="2">
        <dgm:layoutNode name="dot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4"/>
    </dgm:choose>
    <dgm:choose name="Name75">
      <dgm:if name="Name76" axis="ch" ptType="node" func="cnt" op="gte" val="3">
        <dgm:layoutNode name="dot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7"/>
    </dgm:choose>
    <dgm:choose name="Name78">
      <dgm:if name="Name79" axis="ch" ptType="node" func="cnt" op="gte" val="4">
        <dgm:layoutNode name="dot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0"/>
    </dgm:choose>
    <dgm:choose name="Name81">
      <dgm:if name="Name82" axis="ch" ptType="node" func="cnt" op="gte" val="5">
        <dgm:layoutNode name="dot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8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3"/>
    </dgm:choose>
    <dgm:choose name="Name84">
      <dgm:if name="Name85" axis="ch" ptType="node" func="cnt" op="gte" val="6">
        <dgm:layoutNode name="dot9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10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6"/>
    </dgm:choose>
    <dgm:choose name="Name87">
      <dgm:if name="Name88" axis="ch" ptType="node" func="cnt" op="gte" val="7">
        <dgm:layoutNode name="dot1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9"/>
    </dgm:choose>
    <dgm:choose name="Name90">
      <dgm:if name="Name91" axis="ch" ptType="node" func="cnt" op="gte" val="2">
        <dgm:layoutNode name="dotArrow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92"/>
    </dgm:choose>
    <dgm:forEach name="Name93" axis="ch" ptType="node" cnt="1">
      <dgm:layoutNode name="parTx1">
        <dgm:choose name="Name94">
          <dgm:if name="Name95" func="var" arg="dir" op="equ" val="norm">
            <dgm:alg type="tx">
              <dgm:param type="parTxLTRAlign" val="l"/>
              <dgm:param type="parTxRTLAlign" val="r"/>
            </dgm:alg>
          </dgm:if>
          <dgm:else name="Name96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97">
          <dgm:if name="Name98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99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00">
        <dgm:if name="Name101" axis="ch" ptType="node" func="cnt" op="gte" val="1">
          <dgm:layoutNode name="desTx1" styleLbl="revTx">
            <dgm:varLst>
              <dgm:bulletEnabled val="1"/>
            </dgm:varLst>
            <dgm:choose name="Name102">
              <dgm:if name="Name103" func="var" arg="dir" op="equ" val="norm">
                <dgm:choose name="Name104">
                  <dgm:if name="Name105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06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07">
                <dgm:choose name="Name108">
                  <dgm:if name="Name109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10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11"/>
      </dgm:choose>
    </dgm:forEach>
    <dgm:forEach name="Name112" axis="ch" ptType="sibTrans" hideLastTrans="0" cnt="1">
      <dgm:layoutNode name="picture1">
        <dgm:alg type="sp"/>
        <dgm:shape xmlns:r="http://schemas.openxmlformats.org/officeDocument/2006/relationships" r:blip="">
          <dgm:adjLst/>
        </dgm:shape>
        <dgm:presOf/>
        <dgm:constrLst/>
        <dgm:forEach name="Name113" ref="imageRepeat"/>
      </dgm:layoutNode>
    </dgm:forEach>
    <dgm:forEach name="Name114" axis="ch" ptType="node" st="2" cnt="1">
      <dgm:layoutNode name="parTx2">
        <dgm:choose name="Name115">
          <dgm:if name="Name116" func="var" arg="dir" op="equ" val="norm">
            <dgm:alg type="tx">
              <dgm:param type="parTxLTRAlign" val="l"/>
              <dgm:param type="parTxRTLAlign" val="r"/>
            </dgm:alg>
          </dgm:if>
          <dgm:else name="Name117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18">
          <dgm:if name="Name119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20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21">
        <dgm:if name="Name122" axis="ch" ptType="node" func="cnt" op="gte" val="1">
          <dgm:layoutNode name="desTx2" styleLbl="revTx">
            <dgm:varLst>
              <dgm:bulletEnabled val="1"/>
            </dgm:varLst>
            <dgm:choose name="Name123">
              <dgm:if name="Name124" func="var" arg="dir" op="equ" val="norm">
                <dgm:choose name="Name125">
                  <dgm:if name="Name126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27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28">
                <dgm:choose name="Name129">
                  <dgm:if name="Name130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31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32"/>
      </dgm:choose>
    </dgm:forEach>
    <dgm:forEach name="Name133" axis="ch" ptType="sibTrans" hideLastTrans="0" st="2" cnt="1">
      <dgm:layoutNode name="picture2">
        <dgm:alg type="sp"/>
        <dgm:shape xmlns:r="http://schemas.openxmlformats.org/officeDocument/2006/relationships" r:blip="">
          <dgm:adjLst/>
        </dgm:shape>
        <dgm:presOf/>
        <dgm:constrLst/>
        <dgm:forEach name="Name134" ref="imageRepeat"/>
      </dgm:layoutNode>
    </dgm:forEach>
    <dgm:forEach name="Name135" axis="ch" ptType="node" st="3" cnt="1">
      <dgm:layoutNode name="parTx3">
        <dgm:choose name="Name136">
          <dgm:if name="Name137" func="var" arg="dir" op="equ" val="norm">
            <dgm:alg type="tx">
              <dgm:param type="parTxLTRAlign" val="l"/>
              <dgm:param type="parTxRTLAlign" val="r"/>
            </dgm:alg>
          </dgm:if>
          <dgm:else name="Name138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39">
          <dgm:if name="Name140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41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42">
        <dgm:if name="Name143" axis="ch" ptType="node" func="cnt" op="gte" val="1">
          <dgm:layoutNode name="desTx3" styleLbl="revTx">
            <dgm:varLst>
              <dgm:bulletEnabled val="1"/>
            </dgm:varLst>
            <dgm:choose name="Name144">
              <dgm:if name="Name145" func="var" arg="dir" op="equ" val="norm">
                <dgm:choose name="Name146">
                  <dgm:if name="Name147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48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49">
                <dgm:choose name="Name150">
                  <dgm:if name="Name151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5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53"/>
      </dgm:choose>
    </dgm:forEach>
    <dgm:forEach name="Name154" axis="ch" ptType="sibTrans" hideLastTrans="0" st="3" cnt="1">
      <dgm:layoutNode name="picture3">
        <dgm:alg type="sp"/>
        <dgm:shape xmlns:r="http://schemas.openxmlformats.org/officeDocument/2006/relationships" r:blip="">
          <dgm:adjLst/>
        </dgm:shape>
        <dgm:presOf/>
        <dgm:constrLst/>
        <dgm:forEach name="Name155" ref="imageRepeat"/>
      </dgm:layoutNode>
    </dgm:forEach>
    <dgm:forEach name="Name156" axis="ch" ptType="node" st="4" cnt="1">
      <dgm:layoutNode name="parTx4">
        <dgm:choose name="Name157">
          <dgm:if name="Name158" func="var" arg="dir" op="equ" val="norm">
            <dgm:alg type="tx">
              <dgm:param type="parTxLTRAlign" val="l"/>
              <dgm:param type="parTxRTLAlign" val="r"/>
            </dgm:alg>
          </dgm:if>
          <dgm:else name="Name159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60">
          <dgm:if name="Name161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62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63">
        <dgm:if name="Name164" axis="ch" ptType="node" func="cnt" op="gte" val="1">
          <dgm:layoutNode name="desTx4" styleLbl="revTx">
            <dgm:varLst>
              <dgm:bulletEnabled val="1"/>
            </dgm:varLst>
            <dgm:choose name="Name165">
              <dgm:if name="Name166" func="var" arg="dir" op="equ" val="norm">
                <dgm:choose name="Name167">
                  <dgm:if name="Name168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69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70">
                <dgm:choose name="Name171">
                  <dgm:if name="Name172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73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74"/>
      </dgm:choose>
    </dgm:forEach>
    <dgm:forEach name="Name175" axis="ch" ptType="sibTrans" hideLastTrans="0" st="4" cnt="1">
      <dgm:layoutNode name="picture4">
        <dgm:alg type="sp"/>
        <dgm:shape xmlns:r="http://schemas.openxmlformats.org/officeDocument/2006/relationships" r:blip="">
          <dgm:adjLst/>
        </dgm:shape>
        <dgm:presOf/>
        <dgm:constrLst/>
        <dgm:forEach name="Name176" ref="imageRepeat"/>
      </dgm:layoutNode>
    </dgm:forEach>
    <dgm:forEach name="Name177" axis="ch" ptType="node" st="5" cnt="1">
      <dgm:layoutNode name="parTx5">
        <dgm:choose name="Name178">
          <dgm:if name="Name179" func="var" arg="dir" op="equ" val="norm">
            <dgm:alg type="tx">
              <dgm:param type="parTxLTRAlign" val="l"/>
              <dgm:param type="parTxRTLAlign" val="r"/>
            </dgm:alg>
          </dgm:if>
          <dgm:else name="Name180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81">
          <dgm:if name="Name182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83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84">
        <dgm:if name="Name185" axis="ch" ptType="node" func="cnt" op="gte" val="1">
          <dgm:layoutNode name="desTx5" styleLbl="revTx">
            <dgm:varLst>
              <dgm:bulletEnabled val="1"/>
            </dgm:varLst>
            <dgm:choose name="Name186">
              <dgm:if name="Name187" func="var" arg="dir" op="equ" val="norm">
                <dgm:choose name="Name188">
                  <dgm:if name="Name189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90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91">
                <dgm:choose name="Name192">
                  <dgm:if name="Name193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94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95"/>
      </dgm:choose>
    </dgm:forEach>
    <dgm:forEach name="Name196" axis="ch" ptType="sibTrans" hideLastTrans="0" st="5" cnt="1">
      <dgm:layoutNode name="picture5">
        <dgm:alg type="sp"/>
        <dgm:shape xmlns:r="http://schemas.openxmlformats.org/officeDocument/2006/relationships" r:blip="">
          <dgm:adjLst/>
        </dgm:shape>
        <dgm:presOf/>
        <dgm:constrLst/>
        <dgm:forEach name="Name197" ref="imageRepeat"/>
      </dgm:layoutNode>
    </dgm:forEach>
    <dgm:forEach name="Name198" axis="ch" ptType="node" st="6" cnt="1">
      <dgm:layoutNode name="parTx6">
        <dgm:choose name="Name199">
          <dgm:if name="Name200" func="var" arg="dir" op="equ" val="norm">
            <dgm:alg type="tx">
              <dgm:param type="parTxLTRAlign" val="l"/>
              <dgm:param type="parTxRTLAlign" val="r"/>
            </dgm:alg>
          </dgm:if>
          <dgm:else name="Name201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02">
          <dgm:if name="Name203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04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05">
        <dgm:if name="Name206" axis="ch" ptType="node" func="cnt" op="gte" val="1">
          <dgm:layoutNode name="desTx6" styleLbl="revTx">
            <dgm:varLst>
              <dgm:bulletEnabled val="1"/>
            </dgm:varLst>
            <dgm:choose name="Name207">
              <dgm:if name="Name208" func="var" arg="dir" op="equ" val="norm">
                <dgm:choose name="Name209">
                  <dgm:if name="Name210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11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12">
                <dgm:choose name="Name213">
                  <dgm:if name="Name214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15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16"/>
      </dgm:choose>
    </dgm:forEach>
    <dgm:forEach name="Name217" axis="ch" ptType="sibTrans" hideLastTrans="0" st="6" cnt="1">
      <dgm:layoutNode name="picture6">
        <dgm:alg type="sp"/>
        <dgm:shape xmlns:r="http://schemas.openxmlformats.org/officeDocument/2006/relationships" r:blip="">
          <dgm:adjLst/>
        </dgm:shape>
        <dgm:presOf/>
        <dgm:constrLst/>
        <dgm:forEach name="Name218" ref="imageRepeat"/>
      </dgm:layoutNode>
    </dgm:forEach>
    <dgm:forEach name="Name219" axis="ch" ptType="node" st="7" cnt="1">
      <dgm:layoutNode name="parTx7">
        <dgm:choose name="Name220">
          <dgm:if name="Name221" func="var" arg="dir" op="equ" val="norm">
            <dgm:alg type="tx">
              <dgm:param type="parTxLTRAlign" val="l"/>
              <dgm:param type="parTxRTLAlign" val="r"/>
            </dgm:alg>
          </dgm:if>
          <dgm:else name="Name222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23">
          <dgm:if name="Name224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25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26">
        <dgm:if name="Name227" axis="ch" ptType="node" func="cnt" op="gte" val="1">
          <dgm:layoutNode name="desTx7" styleLbl="revTx">
            <dgm:varLst>
              <dgm:bulletEnabled val="1"/>
            </dgm:varLst>
            <dgm:choose name="Name228">
              <dgm:if name="Name229" func="var" arg="dir" op="equ" val="norm">
                <dgm:choose name="Name230">
                  <dgm:if name="Name231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32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33">
                <dgm:choose name="Name234">
                  <dgm:if name="Name235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36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37"/>
      </dgm:choose>
    </dgm:forEach>
    <dgm:forEach name="Name238" axis="ch" ptType="sibTrans" hideLastTrans="0" st="7" cnt="1">
      <dgm:layoutNode name="picture7">
        <dgm:alg type="sp"/>
        <dgm:shape xmlns:r="http://schemas.openxmlformats.org/officeDocument/2006/relationships" r:blip="">
          <dgm:adjLst/>
        </dgm:shape>
        <dgm:presOf/>
        <dgm:constrLst/>
        <dgm:forEach name="Name239" ref="imageRepeat"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8/layout/VerticalCircleList">
  <dgm:title val=""/>
  <dgm:desc val=""/>
  <dgm:catLst>
    <dgm:cat type="list" pri="23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  <dgm:cxn modelId="51" srcId="2" destId="21" srcOrd="0" destOrd="0"/>
        <dgm:cxn modelId="52" srcId="2" destId="22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</dgm:varLst>
    <dgm:alg type="lin">
      <dgm:param type="linDir" val="fromT"/>
      <dgm:param type="fallback" val="2D"/>
    </dgm:alg>
    <dgm:shape xmlns:r="http://schemas.openxmlformats.org/officeDocument/2006/relationships" r:blip="">
      <dgm:adjLst/>
    </dgm:shape>
    <dgm:presOf/>
    <dgm:constrLst>
      <dgm:constr type="w" for="ch" forName="withChildren" refType="w"/>
      <dgm:constr type="h" for="ch" forName="withChildren" refType="w" fact="0.909"/>
      <dgm:constr type="w" for="ch" forName="noChildren" refType="w"/>
      <dgm:constr type="h" for="ch" forName="noChildren" refType="w" fact="0.164"/>
      <dgm:constr type="w" for="ch" forName="overlap" val="1"/>
      <dgm:constr type="h" for="ch" forName="overlap" refType="w" refFor="ch" refForName="withChildren" fact="-0.089"/>
      <dgm:constr type="primFontSz" for="des" forName="txLvl1" op="equ" val="65"/>
      <dgm:constr type="primFontSz" for="des" forName="txLvlOnly1" refType="primFontSz" refFor="des" refForName="txLvl1" op="equ"/>
      <dgm:constr type="primFontSz" for="des" forName="txLvl2" refType="primFontSz" refFor="des" refForName="txLvl1" op="equ" fact="0.78"/>
      <dgm:constr type="primFontSz" for="des" forName="txLvl3" refType="primFontSz" refFor="des" refForName="txLvl1" op="equ" fact="0.78"/>
      <dgm:constr type="userF" for="des" forName="lin" refType="primFontSz" refFor="des" refForName="txLvl2" op="equ"/>
    </dgm:constrLst>
    <dgm:forEach name="Name1" axis="ch" ptType="node">
      <dgm:choose name="Name2">
        <dgm:if name="Name3" axis="ch" ptType="node" func="cnt" op="gte" val="1">
          <dgm:layoutNode name="withChildren">
            <dgm:alg type="composite"/>
            <dgm:choose name="Name4">
              <dgm:if name="Name5" func="var" arg="dir" op="equ" val="norm">
                <dgm:constrLst>
                  <dgm:constr type="l" for="ch" forName="bigCircle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l" for="ch" forName="medCircle" refType="w" fact="0.043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 refType="ctrX" refFor="ch" refForName="medCircle"/>
                  <dgm:constr type="r" for="ch" forName="txLvl1" refType="w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 refType="ctrX" refFor="ch" refForName="medCircle"/>
                  <dgm:constr type="r" for="ch" forName="lin" refType="w"/>
                  <dgm:constr type="t" for="ch" forName="lin" refType="h" fact="0.222"/>
                  <dgm:constr type="h" for="ch" forName="lin" refType="h" fact="0.68"/>
                </dgm:constrLst>
              </dgm:if>
              <dgm:else name="Name6">
                <dgm:constrLst>
                  <dgm:constr type="r" for="ch" forName="bigCircle" refType="w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r" for="ch" forName="medCircle" refType="w" fact="0.957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/>
                  <dgm:constr type="r" for="ch" forName="txLvl1" refType="ctrX" refFor="ch" refForName="medCircle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/>
                  <dgm:constr type="r" for="ch" forName="lin" refType="ctrX" refFor="ch" refForName="medCircle"/>
                  <dgm:constr type="t" for="ch" forName="lin" refType="h" fact="0.222"/>
                  <dgm:constr type="h" for="ch" forName="lin" refType="h" fact="0.68"/>
                </dgm:constrLst>
              </dgm:else>
            </dgm:choose>
            <dgm:layoutNode name="big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med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1" styleLbl="revTx">
              <dgm:choose name="Name7">
                <dgm:if name="Name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lin">
              <dgm:choose name="Name10">
                <dgm:if name="Name11" func="var" arg="dir" op="equ" val="norm">
                  <dgm:alg type="lin">
                    <dgm:param type="linDir" val="fromT"/>
                    <dgm:param type="vertAlign" val="t"/>
                    <dgm:param type="nodeHorzAlign" val="l"/>
                  </dgm:alg>
                </dgm:if>
                <dgm:else name="Name12">
                  <dgm:alg type="lin">
                    <dgm:param type="linDir" val="fromT"/>
                    <dgm:param type="vertAlign" val="t"/>
                    <dgm:param type="nodeHorzAlign" val="r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>
                <dgm:constr type="userF"/>
                <dgm:constr type="primFontSz" for="ch" forName="txLvl2" refType="userF"/>
                <dgm:constr type="w" for="ch" forName="txLvl2" refType="w"/>
                <dgm:constr type="h" for="ch" forName="txLvl2" refType="primFontSz" refFor="ch" refForName="txLvl2" fact="0.39"/>
                <dgm:constr type="w" for="ch" forName="txLvl3" refType="w"/>
                <dgm:constr type="h" for="ch" forName="txLvl3" refType="primFontSz" refFor="ch" refForName="txLvl2" fact="0.39"/>
                <dgm:constr type="h" for="ch" forName="smCircle" refType="primFontSz" refFor="ch" refForName="txLvl2" fact="0.14"/>
                <dgm:constr type="h" for="ch" forName="indentDot1" refType="primFontSz" refFor="ch" refForName="txLvl2" fact="0.14"/>
                <dgm:constr type="h" for="ch" forName="indentDot2" refType="primFontSz" refFor="ch" refForName="txLvl2" fact="0.14"/>
                <dgm:constr type="h" for="ch" forName="indentDot3" refType="primFontSz" refFor="ch" refForName="txLvl2" fact="0.14"/>
                <dgm:constr type="w" for="ch" forName="indentDot1" refType="w"/>
                <dgm:constr type="w" for="ch" forName="indentDot2" refType="w"/>
                <dgm:constr type="w" for="ch" forName="indentDot3" refType="w"/>
                <dgm:constr type="userI" for="ch" forName="txLvl3" refType="primFontSz" refFor="ch" refForName="txLvl2" fact="0.14"/>
                <dgm:constr type="userI" for="ch" forName="indentDot1" refType="primFontSz" refFor="ch" refForName="txLvl2" fact="0.14"/>
                <dgm:constr type="userI" for="ch" forName="indentDot2" refType="primFontSz" refFor="ch" refForName="txLvl2" fact="0.14"/>
                <dgm:constr type="userI" for="ch" forName="indentDot3" refType="primFontSz" refFor="ch" refForName="txLvl2" fact="0.14"/>
              </dgm:constrLst>
              <dgm:ruleLst>
                <dgm:rule type="primFontSz" for="ch" forName="txLvl2" val="5" fact="NaN" max="NaN"/>
              </dgm:ruleLst>
              <dgm:forEach name="Name13" axis="ch" ptType="node">
                <dgm:layoutNode name="txLvl2" styleLbl="revTx">
                  <dgm:choose name="Name14">
                    <dgm:if name="Name15" func="var" arg="dir" op="equ" val="norm">
                      <dgm:alg type="tx">
                        <dgm:param type="parTxLTRAlign" val="l"/>
                        <dgm:param type="parTxRTLAlign" val="l"/>
                      </dgm:alg>
                    </dgm:if>
                    <dgm:else name="Name16">
                      <dgm:alg type="tx">
                        <dgm:param type="parTxLTRAlign" val="r"/>
                        <dgm:param type="parTxRTLAlign" val="r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self" ptType="node"/>
                  <dgm:constrLst>
                    <dgm:constr type="lMarg"/>
                    <dgm:constr type="rMarg"/>
                    <dgm:constr type="tMarg" refType="primFontSz" fact="0.1"/>
                    <dgm:constr type="bMarg" refType="primFontSz" fact="0.1"/>
                  </dgm:constrLst>
                  <dgm:ruleLst>
                    <dgm:rule type="h" val="INF" fact="NaN" max="NaN"/>
                  </dgm:ruleLst>
                </dgm:layoutNode>
                <dgm:forEach name="Name17" axis="ch" ptType="node" cnt="1">
                  <dgm:layoutNode name="indentDot1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hoose name="Name18">
                      <dgm:if name="Name19" func="var" arg="dir" op="equ" val="norm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l" for="ch" forName="smCircle1" refType="r" refFor="ch" refForName="gap1"/>
                        </dgm:constrLst>
                      </dgm:if>
                      <dgm:else name="Name20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r" for="ch" forName="smCircle1" refType="l" refFor="ch" refForName="gap1"/>
                        </dgm:constrLst>
                      </dgm:else>
                    </dgm:choose>
                    <dgm:layoutNode name="gap1">
                      <dgm:alg type="sp"/>
                      <dgm:shape xmlns:r="http://schemas.openxmlformats.org/officeDocument/2006/relationships" type="rect" r:blip="" hideGeom="1">
                        <dgm:adjLst/>
                      </dgm:shape>
                      <dgm:presOf/>
                    </dgm:layoutNode>
                    <dgm:layoutNode name="smCircle1" styleLbl="vennNode1">
                      <dgm:alg type="sp"/>
                      <dgm:shape xmlns:r="http://schemas.openxmlformats.org/officeDocument/2006/relationships" type="ellipse" r:blip="">
                        <dgm:adjLst/>
                      </dgm:shape>
                      <dgm:presOf/>
                      <dgm:constrLst>
                        <dgm:constr type="w" refType="h"/>
                      </dgm:constrLst>
                    </dgm:layoutNode>
                  </dgm:layoutNode>
                </dgm:forEach>
                <dgm:forEach name="Name21" axis="ch" ptType="node">
                  <dgm:layoutNode name="txLvl3" styleLbl="revTx">
                    <dgm:varLst>
                      <dgm:bulletEnabled val="1"/>
                    </dgm:varLst>
                    <dgm:choose name="Name22">
                      <dgm:if name="Name23" func="var" arg="dir" op="equ" val="norm">
                        <dgm:alg type="tx">
                          <dgm:param type="parTxLTRAlign" val="l"/>
                          <dgm:param type="parTxRTLAlign" val="l"/>
                          <dgm:param type="shpTxLTRAlignCh" val="l"/>
                          <dgm:param type="shpTxRTLAlignCh" val="l"/>
                        </dgm:alg>
                      </dgm:if>
                      <dgm:else name="Name24">
                        <dgm:alg type="tx">
                          <dgm:param type="parTxLTRAlign" val="r"/>
                          <dgm:param type="parTxRTLAlign" val="r"/>
                          <dgm:param type="shpTxLTRAlignCh" val="r"/>
                          <dgm:param type="shpTxRTLAlignCh" val="r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"/>
                    <dgm:choose name="Name25">
                      <dgm:if name="Name26" func="var" arg="dir" op="equ" val="norm">
                        <dgm:constrLst>
                          <dgm:constr type="userI"/>
                          <dgm:constr type="lMarg" refType="userI" fact="8.504"/>
                          <dgm:constr type="rMarg"/>
                          <dgm:constr type="tMarg" refType="primFontSz" fact="0.1"/>
                          <dgm:constr type="bMarg" refType="primFontSz" fact="0.1"/>
                        </dgm:constrLst>
                      </dgm:if>
                      <dgm:else name="Name27">
                        <dgm:constrLst>
                          <dgm:constr type="userI"/>
                          <dgm:constr type="lMarg"/>
                          <dgm:constr type="rMarg" refType="userI" fact="8.504"/>
                          <dgm:constr type="tMarg" refType="primFontSz" fact="0.1"/>
                          <dgm:constr type="bMarg" refType="primFontSz" fact="0.1"/>
                        </dgm:constrLst>
                      </dgm:else>
                    </dgm:choose>
                    <dgm:ruleLst>
                      <dgm:rule type="h" val="INF" fact="NaN" max="NaN"/>
                    </dgm:ruleLst>
                  </dgm:layoutNode>
                  <dgm:forEach name="Name28" axis="followSib" ptType="sibTrans" cnt="1">
                    <dgm:layoutNode name="indentDot2">
                      <dgm:alg type="composite"/>
                      <dgm:shape xmlns:r="http://schemas.openxmlformats.org/officeDocument/2006/relationships" r:blip="">
                        <dgm:adjLst/>
                      </dgm:shape>
                      <dgm:presOf/>
                      <dgm:choose name="Name29">
                        <dgm:if name="Name30" func="var" arg="dir" op="equ" val="norm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l" for="ch" forName="smCircle2" refType="r" refFor="ch" refForName="gap2"/>
                          </dgm:constrLst>
                        </dgm:if>
                        <dgm:else name="Name31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r" for="ch" forName="smCircle2" refType="l" refFor="ch" refForName="gap2"/>
                          </dgm:constrLst>
                        </dgm:else>
                      </dgm:choose>
                      <dgm:layoutNode name="gap2">
                        <dgm:alg type="sp"/>
                        <dgm:shape xmlns:r="http://schemas.openxmlformats.org/officeDocument/2006/relationships" type="rect" r:blip="" hideGeom="1">
                          <dgm:adjLst/>
                        </dgm:shape>
                        <dgm:presOf/>
                      </dgm:layoutNode>
                      <dgm:layoutNode name="smCircle2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layoutNode>
                  </dgm:forEach>
                </dgm:forEach>
                <dgm:choose name="Name32">
                  <dgm:if name="Name33" axis="ch" ptType="node" func="cnt" op="gte" val="1">
                    <dgm:forEach name="Name34" axis="followSib" ptType="sibTrans" cnt="1">
                      <dgm:layoutNode name="indentDot3">
                        <dgm:alg type="composite"/>
                        <dgm:shape xmlns:r="http://schemas.openxmlformats.org/officeDocument/2006/relationships" r:blip="">
                          <dgm:adjLst/>
                        </dgm:shape>
                        <dgm:presOf/>
                        <dgm:choose name="Name35">
                          <dgm:if name="Name36" func="var" arg="dir" op="equ" val="norm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l" for="ch" forName="smCircle3" refType="r" refFor="ch" refForName="gap3"/>
                            </dgm:constrLst>
                          </dgm:if>
                          <dgm:else name="Name37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r" for="ch" forName="smCircle3" refType="l" refFor="ch" refForName="gap3"/>
                            </dgm:constrLst>
                          </dgm:else>
                        </dgm:choose>
                        <dgm:layoutNode name="gap3">
                          <dgm:alg type="sp"/>
                          <dgm:shape xmlns:r="http://schemas.openxmlformats.org/officeDocument/2006/relationships" type="rect" r:blip="" hideGeom="1">
                            <dgm:adjLst/>
                          </dgm:shape>
                          <dgm:presOf/>
                        </dgm:layoutNode>
                        <dgm:layoutNode name="smCircle3" styleLbl="vennNode1">
                          <dgm:alg type="sp"/>
                          <dgm:shape xmlns:r="http://schemas.openxmlformats.org/officeDocument/2006/relationships" type="ellipse" r:blip="">
                            <dgm:adjLst/>
                          </dgm:shape>
                          <dgm:presOf/>
                          <dgm:constrLst>
                            <dgm:constr type="w" refType="h"/>
                          </dgm:constrLst>
                        </dgm:layoutNode>
                      </dgm:layoutNode>
                    </dgm:forEach>
                  </dgm:if>
                  <dgm:else name="Name38">
                    <dgm:forEach name="Name39" axis="followSib" ptType="sibTrans" cnt="1">
                      <dgm:layoutNode name="smCircle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forEach>
                  </dgm:else>
                </dgm:choose>
              </dgm:forEach>
            </dgm:layoutNode>
          </dgm:layoutNode>
          <dgm:choose name="Name40">
            <dgm:if name="Name41" axis="followSib ch" ptType="node node" cnt="1 0" func="cnt" op="gte" val="1">
              <dgm:layoutNode name="overlap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if>
            <dgm:else name="Name42"/>
          </dgm:choose>
        </dgm:if>
        <dgm:else name="Name43">
          <dgm:layoutNode name="noChildren">
            <dgm:alg type="composite"/>
            <dgm:choose name="Name44">
              <dgm:if name="Name45" func="var" arg="dir" op="equ" val="norm">
                <dgm:constrLst>
                  <dgm:constr type="l" for="ch" forName="gap"/>
                  <dgm:constr type="w" for="ch" forName="gap" refType="w" fact="0.043"/>
                  <dgm:constr type="h" for="ch" forName="gap" refType="h"/>
                  <dgm:constr type="t" for="ch" forName="gap"/>
                  <dgm:constr type="l" for="ch" forName="medCircle2" refType="r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 refType="ctrX" refFor="ch" refForName="medCircle2"/>
                  <dgm:constr type="r" for="ch" forName="txLvlOnly1" refType="w"/>
                  <dgm:constr type="h" for="ch" forName="txLvlOnly1" refType="h"/>
                  <dgm:constr type="t" for="ch" forName="txLvlOnly1"/>
                </dgm:constrLst>
              </dgm:if>
              <dgm:else name="Name46">
                <dgm:constrLst>
                  <dgm:constr type="r" for="ch" forName="gap" refType="w"/>
                  <dgm:constr type="w" for="ch" forName="gap" refType="w" fact="0.043"/>
                  <dgm:constr type="h" for="ch" forName="gap" refType="h"/>
                  <dgm:constr type="t" for="ch" forName="gap"/>
                  <dgm:constr type="r" for="ch" forName="medCircle2" refType="l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/>
                  <dgm:constr type="r" for="ch" forName="txLvlOnly1" refType="ctrX" refFor="ch" refForName="medCircle2"/>
                  <dgm:constr type="h" for="ch" forName="txLvlOnly1" refType="h"/>
                  <dgm:constr type="t" for="ch" forName="txLvlOnly1"/>
                </dgm:constrLst>
              </dgm:else>
            </dgm:choose>
            <dgm:layoutNode name="gap">
              <dgm:alg type="sp"/>
              <dgm:shape xmlns:r="http://schemas.openxmlformats.org/officeDocument/2006/relationships" r:blip="">
                <dgm:adjLst/>
              </dgm:shape>
              <dgm:presOf/>
            </dgm:layoutNode>
            <dgm:layoutNode name="medCircle2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Only1" styleLbl="revTx">
              <dgm:choose name="Name47">
                <dgm:if name="Name4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4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EA7351-04FB-4E22-AD55-031A7724278D}" type="datetimeFigureOut">
              <a:rPr lang="zh-CN" altLang="en-US" smtClean="0"/>
              <a:pPr/>
              <a:t>2018/11/29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30126B-88C1-4634-A1FD-37E39A4949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178832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A25483-62B7-4354-A9E9-7322F51F64B7}" type="slidenum">
              <a:rPr lang="zh-CN" altLang="en-US" smtClean="0">
                <a:solidFill>
                  <a:prstClr val="black"/>
                </a:solidFill>
              </a:rPr>
              <a:pPr/>
              <a:t>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014352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A25483-62B7-4354-A9E9-7322F51F64B7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5958883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A25483-62B7-4354-A9E9-7322F51F64B7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524376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A25483-62B7-4354-A9E9-7322F51F64B7}" type="slidenum">
              <a:rPr lang="zh-CN" altLang="en-US" smtClean="0">
                <a:solidFill>
                  <a:prstClr val="black"/>
                </a:solidFill>
              </a:rPr>
              <a:pPr/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633991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HOW</a:t>
            </a:r>
            <a:r>
              <a:rPr lang="zh-CN" altLang="en-US" dirty="0"/>
              <a:t> </a:t>
            </a:r>
            <a:r>
              <a:rPr lang="en-US" altLang="zh-CN" dirty="0"/>
              <a:t>TO</a:t>
            </a:r>
            <a:r>
              <a:rPr lang="zh-CN" altLang="en-US" dirty="0"/>
              <a:t> </a:t>
            </a:r>
            <a:r>
              <a:rPr lang="en-US" altLang="zh-CN" dirty="0"/>
              <a:t>WRITE</a:t>
            </a:r>
            <a:r>
              <a:rPr lang="zh-CN" altLang="en-US" dirty="0"/>
              <a:t> </a:t>
            </a:r>
            <a:r>
              <a:rPr lang="en-US" altLang="zh-CN" dirty="0"/>
              <a:t>A</a:t>
            </a:r>
            <a:r>
              <a:rPr lang="zh-CN" altLang="en-US" dirty="0"/>
              <a:t> </a:t>
            </a:r>
            <a:r>
              <a:rPr lang="en-US" altLang="zh-CN" dirty="0"/>
              <a:t>BOOK</a:t>
            </a:r>
            <a:r>
              <a:rPr lang="zh-CN" altLang="en-US" dirty="0"/>
              <a:t> </a:t>
            </a:r>
            <a:r>
              <a:rPr lang="en-US" altLang="zh-CN" dirty="0"/>
              <a:t>REVIEW,LIKEOR</a:t>
            </a:r>
            <a:r>
              <a:rPr lang="zh-CN" altLang="en-US" dirty="0"/>
              <a:t> </a:t>
            </a:r>
            <a:r>
              <a:rPr lang="en-US" altLang="zh-CN" dirty="0"/>
              <a:t>NOT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A25483-62B7-4354-A9E9-7322F51F64B7}" type="slidenum">
              <a:rPr lang="zh-CN" altLang="en-US" smtClean="0">
                <a:solidFill>
                  <a:prstClr val="black"/>
                </a:solidFill>
              </a:rPr>
              <a:pPr/>
              <a:t>13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7492849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HOW</a:t>
            </a:r>
            <a:r>
              <a:rPr lang="zh-CN" altLang="en-US" dirty="0"/>
              <a:t> </a:t>
            </a:r>
            <a:r>
              <a:rPr lang="en-US" altLang="zh-CN" dirty="0"/>
              <a:t>TO</a:t>
            </a:r>
            <a:r>
              <a:rPr lang="zh-CN" altLang="en-US" dirty="0"/>
              <a:t> </a:t>
            </a:r>
            <a:r>
              <a:rPr lang="en-US" altLang="zh-CN" dirty="0"/>
              <a:t>WRITE</a:t>
            </a:r>
            <a:r>
              <a:rPr lang="zh-CN" altLang="en-US" dirty="0"/>
              <a:t> </a:t>
            </a:r>
            <a:r>
              <a:rPr lang="en-US" altLang="zh-CN" dirty="0"/>
              <a:t>A</a:t>
            </a:r>
            <a:r>
              <a:rPr lang="zh-CN" altLang="en-US" dirty="0"/>
              <a:t> </a:t>
            </a:r>
            <a:r>
              <a:rPr lang="en-US" altLang="zh-CN" dirty="0"/>
              <a:t>BOOK</a:t>
            </a:r>
            <a:r>
              <a:rPr lang="zh-CN" altLang="en-US" dirty="0"/>
              <a:t> </a:t>
            </a:r>
            <a:r>
              <a:rPr lang="en-US" altLang="zh-CN" dirty="0"/>
              <a:t>REVIEW,LIKEOR</a:t>
            </a:r>
            <a:r>
              <a:rPr lang="zh-CN" altLang="en-US" dirty="0"/>
              <a:t> </a:t>
            </a:r>
            <a:r>
              <a:rPr lang="en-US" altLang="zh-CN" dirty="0"/>
              <a:t>NOT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A25483-62B7-4354-A9E9-7322F51F64B7}" type="slidenum">
              <a:rPr lang="zh-CN" altLang="en-US" smtClean="0">
                <a:solidFill>
                  <a:prstClr val="black"/>
                </a:solidFill>
              </a:rPr>
              <a:pPr/>
              <a:t>14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539516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A25483-62B7-4354-A9E9-7322F51F64B7}" type="slidenum">
              <a:rPr lang="zh-CN" altLang="en-US" smtClean="0">
                <a:solidFill>
                  <a:prstClr val="black"/>
                </a:solidFill>
              </a:rPr>
              <a:pPr/>
              <a:t>15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5744443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A25483-62B7-4354-A9E9-7322F51F64B7}" type="slidenum">
              <a:rPr lang="zh-CN" altLang="en-US" smtClean="0">
                <a:solidFill>
                  <a:prstClr val="black"/>
                </a:solidFill>
              </a:rPr>
              <a:pPr/>
              <a:t>16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5075254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A25483-62B7-4354-A9E9-7322F51F64B7}" type="slidenum">
              <a:rPr lang="zh-CN" altLang="en-US" smtClean="0">
                <a:solidFill>
                  <a:prstClr val="black"/>
                </a:solidFill>
              </a:rPr>
              <a:pPr/>
              <a:t>17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7189984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A25483-62B7-4354-A9E9-7322F51F64B7}" type="slidenum">
              <a:rPr lang="zh-CN" altLang="en-US" smtClean="0">
                <a:solidFill>
                  <a:prstClr val="black"/>
                </a:solidFill>
              </a:rPr>
              <a:pPr/>
              <a:t>18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8041782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TWO</a:t>
            </a:r>
            <a:r>
              <a:rPr lang="zh-CN" altLang="en-US" baseline="0" dirty="0"/>
              <a:t> </a:t>
            </a:r>
            <a:r>
              <a:rPr lang="en-US" altLang="zh-CN" baseline="0" dirty="0"/>
              <a:t>VOICES,</a:t>
            </a:r>
            <a:r>
              <a:rPr lang="zh-CN" altLang="en-US" baseline="0" dirty="0"/>
              <a:t> </a:t>
            </a:r>
            <a:r>
              <a:rPr lang="en-US" altLang="zh-CN" baseline="0" dirty="0"/>
              <a:t>ONE</a:t>
            </a:r>
            <a:r>
              <a:rPr lang="zh-CN" altLang="en-US" baseline="0" dirty="0"/>
              <a:t> </a:t>
            </a:r>
            <a:r>
              <a:rPr lang="en-US" altLang="zh-CN" baseline="0" dirty="0"/>
              <a:t>IS</a:t>
            </a:r>
            <a:r>
              <a:rPr lang="zh-CN" altLang="en-US" baseline="0" dirty="0"/>
              <a:t> </a:t>
            </a:r>
            <a:r>
              <a:rPr lang="en-US" altLang="zh-CN" baseline="0" dirty="0"/>
              <a:t>,</a:t>
            </a:r>
            <a:r>
              <a:rPr lang="zh-CN" altLang="en-US" baseline="0" dirty="0"/>
              <a:t> </a:t>
            </a:r>
            <a:r>
              <a:rPr lang="en-US" altLang="zh-CN" baseline="0" dirty="0"/>
              <a:t>THE</a:t>
            </a:r>
            <a:r>
              <a:rPr lang="zh-CN" altLang="en-US" baseline="0" dirty="0"/>
              <a:t> </a:t>
            </a:r>
            <a:r>
              <a:rPr lang="en-US" altLang="zh-CN" baseline="0" dirty="0"/>
              <a:t>OTHER,</a:t>
            </a:r>
            <a:r>
              <a:rPr lang="zh-CN" altLang="en-US" baseline="0" dirty="0"/>
              <a:t> </a:t>
            </a:r>
            <a:r>
              <a:rPr lang="en-US" altLang="zh-CN" baseline="0" dirty="0"/>
              <a:t>DIFFERENT</a:t>
            </a:r>
            <a:r>
              <a:rPr lang="zh-CN" altLang="en-US" baseline="0" dirty="0"/>
              <a:t> </a:t>
            </a:r>
            <a:r>
              <a:rPr lang="en-US" altLang="zh-CN" baseline="0" dirty="0"/>
              <a:t>FROM</a:t>
            </a:r>
            <a:r>
              <a:rPr lang="zh-CN" altLang="en-US" baseline="0" dirty="0"/>
              <a:t> </a:t>
            </a:r>
            <a:r>
              <a:rPr lang="en-US" altLang="zh-CN" baseline="0" dirty="0"/>
              <a:t>BOOK</a:t>
            </a:r>
            <a:r>
              <a:rPr lang="zh-CN" altLang="en-US" baseline="0" dirty="0"/>
              <a:t> </a:t>
            </a:r>
            <a:r>
              <a:rPr lang="en-US" altLang="zh-CN" baseline="0" dirty="0"/>
              <a:t>REPORT</a:t>
            </a:r>
            <a:r>
              <a:rPr lang="zh-CN" altLang="en-US" baseline="0" dirty="0"/>
              <a:t> </a:t>
            </a:r>
            <a:r>
              <a:rPr lang="en-US" altLang="zh-CN" baseline="0" dirty="0"/>
              <a:t>WITHOUT</a:t>
            </a:r>
            <a:r>
              <a:rPr lang="zh-CN" altLang="en-US" baseline="0" dirty="0"/>
              <a:t> </a:t>
            </a:r>
            <a:r>
              <a:rPr lang="en-US" altLang="zh-CN" baseline="0" dirty="0"/>
              <a:t>FACTS,</a:t>
            </a:r>
            <a:r>
              <a:rPr lang="zh-CN" altLang="en-US" baseline="0" dirty="0"/>
              <a:t> </a:t>
            </a:r>
            <a:r>
              <a:rPr lang="en-US" altLang="zh-CN" baseline="0" dirty="0"/>
              <a:t>TAKEOUT</a:t>
            </a:r>
            <a:r>
              <a:rPr lang="zh-CN" altLang="en-US" baseline="0" dirty="0"/>
              <a:t> </a:t>
            </a:r>
            <a:r>
              <a:rPr lang="en-US" altLang="zh-CN" baseline="0" dirty="0"/>
              <a:t>FROM</a:t>
            </a:r>
            <a:r>
              <a:rPr lang="zh-CN" altLang="en-US" baseline="0" dirty="0"/>
              <a:t> </a:t>
            </a:r>
            <a:r>
              <a:rPr lang="en-US" altLang="zh-CN" baseline="0" dirty="0"/>
              <a:t>THE</a:t>
            </a:r>
            <a:r>
              <a:rPr lang="zh-CN" altLang="en-US" baseline="0" dirty="0"/>
              <a:t> </a:t>
            </a:r>
            <a:r>
              <a:rPr lang="en-US" altLang="zh-CN" baseline="0" dirty="0"/>
              <a:t>ORIGINAL.COMMENTIS</a:t>
            </a:r>
            <a:r>
              <a:rPr lang="zh-CN" altLang="en-US" baseline="0" dirty="0"/>
              <a:t> </a:t>
            </a:r>
            <a:r>
              <a:rPr lang="en-US" altLang="zh-CN" baseline="0" dirty="0"/>
              <a:t>THE</a:t>
            </a:r>
            <a:r>
              <a:rPr lang="zh-CN" altLang="en-US" baseline="0" dirty="0"/>
              <a:t> </a:t>
            </a:r>
            <a:r>
              <a:rPr lang="en-US" altLang="zh-CN" baseline="0" dirty="0"/>
              <a:t>MORE</a:t>
            </a:r>
            <a:r>
              <a:rPr lang="zh-CN" altLang="en-US" baseline="0" dirty="0"/>
              <a:t> </a:t>
            </a:r>
            <a:r>
              <a:rPr lang="en-US" altLang="zh-CN" baseline="0" dirty="0"/>
              <a:t>IMPORTANT</a:t>
            </a:r>
            <a:r>
              <a:rPr lang="zh-CN" altLang="en-US" baseline="0" dirty="0"/>
              <a:t> </a:t>
            </a:r>
            <a:r>
              <a:rPr lang="en-US" altLang="zh-CN" baseline="0" dirty="0"/>
              <a:t>OF</a:t>
            </a:r>
            <a:r>
              <a:rPr lang="zh-CN" altLang="en-US" baseline="0" dirty="0"/>
              <a:t> </a:t>
            </a:r>
            <a:r>
              <a:rPr lang="en-US" altLang="zh-CN" baseline="0" dirty="0"/>
              <a:t>THE</a:t>
            </a:r>
            <a:r>
              <a:rPr lang="zh-CN" altLang="en-US" baseline="0" dirty="0"/>
              <a:t> </a:t>
            </a:r>
            <a:r>
              <a:rPr lang="en-US" altLang="zh-CN" baseline="0" dirty="0"/>
              <a:t>BOOK</a:t>
            </a:r>
            <a:r>
              <a:rPr lang="zh-CN" altLang="en-US" baseline="0" dirty="0"/>
              <a:t> </a:t>
            </a:r>
            <a:r>
              <a:rPr lang="en-US" altLang="zh-CN" baseline="0" dirty="0"/>
              <a:t>REVIEW,</a:t>
            </a:r>
            <a:r>
              <a:rPr lang="zh-CN" altLang="en-US" baseline="0" dirty="0"/>
              <a:t> </a:t>
            </a:r>
            <a:r>
              <a:rPr lang="en-US" altLang="zh-CN" baseline="0" dirty="0"/>
              <a:t>CANNOT</a:t>
            </a:r>
            <a:r>
              <a:rPr lang="zh-CN" altLang="en-US" baseline="0" dirty="0"/>
              <a:t> </a:t>
            </a:r>
            <a:r>
              <a:rPr lang="en-US" altLang="zh-CN" baseline="0" dirty="0"/>
              <a:t>BE</a:t>
            </a:r>
            <a:r>
              <a:rPr lang="zh-CN" altLang="en-US" baseline="0" dirty="0"/>
              <a:t> </a:t>
            </a:r>
            <a:r>
              <a:rPr lang="en-US" altLang="zh-CN" baseline="0" dirty="0"/>
              <a:t>MISSED,</a:t>
            </a:r>
            <a:r>
              <a:rPr lang="zh-CN" altLang="en-US" baseline="0" dirty="0"/>
              <a:t> </a:t>
            </a:r>
            <a:r>
              <a:rPr lang="en-US" altLang="zh-CN" baseline="0" dirty="0"/>
              <a:t>ANDSHOUDL</a:t>
            </a:r>
            <a:r>
              <a:rPr lang="zh-CN" altLang="en-US" baseline="0" dirty="0"/>
              <a:t> </a:t>
            </a:r>
            <a:r>
              <a:rPr lang="en-US" altLang="zh-CN" baseline="0" dirty="0"/>
              <a:t>NOTBE</a:t>
            </a:r>
            <a:r>
              <a:rPr lang="zh-CN" altLang="en-US" baseline="0" dirty="0"/>
              <a:t> </a:t>
            </a:r>
            <a:r>
              <a:rPr lang="en-US" altLang="zh-CN" baseline="0" dirty="0"/>
              <a:t>BIASED,</a:t>
            </a:r>
            <a:r>
              <a:rPr lang="zh-CN" altLang="en-US" baseline="0" dirty="0"/>
              <a:t> </a:t>
            </a:r>
            <a:r>
              <a:rPr lang="en-US" altLang="zh-CN" baseline="0" dirty="0"/>
              <a:t>UNTAINTED,</a:t>
            </a:r>
            <a:r>
              <a:rPr lang="zh-CN" altLang="en-US" baseline="0" dirty="0"/>
              <a:t> </a:t>
            </a:r>
            <a:r>
              <a:rPr lang="en-US" altLang="zh-CN" baseline="0" dirty="0"/>
              <a:t>TWO</a:t>
            </a:r>
            <a:r>
              <a:rPr lang="zh-CN" altLang="en-US" baseline="0" dirty="0"/>
              <a:t> </a:t>
            </a:r>
            <a:r>
              <a:rPr lang="en-US" altLang="zh-CN" baseline="0" dirty="0"/>
              <a:t>CLEAR,</a:t>
            </a:r>
            <a:r>
              <a:rPr lang="zh-CN" altLang="en-US" baseline="0" dirty="0"/>
              <a:t> </a:t>
            </a:r>
            <a:r>
              <a:rPr lang="en-US" altLang="zh-CN" baseline="0" dirty="0"/>
              <a:t>THOUGH</a:t>
            </a:r>
            <a:r>
              <a:rPr lang="zh-CN" altLang="en-US" baseline="0" dirty="0"/>
              <a:t> </a:t>
            </a:r>
            <a:r>
              <a:rPr lang="en-US" altLang="zh-CN" baseline="0" dirty="0"/>
              <a:t>MIGHT</a:t>
            </a:r>
            <a:r>
              <a:rPr lang="zh-CN" altLang="en-US" baseline="0" dirty="0"/>
              <a:t> </a:t>
            </a:r>
            <a:r>
              <a:rPr lang="en-US" altLang="zh-CN" baseline="0" dirty="0"/>
              <a:t>DIFFERENTVOICES</a:t>
            </a:r>
            <a:r>
              <a:rPr lang="zh-CN" altLang="en-US" baseline="0" dirty="0"/>
              <a:t> </a:t>
            </a:r>
            <a:r>
              <a:rPr lang="en-US" altLang="zh-CN" baseline="0" dirty="0"/>
              <a:t>THERE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A25483-62B7-4354-A9E9-7322F51F64B7}" type="slidenum">
              <a:rPr lang="zh-CN" altLang="en-US" smtClean="0">
                <a:solidFill>
                  <a:prstClr val="black"/>
                </a:solidFill>
              </a:rPr>
              <a:pPr/>
              <a:t>19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63319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A25483-62B7-4354-A9E9-7322F51F64B7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5684335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TWO</a:t>
            </a:r>
            <a:r>
              <a:rPr lang="zh-CN" altLang="en-US" baseline="0" dirty="0"/>
              <a:t> </a:t>
            </a:r>
            <a:r>
              <a:rPr lang="en-US" altLang="zh-CN" baseline="0" dirty="0"/>
              <a:t>VOICES,</a:t>
            </a:r>
            <a:r>
              <a:rPr lang="zh-CN" altLang="en-US" baseline="0" dirty="0"/>
              <a:t> </a:t>
            </a:r>
            <a:r>
              <a:rPr lang="en-US" altLang="zh-CN" baseline="0" dirty="0"/>
              <a:t>ONE</a:t>
            </a:r>
            <a:r>
              <a:rPr lang="zh-CN" altLang="en-US" baseline="0" dirty="0"/>
              <a:t> </a:t>
            </a:r>
            <a:r>
              <a:rPr lang="en-US" altLang="zh-CN" baseline="0" dirty="0"/>
              <a:t>IS</a:t>
            </a:r>
            <a:r>
              <a:rPr lang="zh-CN" altLang="en-US" baseline="0" dirty="0"/>
              <a:t> </a:t>
            </a:r>
            <a:r>
              <a:rPr lang="en-US" altLang="zh-CN" baseline="0" dirty="0"/>
              <a:t>,</a:t>
            </a:r>
            <a:r>
              <a:rPr lang="zh-CN" altLang="en-US" baseline="0" dirty="0"/>
              <a:t> </a:t>
            </a:r>
            <a:r>
              <a:rPr lang="en-US" altLang="zh-CN" baseline="0" dirty="0"/>
              <a:t>THE</a:t>
            </a:r>
            <a:r>
              <a:rPr lang="zh-CN" altLang="en-US" baseline="0" dirty="0"/>
              <a:t> </a:t>
            </a:r>
            <a:r>
              <a:rPr lang="en-US" altLang="zh-CN" baseline="0" dirty="0"/>
              <a:t>OTHER,</a:t>
            </a:r>
            <a:r>
              <a:rPr lang="zh-CN" altLang="en-US" baseline="0" dirty="0"/>
              <a:t> </a:t>
            </a:r>
            <a:r>
              <a:rPr lang="en-US" altLang="zh-CN" baseline="0" dirty="0"/>
              <a:t>DIFFERENT</a:t>
            </a:r>
            <a:r>
              <a:rPr lang="zh-CN" altLang="en-US" baseline="0" dirty="0"/>
              <a:t> </a:t>
            </a:r>
            <a:r>
              <a:rPr lang="en-US" altLang="zh-CN" baseline="0" dirty="0"/>
              <a:t>FROM</a:t>
            </a:r>
            <a:r>
              <a:rPr lang="zh-CN" altLang="en-US" baseline="0" dirty="0"/>
              <a:t> </a:t>
            </a:r>
            <a:r>
              <a:rPr lang="en-US" altLang="zh-CN" baseline="0" dirty="0"/>
              <a:t>BOOK</a:t>
            </a:r>
            <a:r>
              <a:rPr lang="zh-CN" altLang="en-US" baseline="0" dirty="0"/>
              <a:t> </a:t>
            </a:r>
            <a:r>
              <a:rPr lang="en-US" altLang="zh-CN" baseline="0" dirty="0"/>
              <a:t>REPORT</a:t>
            </a:r>
            <a:r>
              <a:rPr lang="zh-CN" altLang="en-US" baseline="0" dirty="0"/>
              <a:t> </a:t>
            </a:r>
            <a:r>
              <a:rPr lang="en-US" altLang="zh-CN" baseline="0" dirty="0"/>
              <a:t>WITHOUT</a:t>
            </a:r>
            <a:r>
              <a:rPr lang="zh-CN" altLang="en-US" baseline="0" dirty="0"/>
              <a:t> </a:t>
            </a:r>
            <a:r>
              <a:rPr lang="en-US" altLang="zh-CN" baseline="0" dirty="0"/>
              <a:t>FACTS,</a:t>
            </a:r>
            <a:r>
              <a:rPr lang="zh-CN" altLang="en-US" baseline="0" dirty="0"/>
              <a:t> </a:t>
            </a:r>
            <a:r>
              <a:rPr lang="en-US" altLang="zh-CN" baseline="0" dirty="0"/>
              <a:t>TAKEOUT</a:t>
            </a:r>
            <a:r>
              <a:rPr lang="zh-CN" altLang="en-US" baseline="0" dirty="0"/>
              <a:t> </a:t>
            </a:r>
            <a:r>
              <a:rPr lang="en-US" altLang="zh-CN" baseline="0" dirty="0"/>
              <a:t>FROM</a:t>
            </a:r>
            <a:r>
              <a:rPr lang="zh-CN" altLang="en-US" baseline="0" dirty="0"/>
              <a:t> </a:t>
            </a:r>
            <a:r>
              <a:rPr lang="en-US" altLang="zh-CN" baseline="0" dirty="0"/>
              <a:t>THE</a:t>
            </a:r>
            <a:r>
              <a:rPr lang="zh-CN" altLang="en-US" baseline="0" dirty="0"/>
              <a:t> </a:t>
            </a:r>
            <a:r>
              <a:rPr lang="en-US" altLang="zh-CN" baseline="0" dirty="0"/>
              <a:t>ORIGINAL.COMMENTIS</a:t>
            </a:r>
            <a:r>
              <a:rPr lang="zh-CN" altLang="en-US" baseline="0" dirty="0"/>
              <a:t> </a:t>
            </a:r>
            <a:r>
              <a:rPr lang="en-US" altLang="zh-CN" baseline="0" dirty="0"/>
              <a:t>THE</a:t>
            </a:r>
            <a:r>
              <a:rPr lang="zh-CN" altLang="en-US" baseline="0" dirty="0"/>
              <a:t> </a:t>
            </a:r>
            <a:r>
              <a:rPr lang="en-US" altLang="zh-CN" baseline="0" dirty="0"/>
              <a:t>MORE</a:t>
            </a:r>
            <a:r>
              <a:rPr lang="zh-CN" altLang="en-US" baseline="0" dirty="0"/>
              <a:t> </a:t>
            </a:r>
            <a:r>
              <a:rPr lang="en-US" altLang="zh-CN" baseline="0" dirty="0"/>
              <a:t>IMPORTANT</a:t>
            </a:r>
            <a:r>
              <a:rPr lang="zh-CN" altLang="en-US" baseline="0" dirty="0"/>
              <a:t> </a:t>
            </a:r>
            <a:r>
              <a:rPr lang="en-US" altLang="zh-CN" baseline="0" dirty="0"/>
              <a:t>OF</a:t>
            </a:r>
            <a:r>
              <a:rPr lang="zh-CN" altLang="en-US" baseline="0" dirty="0"/>
              <a:t> </a:t>
            </a:r>
            <a:r>
              <a:rPr lang="en-US" altLang="zh-CN" baseline="0" dirty="0"/>
              <a:t>THE</a:t>
            </a:r>
            <a:r>
              <a:rPr lang="zh-CN" altLang="en-US" baseline="0" dirty="0"/>
              <a:t> </a:t>
            </a:r>
            <a:r>
              <a:rPr lang="en-US" altLang="zh-CN" baseline="0" dirty="0"/>
              <a:t>BOOK</a:t>
            </a:r>
            <a:r>
              <a:rPr lang="zh-CN" altLang="en-US" baseline="0" dirty="0"/>
              <a:t> </a:t>
            </a:r>
            <a:r>
              <a:rPr lang="en-US" altLang="zh-CN" baseline="0" dirty="0"/>
              <a:t>REVIEW,</a:t>
            </a:r>
            <a:r>
              <a:rPr lang="zh-CN" altLang="en-US" baseline="0" dirty="0"/>
              <a:t> </a:t>
            </a:r>
            <a:r>
              <a:rPr lang="en-US" altLang="zh-CN" baseline="0" dirty="0"/>
              <a:t>CANNOT</a:t>
            </a:r>
            <a:r>
              <a:rPr lang="zh-CN" altLang="en-US" baseline="0" dirty="0"/>
              <a:t> </a:t>
            </a:r>
            <a:r>
              <a:rPr lang="en-US" altLang="zh-CN" baseline="0" dirty="0"/>
              <a:t>BE</a:t>
            </a:r>
            <a:r>
              <a:rPr lang="zh-CN" altLang="en-US" baseline="0" dirty="0"/>
              <a:t> </a:t>
            </a:r>
            <a:r>
              <a:rPr lang="en-US" altLang="zh-CN" baseline="0" dirty="0"/>
              <a:t>MISSED,</a:t>
            </a:r>
            <a:r>
              <a:rPr lang="zh-CN" altLang="en-US" baseline="0" dirty="0"/>
              <a:t> </a:t>
            </a:r>
            <a:r>
              <a:rPr lang="en-US" altLang="zh-CN" baseline="0" dirty="0"/>
              <a:t>ANDSHOUDL</a:t>
            </a:r>
            <a:r>
              <a:rPr lang="zh-CN" altLang="en-US" baseline="0" dirty="0"/>
              <a:t> </a:t>
            </a:r>
            <a:r>
              <a:rPr lang="en-US" altLang="zh-CN" baseline="0" dirty="0"/>
              <a:t>NOTBE</a:t>
            </a:r>
            <a:r>
              <a:rPr lang="zh-CN" altLang="en-US" baseline="0" dirty="0"/>
              <a:t> </a:t>
            </a:r>
            <a:r>
              <a:rPr lang="en-US" altLang="zh-CN" baseline="0" dirty="0"/>
              <a:t>BIASED,</a:t>
            </a:r>
            <a:r>
              <a:rPr lang="zh-CN" altLang="en-US" baseline="0" dirty="0"/>
              <a:t> </a:t>
            </a:r>
            <a:r>
              <a:rPr lang="en-US" altLang="zh-CN" baseline="0" dirty="0"/>
              <a:t>UNTAINTED,</a:t>
            </a:r>
            <a:r>
              <a:rPr lang="zh-CN" altLang="en-US" baseline="0" dirty="0"/>
              <a:t> </a:t>
            </a:r>
            <a:r>
              <a:rPr lang="en-US" altLang="zh-CN" baseline="0" dirty="0"/>
              <a:t>TWO</a:t>
            </a:r>
            <a:r>
              <a:rPr lang="zh-CN" altLang="en-US" baseline="0" dirty="0"/>
              <a:t> </a:t>
            </a:r>
            <a:r>
              <a:rPr lang="en-US" altLang="zh-CN" baseline="0" dirty="0"/>
              <a:t>CLEAR,</a:t>
            </a:r>
            <a:r>
              <a:rPr lang="zh-CN" altLang="en-US" baseline="0" dirty="0"/>
              <a:t> </a:t>
            </a:r>
            <a:r>
              <a:rPr lang="en-US" altLang="zh-CN" baseline="0" dirty="0"/>
              <a:t>THOUGH</a:t>
            </a:r>
            <a:r>
              <a:rPr lang="zh-CN" altLang="en-US" baseline="0" dirty="0"/>
              <a:t> </a:t>
            </a:r>
            <a:r>
              <a:rPr lang="en-US" altLang="zh-CN" baseline="0" dirty="0"/>
              <a:t>MIGHT</a:t>
            </a:r>
            <a:r>
              <a:rPr lang="zh-CN" altLang="en-US" baseline="0" dirty="0"/>
              <a:t> </a:t>
            </a:r>
            <a:r>
              <a:rPr lang="en-US" altLang="zh-CN" baseline="0" dirty="0"/>
              <a:t>DIFFERENTVOICES</a:t>
            </a:r>
            <a:r>
              <a:rPr lang="zh-CN" altLang="en-US" baseline="0" dirty="0"/>
              <a:t> </a:t>
            </a:r>
            <a:r>
              <a:rPr lang="en-US" altLang="zh-CN" baseline="0" dirty="0"/>
              <a:t>THERE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A25483-62B7-4354-A9E9-7322F51F64B7}" type="slidenum">
              <a:rPr lang="zh-CN" altLang="en-US" smtClean="0">
                <a:solidFill>
                  <a:prstClr val="black"/>
                </a:solidFill>
              </a:rPr>
              <a:pPr/>
              <a:t>20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3902101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HOW</a:t>
            </a:r>
            <a:r>
              <a:rPr lang="zh-CN" altLang="en-US" dirty="0"/>
              <a:t> </a:t>
            </a:r>
            <a:r>
              <a:rPr lang="en-US" altLang="zh-CN" dirty="0"/>
              <a:t>TO</a:t>
            </a:r>
            <a:r>
              <a:rPr lang="zh-CN" altLang="en-US" dirty="0"/>
              <a:t> </a:t>
            </a:r>
            <a:r>
              <a:rPr lang="en-US" altLang="zh-CN" dirty="0"/>
              <a:t>WRITE</a:t>
            </a:r>
            <a:r>
              <a:rPr lang="zh-CN" altLang="en-US" dirty="0"/>
              <a:t> </a:t>
            </a:r>
            <a:r>
              <a:rPr lang="en-US" altLang="zh-CN" dirty="0"/>
              <a:t>A</a:t>
            </a:r>
            <a:r>
              <a:rPr lang="zh-CN" altLang="en-US" dirty="0"/>
              <a:t> </a:t>
            </a:r>
            <a:r>
              <a:rPr lang="en-US" altLang="zh-CN" dirty="0"/>
              <a:t>BOOK</a:t>
            </a:r>
            <a:r>
              <a:rPr lang="zh-CN" altLang="en-US" dirty="0"/>
              <a:t> </a:t>
            </a:r>
            <a:r>
              <a:rPr lang="en-US" altLang="zh-CN" dirty="0"/>
              <a:t>REVIEW,LIKEOR</a:t>
            </a:r>
            <a:r>
              <a:rPr lang="zh-CN" altLang="en-US" dirty="0"/>
              <a:t> </a:t>
            </a:r>
            <a:r>
              <a:rPr lang="en-US" altLang="zh-CN" dirty="0"/>
              <a:t>NOT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A25483-62B7-4354-A9E9-7322F51F64B7}" type="slidenum">
              <a:rPr lang="zh-CN" altLang="en-US" smtClean="0">
                <a:solidFill>
                  <a:prstClr val="black"/>
                </a:solidFill>
              </a:rPr>
              <a:pPr/>
              <a:t>21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412323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A25483-62B7-4354-A9E9-7322F51F64B7}" type="slidenum">
              <a:rPr lang="zh-CN" altLang="en-US" smtClean="0">
                <a:solidFill>
                  <a:prstClr val="black"/>
                </a:solidFill>
              </a:rPr>
              <a:pPr/>
              <a:t>22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035432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A25483-62B7-4354-A9E9-7322F51F64B7}" type="slidenum">
              <a:rPr lang="zh-CN" altLang="en-US" smtClean="0">
                <a:solidFill>
                  <a:prstClr val="black"/>
                </a:solidFill>
              </a:rPr>
              <a:pPr/>
              <a:t>23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4176635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A25483-62B7-4354-A9E9-7322F51F64B7}" type="slidenum">
              <a:rPr lang="zh-CN" altLang="en-US" smtClean="0">
                <a:solidFill>
                  <a:prstClr val="black"/>
                </a:solidFill>
              </a:rPr>
              <a:pPr/>
              <a:t>24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5188971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A25483-62B7-4354-A9E9-7322F51F64B7}" type="slidenum">
              <a:rPr lang="zh-CN" altLang="en-US" smtClean="0">
                <a:solidFill>
                  <a:prstClr val="black"/>
                </a:solidFill>
              </a:rPr>
              <a:pPr/>
              <a:t>25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8440422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A25483-62B7-4354-A9E9-7322F51F64B7}" type="slidenum">
              <a:rPr lang="zh-CN" altLang="en-US" smtClean="0">
                <a:solidFill>
                  <a:prstClr val="black"/>
                </a:solidFill>
              </a:rPr>
              <a:pPr/>
              <a:t>26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2659659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A25483-62B7-4354-A9E9-7322F51F64B7}" type="slidenum">
              <a:rPr lang="zh-CN" altLang="en-US" smtClean="0">
                <a:solidFill>
                  <a:prstClr val="black"/>
                </a:solidFill>
              </a:rPr>
              <a:pPr/>
              <a:t>27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035432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A25483-62B7-4354-A9E9-7322F51F64B7}" type="slidenum">
              <a:rPr lang="zh-CN" altLang="en-US" smtClean="0">
                <a:solidFill>
                  <a:prstClr val="black"/>
                </a:solidFill>
              </a:rPr>
              <a:pPr/>
              <a:t>28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4246026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A25483-62B7-4354-A9E9-7322F51F64B7}" type="slidenum">
              <a:rPr lang="zh-CN" altLang="en-US" smtClean="0">
                <a:solidFill>
                  <a:prstClr val="black"/>
                </a:solidFill>
              </a:rPr>
              <a:pPr/>
              <a:t>29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742776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A25483-62B7-4354-A9E9-7322F51F64B7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3929827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A25483-62B7-4354-A9E9-7322F51F64B7}" type="slidenum">
              <a:rPr lang="zh-CN" altLang="en-US" smtClean="0">
                <a:solidFill>
                  <a:prstClr val="black"/>
                </a:solidFill>
              </a:rPr>
              <a:pPr/>
              <a:t>30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4645233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A25483-62B7-4354-A9E9-7322F51F64B7}" type="slidenum">
              <a:rPr lang="zh-CN" altLang="en-US" smtClean="0">
                <a:solidFill>
                  <a:prstClr val="black"/>
                </a:solidFill>
              </a:rPr>
              <a:pPr/>
              <a:t>31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1558505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A25483-62B7-4354-A9E9-7322F51F64B7}" type="slidenum">
              <a:rPr lang="zh-CN" altLang="en-US" smtClean="0">
                <a:solidFill>
                  <a:prstClr val="black"/>
                </a:solidFill>
              </a:rPr>
              <a:pPr/>
              <a:t>33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643160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A25483-62B7-4354-A9E9-7322F51F64B7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872009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A25483-62B7-4354-A9E9-7322F51F64B7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754735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A25483-62B7-4354-A9E9-7322F51F64B7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569554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A25483-62B7-4354-A9E9-7322F51F64B7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53200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A25483-62B7-4354-A9E9-7322F51F64B7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568433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A25483-62B7-4354-A9E9-7322F51F64B7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595888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image" Target="../media/image2.emf"/><Relationship Id="rId7" Type="http://schemas.openxmlformats.org/officeDocument/2006/relationships/image" Target="../media/image6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emf"/><Relationship Id="rId9" Type="http://schemas.openxmlformats.org/officeDocument/2006/relationships/image" Target="../media/image8.emf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62E85-C227-4B91-B72E-146CE05E8D86}" type="datetimeFigureOut">
              <a:rPr lang="zh-CN" altLang="en-US" smtClean="0"/>
              <a:pPr/>
              <a:t>2018/11/29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180FB-3C19-4EC6-A99B-314C5E245D0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389288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62E85-C227-4B91-B72E-146CE05E8D86}" type="datetimeFigureOut">
              <a:rPr lang="zh-CN" altLang="en-US" smtClean="0"/>
              <a:pPr/>
              <a:t>2018/11/29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180FB-3C19-4EC6-A99B-314C5E245D0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298472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62E85-C227-4B91-B72E-146CE05E8D86}" type="datetimeFigureOut">
              <a:rPr lang="zh-CN" altLang="en-US" smtClean="0"/>
              <a:pPr/>
              <a:t>2018/11/29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180FB-3C19-4EC6-A99B-314C5E245D0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254780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98C93-104C-4F20-915B-4EEAA78D5A0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2018/11/29 Thursday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B1801-DB2D-4422-8894-6178A380892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60473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9775182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4925" y="6511650"/>
            <a:ext cx="10943156" cy="355875"/>
          </a:xfrm>
          <a:prstGeom prst="rect">
            <a:avLst/>
          </a:prstGeom>
        </p:spPr>
      </p:pic>
      <p:grpSp>
        <p:nvGrpSpPr>
          <p:cNvPr id="22" name="组合 21"/>
          <p:cNvGrpSpPr/>
          <p:nvPr userDrawn="1"/>
        </p:nvGrpSpPr>
        <p:grpSpPr>
          <a:xfrm rot="2291385">
            <a:off x="10857142" y="399273"/>
            <a:ext cx="921878" cy="864587"/>
            <a:chOff x="-4303707" y="2352288"/>
            <a:chExt cx="5195729" cy="4872837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5400000">
              <a:off x="-4271538" y="5074738"/>
              <a:ext cx="1672782" cy="173712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5400000">
              <a:off x="-2677682" y="6221466"/>
              <a:ext cx="1043805" cy="963513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5400000">
              <a:off x="-2475497" y="3950274"/>
              <a:ext cx="1334027" cy="1385336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5400000">
              <a:off x="-1011766" y="3406168"/>
              <a:ext cx="1903788" cy="1903788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5400000">
              <a:off x="-1912282" y="2325180"/>
              <a:ext cx="1030121" cy="1084337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rot="5400000">
              <a:off x="-3454082" y="3391050"/>
              <a:ext cx="1109444" cy="1051052"/>
            </a:xfrm>
            <a:prstGeom prst="rect">
              <a:avLst/>
            </a:prstGeom>
          </p:spPr>
        </p:pic>
      </p:grpSp>
      <p:sp>
        <p:nvSpPr>
          <p:cNvPr id="19" name="矩形 18"/>
          <p:cNvSpPr/>
          <p:nvPr userDrawn="1"/>
        </p:nvSpPr>
        <p:spPr>
          <a:xfrm>
            <a:off x="1403298" y="600735"/>
            <a:ext cx="77997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PLEASE ENTER THE TITLE TEXT IN THIS DIRECTORY</a:t>
            </a:r>
            <a:endParaRPr lang="zh-CN" altLang="en-US" sz="240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1" name="图片 20"/>
          <p:cNvPicPr>
            <a:picLocks noChangeAspect="1"/>
          </p:cNvPicPr>
          <p:nvPr userDrawn="1"/>
        </p:nvPicPr>
        <p:blipFill rotWithShape="1">
          <a:blip r:embed="rId9"/>
          <a:srcRect l="52836" t="14944" r="4180" b="28787"/>
          <a:stretch/>
        </p:blipFill>
        <p:spPr>
          <a:xfrm>
            <a:off x="380745" y="352920"/>
            <a:ext cx="1022553" cy="685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172897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62E85-C227-4B91-B72E-146CE05E8D86}" type="datetimeFigureOut">
              <a:rPr lang="zh-CN" altLang="en-US" smtClean="0"/>
              <a:pPr/>
              <a:t>2018/11/29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180FB-3C19-4EC6-A99B-314C5E245D0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200979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62E85-C227-4B91-B72E-146CE05E8D86}" type="datetimeFigureOut">
              <a:rPr lang="zh-CN" altLang="en-US" smtClean="0"/>
              <a:pPr/>
              <a:t>2018/11/29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180FB-3C19-4EC6-A99B-314C5E245D0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76461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62E85-C227-4B91-B72E-146CE05E8D86}" type="datetimeFigureOut">
              <a:rPr lang="zh-CN" altLang="en-US" smtClean="0"/>
              <a:pPr/>
              <a:t>2018/11/29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180FB-3C19-4EC6-A99B-314C5E245D0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9968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62E85-C227-4B91-B72E-146CE05E8D86}" type="datetimeFigureOut">
              <a:rPr lang="zh-CN" altLang="en-US" smtClean="0"/>
              <a:pPr/>
              <a:t>2018/11/29 Thursday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180FB-3C19-4EC6-A99B-314C5E245D0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11855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62E85-C227-4B91-B72E-146CE05E8D86}" type="datetimeFigureOut">
              <a:rPr lang="zh-CN" altLang="en-US" smtClean="0"/>
              <a:pPr/>
              <a:t>2018/11/29 Thursday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180FB-3C19-4EC6-A99B-314C5E245D0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59011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62E85-C227-4B91-B72E-146CE05E8D86}" type="datetimeFigureOut">
              <a:rPr lang="zh-CN" altLang="en-US" smtClean="0"/>
              <a:pPr/>
              <a:t>2018/11/29 Thursday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180FB-3C19-4EC6-A99B-314C5E245D0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303565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62E85-C227-4B91-B72E-146CE05E8D86}" type="datetimeFigureOut">
              <a:rPr lang="zh-CN" altLang="en-US" smtClean="0"/>
              <a:pPr/>
              <a:t>2018/11/29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180FB-3C19-4EC6-A99B-314C5E245D0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082145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62E85-C227-4B91-B72E-146CE05E8D86}" type="datetimeFigureOut">
              <a:rPr lang="zh-CN" altLang="en-US" smtClean="0"/>
              <a:pPr/>
              <a:t>2018/11/29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180FB-3C19-4EC6-A99B-314C5E245D0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781147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662E85-C227-4B91-B72E-146CE05E8D86}" type="datetimeFigureOut">
              <a:rPr lang="zh-CN" altLang="en-US" smtClean="0"/>
              <a:pPr/>
              <a:t>2018/11/29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9180FB-3C19-4EC6-A99B-314C5E245D0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510997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E98C93-104C-4F20-915B-4EEAA78D5A0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2018/11/29 Thursday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BB1801-DB2D-4422-8894-6178A380892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492153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13" Type="http://schemas.openxmlformats.org/officeDocument/2006/relationships/image" Target="../media/image6.emf"/><Relationship Id="rId3" Type="http://schemas.openxmlformats.org/officeDocument/2006/relationships/image" Target="../media/image9.png"/><Relationship Id="rId7" Type="http://schemas.openxmlformats.org/officeDocument/2006/relationships/image" Target="../media/image10.emf"/><Relationship Id="rId12" Type="http://schemas.openxmlformats.org/officeDocument/2006/relationships/image" Target="../media/image5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.emf"/><Relationship Id="rId11" Type="http://schemas.openxmlformats.org/officeDocument/2006/relationships/image" Target="../media/image4.emf"/><Relationship Id="rId5" Type="http://schemas.openxmlformats.org/officeDocument/2006/relationships/image" Target="../media/image2.emf"/><Relationship Id="rId10" Type="http://schemas.openxmlformats.org/officeDocument/2006/relationships/image" Target="../media/image13.emf"/><Relationship Id="rId4" Type="http://schemas.openxmlformats.org/officeDocument/2006/relationships/image" Target="../media/image1.emf"/><Relationship Id="rId9" Type="http://schemas.openxmlformats.org/officeDocument/2006/relationships/image" Target="../media/image12.emf"/><Relationship Id="rId14" Type="http://schemas.openxmlformats.org/officeDocument/2006/relationships/image" Target="../media/image7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1.tif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1.tiff"/><Relationship Id="rId5" Type="http://schemas.openxmlformats.org/officeDocument/2006/relationships/image" Target="../media/image24.jpeg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1.tiff"/><Relationship Id="rId5" Type="http://schemas.openxmlformats.org/officeDocument/2006/relationships/image" Target="../media/image24.jpeg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7.jpeg"/><Relationship Id="rId5" Type="http://schemas.openxmlformats.org/officeDocument/2006/relationships/image" Target="../media/image21.tiff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3.png"/><Relationship Id="rId7" Type="http://schemas.openxmlformats.org/officeDocument/2006/relationships/image" Target="../media/image29.tif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2.png"/><Relationship Id="rId5" Type="http://schemas.openxmlformats.org/officeDocument/2006/relationships/image" Target="../media/image27.jpeg"/><Relationship Id="rId4" Type="http://schemas.openxmlformats.org/officeDocument/2006/relationships/image" Target="../media/image21.tiff"/><Relationship Id="rId9" Type="http://schemas.openxmlformats.org/officeDocument/2006/relationships/image" Target="../media/image31.tif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8.emf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tiff"/><Relationship Id="rId3" Type="http://schemas.openxmlformats.org/officeDocument/2006/relationships/diagramData" Target="../diagrams/data3.xml"/><Relationship Id="rId7" Type="http://schemas.openxmlformats.org/officeDocument/2006/relationships/image" Target="../media/image32.tif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4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Relationship Id="rId9" Type="http://schemas.microsoft.com/office/2007/relationships/diagramDrawing" Target="../diagrams/drawing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4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4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4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4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4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4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tiff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35.png"/><Relationship Id="rId4" Type="http://schemas.openxmlformats.org/officeDocument/2006/relationships/hyperlink" Target="https://newrepublic.com/article/116128/wendy-lessers-why-i-read-reviewed" TargetMode="Externa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8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18.tiff"/><Relationship Id="rId3" Type="http://schemas.openxmlformats.org/officeDocument/2006/relationships/image" Target="../media/image15.png"/><Relationship Id="rId7" Type="http://schemas.openxmlformats.org/officeDocument/2006/relationships/image" Target="../media/image19.svg"/><Relationship Id="rId12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Relationship Id="rId11" Type="http://schemas.openxmlformats.org/officeDocument/2006/relationships/image" Target="../media/image23.svg"/><Relationship Id="rId9" Type="http://schemas.openxmlformats.org/officeDocument/2006/relationships/image" Target="../media/image21.sv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8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925" y="6511650"/>
            <a:ext cx="10943156" cy="3558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17004" y="3159166"/>
            <a:ext cx="1139916" cy="118375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49162" y="2550929"/>
            <a:ext cx="711300" cy="6565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48964" y="2650016"/>
            <a:ext cx="2640375" cy="403004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77882" y="2599046"/>
            <a:ext cx="806501" cy="155096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633491" y="3580733"/>
            <a:ext cx="1452450" cy="176054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402662" y="4138378"/>
            <a:ext cx="957054" cy="26797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446299" y="2170539"/>
            <a:ext cx="909072" cy="94403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649083" y="2290181"/>
            <a:ext cx="1297335" cy="129733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930917" y="3480724"/>
            <a:ext cx="701975" cy="738921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618885" y="4515696"/>
            <a:ext cx="756030" cy="716239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4060475" y="1253800"/>
            <a:ext cx="48413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prstClr val="black"/>
                </a:solidFill>
                <a:latin typeface="+mj-lt"/>
                <a:cs typeface="Times New Roman" panose="02020603050405020304" pitchFamily="18" charset="0"/>
              </a:rPr>
              <a:t>WHY</a:t>
            </a:r>
            <a:r>
              <a:rPr lang="zh-CN" altLang="en-US" sz="4000" b="1" dirty="0">
                <a:solidFill>
                  <a:prstClr val="black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zh-CN" sz="4000" b="1" dirty="0">
                <a:solidFill>
                  <a:prstClr val="black"/>
                </a:solidFill>
                <a:latin typeface="+mj-lt"/>
                <a:cs typeface="Times New Roman" panose="02020603050405020304" pitchFamily="18" charset="0"/>
              </a:rPr>
              <a:t>PEOPLE</a:t>
            </a:r>
            <a:r>
              <a:rPr lang="zh-CN" altLang="en-US" sz="4000" b="1" dirty="0">
                <a:solidFill>
                  <a:prstClr val="black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zh-CN" sz="4000" b="1" dirty="0">
                <a:solidFill>
                  <a:prstClr val="black"/>
                </a:solidFill>
                <a:latin typeface="+mj-lt"/>
                <a:cs typeface="Times New Roman" panose="02020603050405020304" pitchFamily="18" charset="0"/>
              </a:rPr>
              <a:t>READ</a:t>
            </a:r>
            <a:endParaRPr lang="zh-CN" altLang="en-US" sz="4000" b="1" dirty="0">
              <a:solidFill>
                <a:prstClr val="black"/>
              </a:solidFill>
              <a:latin typeface="+mj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838321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advTm="0">
        <p14:flash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文本框 381"/>
          <p:cNvSpPr txBox="1"/>
          <p:nvPr/>
        </p:nvSpPr>
        <p:spPr>
          <a:xfrm>
            <a:off x="1392702" y="140524"/>
            <a:ext cx="7835704" cy="94253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kumimoji="1" lang="zh-CN" altLang="en-US"/>
          </a:p>
        </p:txBody>
      </p:sp>
      <p:grpSp>
        <p:nvGrpSpPr>
          <p:cNvPr id="383" name="组 382"/>
          <p:cNvGrpSpPr/>
          <p:nvPr/>
        </p:nvGrpSpPr>
        <p:grpSpPr>
          <a:xfrm>
            <a:off x="3094892" y="2025594"/>
            <a:ext cx="6893170" cy="3742159"/>
            <a:chOff x="1545336" y="950976"/>
            <a:chExt cx="9829800" cy="5626608"/>
          </a:xfrm>
        </p:grpSpPr>
        <p:sp>
          <p:nvSpPr>
            <p:cNvPr id="384" name="椭圆 383"/>
            <p:cNvSpPr/>
            <p:nvPr/>
          </p:nvSpPr>
          <p:spPr>
            <a:xfrm>
              <a:off x="4425696" y="3035808"/>
              <a:ext cx="2706624" cy="164592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3600" b="1" dirty="0">
                  <a:solidFill>
                    <a:schemeClr val="bg1"/>
                  </a:solidFill>
                </a:rPr>
                <a:t>READ</a:t>
              </a:r>
              <a:endParaRPr kumimoji="1" lang="zh-CN" altLang="en-US" sz="3600" b="1" dirty="0">
                <a:solidFill>
                  <a:schemeClr val="bg1"/>
                </a:solidFill>
              </a:endParaRPr>
            </a:p>
          </p:txBody>
        </p:sp>
        <p:sp>
          <p:nvSpPr>
            <p:cNvPr id="385" name="矩形 384"/>
            <p:cNvSpPr/>
            <p:nvPr/>
          </p:nvSpPr>
          <p:spPr>
            <a:xfrm>
              <a:off x="1545336" y="950976"/>
              <a:ext cx="2011680" cy="120700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2400" b="1">
                  <a:solidFill>
                    <a:schemeClr val="tx1"/>
                  </a:solidFill>
                </a:rPr>
                <a:t>BOOKS</a:t>
              </a:r>
              <a:endParaRPr kumimoji="1" lang="zh-CN" altLang="en-US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386" name="矩形 385"/>
            <p:cNvSpPr/>
            <p:nvPr/>
          </p:nvSpPr>
          <p:spPr>
            <a:xfrm>
              <a:off x="8403336" y="3398520"/>
              <a:ext cx="2971800" cy="120700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2400" b="1" dirty="0">
                  <a:solidFill>
                    <a:schemeClr val="tx1"/>
                  </a:solidFill>
                </a:rPr>
                <a:t>NEWSPAPERS</a:t>
              </a:r>
              <a:endParaRPr kumimoji="1" lang="zh-CN" altLang="en-US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387" name="矩形 386"/>
            <p:cNvSpPr/>
            <p:nvPr/>
          </p:nvSpPr>
          <p:spPr>
            <a:xfrm>
              <a:off x="1685544" y="3474720"/>
              <a:ext cx="2011680" cy="120700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2400" b="1" dirty="0">
                  <a:solidFill>
                    <a:schemeClr val="tx1"/>
                  </a:solidFill>
                </a:rPr>
                <a:t> </a:t>
              </a:r>
              <a:r>
                <a:rPr kumimoji="1" lang="en-US" altLang="zh-CN" sz="2400" b="1" dirty="0">
                  <a:solidFill>
                    <a:schemeClr val="tx1"/>
                  </a:solidFill>
                </a:rPr>
                <a:t>MIND</a:t>
              </a:r>
              <a:endParaRPr kumimoji="1" lang="zh-CN" altLang="en-US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388" name="矩形 387"/>
            <p:cNvSpPr/>
            <p:nvPr/>
          </p:nvSpPr>
          <p:spPr>
            <a:xfrm>
              <a:off x="4866132" y="1060704"/>
              <a:ext cx="2011680" cy="120700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2400" b="1" dirty="0">
                  <a:solidFill>
                    <a:schemeClr val="tx1"/>
                  </a:solidFill>
                </a:rPr>
                <a:t>ARTICLES</a:t>
              </a:r>
              <a:endParaRPr kumimoji="1" lang="zh-CN" altLang="en-US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389" name="矩形 388"/>
            <p:cNvSpPr/>
            <p:nvPr/>
          </p:nvSpPr>
          <p:spPr>
            <a:xfrm>
              <a:off x="3502152" y="5370576"/>
              <a:ext cx="3005328" cy="120700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2400" b="1" dirty="0">
                  <a:solidFill>
                    <a:schemeClr val="tx1"/>
                  </a:solidFill>
                </a:rPr>
                <a:t>TEXT</a:t>
              </a:r>
              <a:r>
                <a:rPr kumimoji="1" lang="zh-CN" altLang="en-US" sz="2400" b="1" dirty="0">
                  <a:solidFill>
                    <a:schemeClr val="tx1"/>
                  </a:solidFill>
                </a:rPr>
                <a:t> </a:t>
              </a:r>
              <a:r>
                <a:rPr kumimoji="1" lang="en-US" altLang="zh-CN" sz="2400" b="1" dirty="0">
                  <a:solidFill>
                    <a:schemeClr val="tx1"/>
                  </a:solidFill>
                </a:rPr>
                <a:t>MESSAGES</a:t>
              </a:r>
              <a:endParaRPr kumimoji="1" lang="zh-CN" altLang="en-US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390" name="矩形 389"/>
            <p:cNvSpPr/>
            <p:nvPr/>
          </p:nvSpPr>
          <p:spPr>
            <a:xfrm>
              <a:off x="7900416" y="1060704"/>
              <a:ext cx="3017520" cy="120700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2400" b="1" dirty="0">
                  <a:solidFill>
                    <a:schemeClr val="tx1"/>
                  </a:solidFill>
                </a:rPr>
                <a:t>FACIAL</a:t>
              </a:r>
              <a:r>
                <a:rPr kumimoji="1" lang="zh-CN" altLang="en-US" sz="2400" b="1" dirty="0">
                  <a:solidFill>
                    <a:schemeClr val="tx1"/>
                  </a:solidFill>
                </a:rPr>
                <a:t> </a:t>
              </a:r>
              <a:r>
                <a:rPr kumimoji="1" lang="en-US" altLang="zh-CN" sz="2400" b="1" dirty="0">
                  <a:solidFill>
                    <a:schemeClr val="tx1"/>
                  </a:solidFill>
                </a:rPr>
                <a:t>EXPRESSIONS</a:t>
              </a:r>
              <a:endParaRPr kumimoji="1" lang="zh-CN" altLang="en-US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391" name="矩形 390"/>
            <p:cNvSpPr/>
            <p:nvPr/>
          </p:nvSpPr>
          <p:spPr>
            <a:xfrm>
              <a:off x="7799832" y="5370576"/>
              <a:ext cx="2011680" cy="120700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2400" b="1" dirty="0">
                  <a:solidFill>
                    <a:schemeClr val="tx1"/>
                  </a:solidFill>
                </a:rPr>
                <a:t>FORTUNE</a:t>
              </a:r>
              <a:endParaRPr kumimoji="1" lang="zh-CN" altLang="en-US" sz="2400" b="1" dirty="0">
                <a:solidFill>
                  <a:schemeClr val="tx1"/>
                </a:solidFill>
              </a:endParaRPr>
            </a:p>
          </p:txBody>
        </p:sp>
        <p:cxnSp>
          <p:nvCxnSpPr>
            <p:cNvPr id="392" name="直线连接符 391"/>
            <p:cNvCxnSpPr>
              <a:stCxn id="385" idx="2"/>
              <a:endCxn id="384" idx="1"/>
            </p:cNvCxnSpPr>
            <p:nvPr/>
          </p:nvCxnSpPr>
          <p:spPr>
            <a:xfrm>
              <a:off x="2551176" y="2157984"/>
              <a:ext cx="2270896" cy="111886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3" name="直线连接符 392"/>
            <p:cNvCxnSpPr>
              <a:stCxn id="391" idx="2"/>
              <a:endCxn id="384" idx="7"/>
            </p:cNvCxnSpPr>
            <p:nvPr/>
          </p:nvCxnSpPr>
          <p:spPr>
            <a:xfrm flipH="1">
              <a:off x="6735944" y="2267712"/>
              <a:ext cx="2673232" cy="100913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4" name="直线连接符 393"/>
            <p:cNvCxnSpPr>
              <a:stCxn id="384" idx="6"/>
            </p:cNvCxnSpPr>
            <p:nvPr/>
          </p:nvCxnSpPr>
          <p:spPr>
            <a:xfrm>
              <a:off x="7132320" y="3858768"/>
              <a:ext cx="1240536" cy="23622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5" name="直线连接符 394"/>
            <p:cNvCxnSpPr>
              <a:endCxn id="392" idx="0"/>
            </p:cNvCxnSpPr>
            <p:nvPr/>
          </p:nvCxnSpPr>
          <p:spPr>
            <a:xfrm>
              <a:off x="5925312" y="4605528"/>
              <a:ext cx="2880360" cy="76504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6" name="直线连接符 395"/>
            <p:cNvCxnSpPr>
              <a:endCxn id="384" idx="0"/>
            </p:cNvCxnSpPr>
            <p:nvPr/>
          </p:nvCxnSpPr>
          <p:spPr>
            <a:xfrm flipH="1">
              <a:off x="5779008" y="2234184"/>
              <a:ext cx="39692" cy="80162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7" name="直线连接符 396"/>
            <p:cNvCxnSpPr>
              <a:endCxn id="384" idx="2"/>
            </p:cNvCxnSpPr>
            <p:nvPr/>
          </p:nvCxnSpPr>
          <p:spPr>
            <a:xfrm flipV="1">
              <a:off x="3727704" y="3858768"/>
              <a:ext cx="697992" cy="12649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8" name="直线连接符 397"/>
            <p:cNvCxnSpPr>
              <a:stCxn id="390" idx="0"/>
            </p:cNvCxnSpPr>
            <p:nvPr/>
          </p:nvCxnSpPr>
          <p:spPr>
            <a:xfrm flipV="1">
              <a:off x="5004816" y="4605528"/>
              <a:ext cx="566928" cy="76504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4" name="文本框 303"/>
          <p:cNvSpPr txBox="1"/>
          <p:nvPr/>
        </p:nvSpPr>
        <p:spPr>
          <a:xfrm>
            <a:off x="1859745" y="1392548"/>
            <a:ext cx="9158067" cy="4923692"/>
          </a:xfrm>
          <a:prstGeom prst="rect">
            <a:avLst/>
          </a:prstGeom>
          <a:noFill/>
          <a:ln w="25400">
            <a:solidFill>
              <a:schemeClr val="accent6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kumimoji="1"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1890575" y="378648"/>
            <a:ext cx="671885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800" dirty="0">
                <a:latin typeface="Beirut" charset="-78"/>
                <a:ea typeface="Beirut" charset="-78"/>
                <a:cs typeface="Beirut" charset="-78"/>
              </a:rPr>
              <a:t>LET’S</a:t>
            </a:r>
            <a:r>
              <a:rPr kumimoji="1" lang="zh-CN" altLang="en-US" sz="2800" dirty="0">
                <a:latin typeface="Beirut" charset="-78"/>
                <a:ea typeface="Beirut" charset="-78"/>
                <a:cs typeface="Beirut" charset="-78"/>
              </a:rPr>
              <a:t> </a:t>
            </a:r>
            <a:r>
              <a:rPr kumimoji="1" lang="en-US" altLang="zh-CN" sz="2800" dirty="0">
                <a:latin typeface="Beirut" charset="-78"/>
                <a:ea typeface="Beirut" charset="-78"/>
                <a:cs typeface="Beirut" charset="-78"/>
              </a:rPr>
              <a:t>WARM</a:t>
            </a:r>
            <a:r>
              <a:rPr kumimoji="1" lang="zh-CN" altLang="en-US" sz="2800" dirty="0">
                <a:latin typeface="Beirut" charset="-78"/>
                <a:ea typeface="Beirut" charset="-78"/>
                <a:cs typeface="Beirut" charset="-78"/>
              </a:rPr>
              <a:t> </a:t>
            </a:r>
            <a:r>
              <a:rPr kumimoji="1" lang="en-US" altLang="zh-CN" sz="2800" dirty="0">
                <a:latin typeface="Beirut" charset="-78"/>
                <a:ea typeface="Beirut" charset="-78"/>
                <a:cs typeface="Beirut" charset="-78"/>
              </a:rPr>
              <a:t>UP!</a:t>
            </a:r>
            <a:endParaRPr kumimoji="1" lang="zh-CN" altLang="en-US" sz="2800" dirty="0">
              <a:latin typeface="Beirut" charset="-78"/>
              <a:ea typeface="Beirut" charset="-78"/>
              <a:cs typeface="Beirut" charset="-78"/>
            </a:endParaRPr>
          </a:p>
        </p:txBody>
      </p:sp>
      <p:grpSp>
        <p:nvGrpSpPr>
          <p:cNvPr id="21" name="组 20"/>
          <p:cNvGrpSpPr/>
          <p:nvPr/>
        </p:nvGrpSpPr>
        <p:grpSpPr>
          <a:xfrm>
            <a:off x="1" y="6463146"/>
            <a:ext cx="12191999" cy="387550"/>
            <a:chOff x="1" y="6463146"/>
            <a:chExt cx="12191999" cy="387550"/>
          </a:xfrm>
        </p:grpSpPr>
        <p:sp>
          <p:nvSpPr>
            <p:cNvPr id="22" name="圆角矩形 21"/>
            <p:cNvSpPr/>
            <p:nvPr/>
          </p:nvSpPr>
          <p:spPr>
            <a:xfrm>
              <a:off x="1683327" y="6463146"/>
              <a:ext cx="10508673" cy="38755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" name="圆角矩形 22"/>
            <p:cNvSpPr/>
            <p:nvPr/>
          </p:nvSpPr>
          <p:spPr>
            <a:xfrm>
              <a:off x="1" y="6463146"/>
              <a:ext cx="6109854" cy="387549"/>
            </a:xfrm>
            <a:prstGeom prst="round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277028542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文本框 381"/>
          <p:cNvSpPr txBox="1"/>
          <p:nvPr/>
        </p:nvSpPr>
        <p:spPr>
          <a:xfrm>
            <a:off x="1392702" y="140524"/>
            <a:ext cx="7835704" cy="94253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kumimoji="1" lang="zh-CN" altLang="en-US"/>
          </a:p>
        </p:txBody>
      </p:sp>
      <p:grpSp>
        <p:nvGrpSpPr>
          <p:cNvPr id="19" name="组 18"/>
          <p:cNvGrpSpPr/>
          <p:nvPr/>
        </p:nvGrpSpPr>
        <p:grpSpPr>
          <a:xfrm>
            <a:off x="2996417" y="1960660"/>
            <a:ext cx="6907237" cy="3869763"/>
            <a:chOff x="1545336" y="950976"/>
            <a:chExt cx="9829800" cy="5626608"/>
          </a:xfrm>
        </p:grpSpPr>
        <p:sp>
          <p:nvSpPr>
            <p:cNvPr id="20" name="椭圆 19"/>
            <p:cNvSpPr/>
            <p:nvPr/>
          </p:nvSpPr>
          <p:spPr>
            <a:xfrm>
              <a:off x="4425696" y="3035808"/>
              <a:ext cx="2706624" cy="164592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3600" b="1" dirty="0">
                  <a:solidFill>
                    <a:schemeClr val="bg1"/>
                  </a:solidFill>
                </a:rPr>
                <a:t>READ</a:t>
              </a:r>
              <a:endParaRPr kumimoji="1" lang="zh-CN" altLang="en-US" sz="3600" b="1" dirty="0">
                <a:solidFill>
                  <a:schemeClr val="bg1"/>
                </a:solidFill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1545336" y="950976"/>
              <a:ext cx="2011681" cy="120700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2400" b="1">
                  <a:solidFill>
                    <a:schemeClr val="tx1"/>
                  </a:solidFill>
                </a:rPr>
                <a:t>BOOKS</a:t>
              </a:r>
              <a:endParaRPr kumimoji="1" lang="zh-CN" altLang="en-US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8403336" y="3398520"/>
              <a:ext cx="2971800" cy="120700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2400" b="1" dirty="0">
                  <a:solidFill>
                    <a:schemeClr val="tx1"/>
                  </a:solidFill>
                </a:rPr>
                <a:t>NEWSPAPERS</a:t>
              </a:r>
              <a:endParaRPr kumimoji="1" lang="zh-CN" altLang="en-US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1685544" y="3474720"/>
              <a:ext cx="2011680" cy="1207008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2400" b="1" dirty="0">
                  <a:solidFill>
                    <a:schemeClr val="tx1"/>
                  </a:solidFill>
                </a:rPr>
                <a:t> </a:t>
              </a:r>
              <a:r>
                <a:rPr kumimoji="1" lang="en-US" altLang="zh-CN" sz="2400" b="1" dirty="0">
                  <a:solidFill>
                    <a:schemeClr val="tx1"/>
                  </a:solidFill>
                </a:rPr>
                <a:t>MIND</a:t>
              </a:r>
              <a:endParaRPr kumimoji="1" lang="zh-CN" altLang="en-US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4866132" y="1060704"/>
              <a:ext cx="2011680" cy="120700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2400" b="1" dirty="0">
                  <a:solidFill>
                    <a:schemeClr val="tx1"/>
                  </a:solidFill>
                </a:rPr>
                <a:t>ARTICLES</a:t>
              </a:r>
              <a:endParaRPr kumimoji="1" lang="zh-CN" altLang="en-US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3502152" y="5370576"/>
              <a:ext cx="3005328" cy="120700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2400" b="1" dirty="0">
                  <a:solidFill>
                    <a:schemeClr val="tx1"/>
                  </a:solidFill>
                </a:rPr>
                <a:t>TEXT</a:t>
              </a:r>
              <a:r>
                <a:rPr kumimoji="1" lang="zh-CN" altLang="en-US" sz="2400" b="1" dirty="0">
                  <a:solidFill>
                    <a:schemeClr val="tx1"/>
                  </a:solidFill>
                </a:rPr>
                <a:t> </a:t>
              </a:r>
              <a:r>
                <a:rPr kumimoji="1" lang="en-US" altLang="zh-CN" sz="2400" b="1" dirty="0">
                  <a:solidFill>
                    <a:schemeClr val="tx1"/>
                  </a:solidFill>
                </a:rPr>
                <a:t>MESSAGES</a:t>
              </a:r>
              <a:endParaRPr kumimoji="1" lang="zh-CN" altLang="en-US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7900416" y="1060704"/>
              <a:ext cx="3017520" cy="1207008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2400" b="1" dirty="0">
                  <a:solidFill>
                    <a:schemeClr val="tx1"/>
                  </a:solidFill>
                </a:rPr>
                <a:t>FACIAL</a:t>
              </a:r>
              <a:r>
                <a:rPr kumimoji="1" lang="zh-CN" altLang="en-US" sz="2400" b="1" dirty="0">
                  <a:solidFill>
                    <a:schemeClr val="tx1"/>
                  </a:solidFill>
                </a:rPr>
                <a:t> </a:t>
              </a:r>
              <a:r>
                <a:rPr kumimoji="1" lang="en-US" altLang="zh-CN" sz="2400" b="1" dirty="0">
                  <a:solidFill>
                    <a:schemeClr val="tx1"/>
                  </a:solidFill>
                </a:rPr>
                <a:t>EXPRESSIONS</a:t>
              </a:r>
              <a:endParaRPr kumimoji="1" lang="zh-CN" altLang="en-US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7799832" y="5370576"/>
              <a:ext cx="2011680" cy="1207008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2400" b="1" dirty="0">
                  <a:solidFill>
                    <a:schemeClr val="tx1"/>
                  </a:solidFill>
                </a:rPr>
                <a:t>FORTUNE</a:t>
              </a:r>
              <a:endParaRPr kumimoji="1" lang="zh-CN" altLang="en-US" sz="2400" b="1" dirty="0">
                <a:solidFill>
                  <a:schemeClr val="tx1"/>
                </a:solidFill>
              </a:endParaRPr>
            </a:p>
          </p:txBody>
        </p:sp>
        <p:cxnSp>
          <p:nvCxnSpPr>
            <p:cNvPr id="28" name="直线连接符 27"/>
            <p:cNvCxnSpPr>
              <a:stCxn id="21" idx="2"/>
              <a:endCxn id="20" idx="1"/>
            </p:cNvCxnSpPr>
            <p:nvPr/>
          </p:nvCxnSpPr>
          <p:spPr>
            <a:xfrm>
              <a:off x="2551176" y="2157984"/>
              <a:ext cx="2270896" cy="111886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线连接符 28"/>
            <p:cNvCxnSpPr>
              <a:stCxn id="27" idx="2"/>
              <a:endCxn id="20" idx="7"/>
            </p:cNvCxnSpPr>
            <p:nvPr/>
          </p:nvCxnSpPr>
          <p:spPr>
            <a:xfrm flipH="1">
              <a:off x="6735944" y="2267712"/>
              <a:ext cx="2673232" cy="100913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线连接符 29"/>
            <p:cNvCxnSpPr>
              <a:stCxn id="20" idx="6"/>
            </p:cNvCxnSpPr>
            <p:nvPr/>
          </p:nvCxnSpPr>
          <p:spPr>
            <a:xfrm>
              <a:off x="7132320" y="3858768"/>
              <a:ext cx="1240536" cy="23622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线连接符 30"/>
            <p:cNvCxnSpPr>
              <a:endCxn id="28" idx="0"/>
            </p:cNvCxnSpPr>
            <p:nvPr/>
          </p:nvCxnSpPr>
          <p:spPr>
            <a:xfrm>
              <a:off x="5925312" y="4605528"/>
              <a:ext cx="2880360" cy="76504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线连接符 31"/>
            <p:cNvCxnSpPr>
              <a:endCxn id="20" idx="0"/>
            </p:cNvCxnSpPr>
            <p:nvPr/>
          </p:nvCxnSpPr>
          <p:spPr>
            <a:xfrm flipH="1">
              <a:off x="5779008" y="2234184"/>
              <a:ext cx="39692" cy="80162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线连接符 32"/>
            <p:cNvCxnSpPr>
              <a:endCxn id="20" idx="2"/>
            </p:cNvCxnSpPr>
            <p:nvPr/>
          </p:nvCxnSpPr>
          <p:spPr>
            <a:xfrm flipV="1">
              <a:off x="3727704" y="3858768"/>
              <a:ext cx="697992" cy="12649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线连接符 33"/>
            <p:cNvCxnSpPr>
              <a:stCxn id="26" idx="0"/>
            </p:cNvCxnSpPr>
            <p:nvPr/>
          </p:nvCxnSpPr>
          <p:spPr>
            <a:xfrm flipV="1">
              <a:off x="5004816" y="4605528"/>
              <a:ext cx="566928" cy="76504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文本框 34"/>
          <p:cNvSpPr txBox="1"/>
          <p:nvPr/>
        </p:nvSpPr>
        <p:spPr>
          <a:xfrm>
            <a:off x="1904199" y="1363358"/>
            <a:ext cx="9158067" cy="4923692"/>
          </a:xfrm>
          <a:prstGeom prst="rect">
            <a:avLst/>
          </a:prstGeom>
          <a:noFill/>
          <a:ln w="25400">
            <a:solidFill>
              <a:schemeClr val="accent6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kumimoji="1" lang="zh-CN" altLang="en-US" dirty="0"/>
          </a:p>
        </p:txBody>
      </p:sp>
      <p:sp>
        <p:nvSpPr>
          <p:cNvPr id="36" name="文本框 35"/>
          <p:cNvSpPr txBox="1"/>
          <p:nvPr/>
        </p:nvSpPr>
        <p:spPr>
          <a:xfrm>
            <a:off x="1890575" y="378648"/>
            <a:ext cx="671885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800" dirty="0">
                <a:latin typeface="Beirut" charset="-78"/>
                <a:ea typeface="Beirut" charset="-78"/>
                <a:cs typeface="Beirut" charset="-78"/>
              </a:rPr>
              <a:t>LET’S</a:t>
            </a:r>
            <a:r>
              <a:rPr kumimoji="1" lang="zh-CN" altLang="en-US" sz="2800" dirty="0">
                <a:latin typeface="Beirut" charset="-78"/>
                <a:ea typeface="Beirut" charset="-78"/>
                <a:cs typeface="Beirut" charset="-78"/>
              </a:rPr>
              <a:t> </a:t>
            </a:r>
            <a:r>
              <a:rPr kumimoji="1" lang="en-US" altLang="zh-CN" sz="2800" dirty="0">
                <a:latin typeface="Beirut" charset="-78"/>
                <a:ea typeface="Beirut" charset="-78"/>
                <a:cs typeface="Beirut" charset="-78"/>
              </a:rPr>
              <a:t>WARM</a:t>
            </a:r>
            <a:r>
              <a:rPr kumimoji="1" lang="zh-CN" altLang="en-US" sz="2800" dirty="0">
                <a:latin typeface="Beirut" charset="-78"/>
                <a:ea typeface="Beirut" charset="-78"/>
                <a:cs typeface="Beirut" charset="-78"/>
              </a:rPr>
              <a:t> </a:t>
            </a:r>
            <a:r>
              <a:rPr kumimoji="1" lang="en-US" altLang="zh-CN" sz="2800" dirty="0">
                <a:latin typeface="Beirut" charset="-78"/>
                <a:ea typeface="Beirut" charset="-78"/>
                <a:cs typeface="Beirut" charset="-78"/>
              </a:rPr>
              <a:t>UP!</a:t>
            </a:r>
            <a:endParaRPr kumimoji="1" lang="zh-CN" altLang="en-US" sz="2800" dirty="0">
              <a:latin typeface="Beirut" charset="-78"/>
              <a:ea typeface="Beirut" charset="-78"/>
              <a:cs typeface="Beirut" charset="-78"/>
            </a:endParaRPr>
          </a:p>
        </p:txBody>
      </p:sp>
      <p:grpSp>
        <p:nvGrpSpPr>
          <p:cNvPr id="37" name="组 36"/>
          <p:cNvGrpSpPr/>
          <p:nvPr/>
        </p:nvGrpSpPr>
        <p:grpSpPr>
          <a:xfrm>
            <a:off x="1" y="6463146"/>
            <a:ext cx="12191999" cy="387550"/>
            <a:chOff x="1" y="6463146"/>
            <a:chExt cx="12191999" cy="387550"/>
          </a:xfrm>
        </p:grpSpPr>
        <p:sp>
          <p:nvSpPr>
            <p:cNvPr id="38" name="圆角矩形 37"/>
            <p:cNvSpPr/>
            <p:nvPr/>
          </p:nvSpPr>
          <p:spPr>
            <a:xfrm>
              <a:off x="1683327" y="6463146"/>
              <a:ext cx="10508673" cy="38755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" name="圆角矩形 38"/>
            <p:cNvSpPr/>
            <p:nvPr/>
          </p:nvSpPr>
          <p:spPr>
            <a:xfrm>
              <a:off x="1" y="6463146"/>
              <a:ext cx="6109854" cy="387549"/>
            </a:xfrm>
            <a:prstGeom prst="round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02243957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文本框 381"/>
          <p:cNvSpPr txBox="1"/>
          <p:nvPr/>
        </p:nvSpPr>
        <p:spPr>
          <a:xfrm>
            <a:off x="1392702" y="140524"/>
            <a:ext cx="7835704" cy="94253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kumimoji="1" lang="zh-CN" altLang="en-US"/>
          </a:p>
        </p:txBody>
      </p:sp>
      <p:grpSp>
        <p:nvGrpSpPr>
          <p:cNvPr id="7" name="组 6"/>
          <p:cNvGrpSpPr/>
          <p:nvPr/>
        </p:nvGrpSpPr>
        <p:grpSpPr>
          <a:xfrm>
            <a:off x="1648918" y="1689204"/>
            <a:ext cx="8799226" cy="3583586"/>
            <a:chOff x="2294002" y="1435986"/>
            <a:chExt cx="7257962" cy="3583586"/>
          </a:xfrm>
        </p:grpSpPr>
        <p:grpSp>
          <p:nvGrpSpPr>
            <p:cNvPr id="19" name="组 18"/>
            <p:cNvGrpSpPr/>
            <p:nvPr/>
          </p:nvGrpSpPr>
          <p:grpSpPr>
            <a:xfrm>
              <a:off x="2294002" y="1848335"/>
              <a:ext cx="7257962" cy="3171237"/>
              <a:chOff x="1396029" y="2306438"/>
              <a:chExt cx="6182060" cy="2698702"/>
            </a:xfrm>
          </p:grpSpPr>
          <p:grpSp>
            <p:nvGrpSpPr>
              <p:cNvPr id="20" name="Group 48"/>
              <p:cNvGrpSpPr/>
              <p:nvPr/>
            </p:nvGrpSpPr>
            <p:grpSpPr>
              <a:xfrm>
                <a:off x="5578069" y="2650244"/>
                <a:ext cx="2000020" cy="1240765"/>
                <a:chOff x="5974622" y="1699169"/>
                <a:chExt cx="1500015" cy="930574"/>
              </a:xfrm>
            </p:grpSpPr>
            <p:sp>
              <p:nvSpPr>
                <p:cNvPr id="35" name="Bent Arrow 21"/>
                <p:cNvSpPr/>
                <p:nvPr/>
              </p:nvSpPr>
              <p:spPr>
                <a:xfrm>
                  <a:off x="5974622" y="1699169"/>
                  <a:ext cx="1500015" cy="930574"/>
                </a:xfrm>
                <a:prstGeom prst="bentArrow">
                  <a:avLst>
                    <a:gd name="adj1" fmla="val 25000"/>
                    <a:gd name="adj2" fmla="val 25923"/>
                    <a:gd name="adj3" fmla="val 32971"/>
                    <a:gd name="adj4" fmla="val 43750"/>
                  </a:avLst>
                </a:prstGeom>
                <a:solidFill>
                  <a:schemeClr val="accent5"/>
                </a:solidFill>
                <a:ln>
                  <a:noFill/>
                </a:ln>
                <a:effectLst/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id-ID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7" name="AutoShape 43"/>
                <p:cNvSpPr>
                  <a:spLocks/>
                </p:cNvSpPr>
                <p:nvPr/>
              </p:nvSpPr>
              <p:spPr bwMode="auto">
                <a:xfrm>
                  <a:off x="6652657" y="2143327"/>
                  <a:ext cx="366676" cy="263432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951" y="9367"/>
                      </a:moveTo>
                      <a:cubicBezTo>
                        <a:pt x="10901" y="9383"/>
                        <a:pt x="10851" y="9391"/>
                        <a:pt x="10800" y="9391"/>
                      </a:cubicBezTo>
                      <a:cubicBezTo>
                        <a:pt x="10748" y="9391"/>
                        <a:pt x="10698" y="9383"/>
                        <a:pt x="10648" y="9367"/>
                      </a:cubicBezTo>
                      <a:lnTo>
                        <a:pt x="1873" y="6550"/>
                      </a:lnTo>
                      <a:cubicBezTo>
                        <a:pt x="1566" y="6452"/>
                        <a:pt x="1349" y="6072"/>
                        <a:pt x="1349" y="5634"/>
                      </a:cubicBezTo>
                      <a:cubicBezTo>
                        <a:pt x="1349" y="5197"/>
                        <a:pt x="1566" y="4817"/>
                        <a:pt x="1873" y="4719"/>
                      </a:cubicBezTo>
                      <a:lnTo>
                        <a:pt x="10648" y="1902"/>
                      </a:lnTo>
                      <a:cubicBezTo>
                        <a:pt x="10698" y="1886"/>
                        <a:pt x="10748" y="1878"/>
                        <a:pt x="10800" y="1878"/>
                      </a:cubicBezTo>
                      <a:cubicBezTo>
                        <a:pt x="10851" y="1878"/>
                        <a:pt x="10901" y="1886"/>
                        <a:pt x="10951" y="1902"/>
                      </a:cubicBezTo>
                      <a:lnTo>
                        <a:pt x="19726" y="4719"/>
                      </a:lnTo>
                      <a:cubicBezTo>
                        <a:pt x="20033" y="4817"/>
                        <a:pt x="20249" y="5197"/>
                        <a:pt x="20249" y="5634"/>
                      </a:cubicBezTo>
                      <a:cubicBezTo>
                        <a:pt x="20249" y="6072"/>
                        <a:pt x="20033" y="6452"/>
                        <a:pt x="19726" y="6550"/>
                      </a:cubicBezTo>
                      <a:cubicBezTo>
                        <a:pt x="19726" y="6550"/>
                        <a:pt x="10951" y="9367"/>
                        <a:pt x="10951" y="9367"/>
                      </a:cubicBezTo>
                      <a:close/>
                      <a:moveTo>
                        <a:pt x="16874" y="16904"/>
                      </a:moveTo>
                      <a:cubicBezTo>
                        <a:pt x="16874" y="17942"/>
                        <a:pt x="14849" y="19721"/>
                        <a:pt x="10800" y="19721"/>
                      </a:cubicBezTo>
                      <a:cubicBezTo>
                        <a:pt x="6749" y="19721"/>
                        <a:pt x="4724" y="17942"/>
                        <a:pt x="4724" y="16904"/>
                      </a:cubicBezTo>
                      <a:lnTo>
                        <a:pt x="4724" y="9394"/>
                      </a:lnTo>
                      <a:lnTo>
                        <a:pt x="10353" y="11200"/>
                      </a:lnTo>
                      <a:cubicBezTo>
                        <a:pt x="10501" y="11246"/>
                        <a:pt x="10651" y="11269"/>
                        <a:pt x="10800" y="11269"/>
                      </a:cubicBezTo>
                      <a:cubicBezTo>
                        <a:pt x="10949" y="11269"/>
                        <a:pt x="11098" y="11246"/>
                        <a:pt x="11255" y="11198"/>
                      </a:cubicBezTo>
                      <a:lnTo>
                        <a:pt x="16874" y="9394"/>
                      </a:lnTo>
                      <a:cubicBezTo>
                        <a:pt x="16874" y="9394"/>
                        <a:pt x="16874" y="16904"/>
                        <a:pt x="16874" y="16904"/>
                      </a:cubicBezTo>
                      <a:close/>
                      <a:moveTo>
                        <a:pt x="21600" y="5634"/>
                      </a:moveTo>
                      <a:cubicBezTo>
                        <a:pt x="21600" y="4314"/>
                        <a:pt x="20954" y="3185"/>
                        <a:pt x="20030" y="2888"/>
                      </a:cubicBezTo>
                      <a:lnTo>
                        <a:pt x="11246" y="68"/>
                      </a:lnTo>
                      <a:cubicBezTo>
                        <a:pt x="11098" y="22"/>
                        <a:pt x="10949" y="0"/>
                        <a:pt x="10800" y="0"/>
                      </a:cubicBezTo>
                      <a:cubicBezTo>
                        <a:pt x="10651" y="0"/>
                        <a:pt x="10501" y="22"/>
                        <a:pt x="10344" y="71"/>
                      </a:cubicBezTo>
                      <a:lnTo>
                        <a:pt x="1570" y="2888"/>
                      </a:lnTo>
                      <a:cubicBezTo>
                        <a:pt x="645" y="3185"/>
                        <a:pt x="0" y="4314"/>
                        <a:pt x="0" y="5634"/>
                      </a:cubicBezTo>
                      <a:cubicBezTo>
                        <a:pt x="0" y="6955"/>
                        <a:pt x="645" y="8084"/>
                        <a:pt x="1569" y="8380"/>
                      </a:cubicBezTo>
                      <a:lnTo>
                        <a:pt x="3374" y="8960"/>
                      </a:lnTo>
                      <a:lnTo>
                        <a:pt x="3374" y="16904"/>
                      </a:lnTo>
                      <a:cubicBezTo>
                        <a:pt x="3374" y="19397"/>
                        <a:pt x="5425" y="21600"/>
                        <a:pt x="10800" y="21600"/>
                      </a:cubicBezTo>
                      <a:cubicBezTo>
                        <a:pt x="16174" y="21600"/>
                        <a:pt x="18224" y="19397"/>
                        <a:pt x="18224" y="16904"/>
                      </a:cubicBezTo>
                      <a:lnTo>
                        <a:pt x="18224" y="8960"/>
                      </a:lnTo>
                      <a:lnTo>
                        <a:pt x="20030" y="8380"/>
                      </a:lnTo>
                      <a:cubicBezTo>
                        <a:pt x="20954" y="8084"/>
                        <a:pt x="21600" y="6955"/>
                        <a:pt x="21600" y="5634"/>
                      </a:cubicBezTo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50800" tIns="50800" rIns="50800" bIns="50800" anchor="ctr"/>
                <a:lstStyle/>
                <a:p>
                  <a:pPr defTabSz="609585"/>
                  <a:endParaRPr lang="en-US" sz="480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21" name="Group 36"/>
              <p:cNvGrpSpPr/>
              <p:nvPr/>
            </p:nvGrpSpPr>
            <p:grpSpPr>
              <a:xfrm>
                <a:off x="1396029" y="2843681"/>
                <a:ext cx="2071612" cy="2161459"/>
                <a:chOff x="1047021" y="2132762"/>
                <a:chExt cx="1553709" cy="1621095"/>
              </a:xfrm>
            </p:grpSpPr>
            <p:sp>
              <p:nvSpPr>
                <p:cNvPr id="32" name="Bent Arrow 18"/>
                <p:cNvSpPr/>
                <p:nvPr/>
              </p:nvSpPr>
              <p:spPr>
                <a:xfrm>
                  <a:off x="1047021" y="2713368"/>
                  <a:ext cx="1553709" cy="1040489"/>
                </a:xfrm>
                <a:prstGeom prst="bentArrow">
                  <a:avLst/>
                </a:prstGeom>
                <a:solidFill>
                  <a:schemeClr val="accent6"/>
                </a:solidFill>
                <a:ln>
                  <a:noFill/>
                </a:ln>
                <a:effectLst/>
              </p:spPr>
              <p:style>
                <a:lnRef idx="1">
                  <a:schemeClr val="accent5"/>
                </a:lnRef>
                <a:fillRef idx="3">
                  <a:schemeClr val="accent5"/>
                </a:fillRef>
                <a:effectRef idx="2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id-ID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3" name="Rectangle 14"/>
                <p:cNvSpPr/>
                <p:nvPr/>
              </p:nvSpPr>
              <p:spPr>
                <a:xfrm>
                  <a:off x="1054229" y="2132762"/>
                  <a:ext cx="1182030" cy="60895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en-US" altLang="zh-CN" sz="2800" b="1" dirty="0">
                      <a:latin typeface="Century Gothic" charset="0"/>
                      <a:ea typeface="Century Gothic" charset="0"/>
                      <a:cs typeface="Century Gothic" charset="0"/>
                    </a:rPr>
                    <a:t>PASSAIVE</a:t>
                  </a:r>
                  <a:r>
                    <a:rPr lang="zh-CN" altLang="en-US" sz="2800" b="1" dirty="0">
                      <a:latin typeface="Century Gothic" charset="0"/>
                      <a:ea typeface="Century Gothic" charset="0"/>
                      <a:cs typeface="Century Gothic" charset="0"/>
                    </a:rPr>
                    <a:t> </a:t>
                  </a:r>
                  <a:r>
                    <a:rPr lang="en-US" altLang="zh-CN" sz="2800" b="1" dirty="0">
                      <a:latin typeface="Century Gothic" charset="0"/>
                      <a:ea typeface="Century Gothic" charset="0"/>
                      <a:cs typeface="Century Gothic" charset="0"/>
                    </a:rPr>
                    <a:t>READING</a:t>
                  </a:r>
                  <a:endParaRPr lang="en-US" sz="2800" b="1" dirty="0">
                    <a:latin typeface="Century Gothic" charset="0"/>
                    <a:ea typeface="Century Gothic" charset="0"/>
                    <a:cs typeface="Century Gothic" charset="0"/>
                  </a:endParaRPr>
                </a:p>
              </p:txBody>
            </p:sp>
            <p:sp>
              <p:nvSpPr>
                <p:cNvPr id="34" name="AutoShape 112"/>
                <p:cNvSpPr>
                  <a:spLocks/>
                </p:cNvSpPr>
                <p:nvPr/>
              </p:nvSpPr>
              <p:spPr bwMode="auto">
                <a:xfrm>
                  <a:off x="1571585" y="3233612"/>
                  <a:ext cx="366050" cy="366676"/>
                </a:xfrm>
                <a:custGeom>
                  <a:avLst/>
                  <a:gdLst>
                    <a:gd name="T0" fmla="*/ 10510 w 21020"/>
                    <a:gd name="T1" fmla="*/ 10800 h 21600"/>
                    <a:gd name="T2" fmla="*/ 10510 w 21020"/>
                    <a:gd name="T3" fmla="*/ 10800 h 21600"/>
                    <a:gd name="T4" fmla="*/ 10510 w 21020"/>
                    <a:gd name="T5" fmla="*/ 10800 h 21600"/>
                    <a:gd name="T6" fmla="*/ 10510 w 2102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020" h="21600">
                      <a:moveTo>
                        <a:pt x="18846" y="7946"/>
                      </a:moveTo>
                      <a:lnTo>
                        <a:pt x="17740" y="9091"/>
                      </a:lnTo>
                      <a:cubicBezTo>
                        <a:pt x="17740" y="8939"/>
                        <a:pt x="17758" y="8792"/>
                        <a:pt x="17744" y="8636"/>
                      </a:cubicBezTo>
                      <a:cubicBezTo>
                        <a:pt x="17629" y="7331"/>
                        <a:pt x="17036" y="6068"/>
                        <a:pt x="16074" y="5080"/>
                      </a:cubicBezTo>
                      <a:cubicBezTo>
                        <a:pt x="15004" y="3980"/>
                        <a:pt x="13585" y="3348"/>
                        <a:pt x="12180" y="3345"/>
                      </a:cubicBezTo>
                      <a:lnTo>
                        <a:pt x="13268" y="2218"/>
                      </a:lnTo>
                      <a:cubicBezTo>
                        <a:pt x="13812" y="1659"/>
                        <a:pt x="14572" y="1350"/>
                        <a:pt x="15403" y="1350"/>
                      </a:cubicBezTo>
                      <a:cubicBezTo>
                        <a:pt x="16460" y="1350"/>
                        <a:pt x="17546" y="1840"/>
                        <a:pt x="18381" y="2696"/>
                      </a:cubicBezTo>
                      <a:cubicBezTo>
                        <a:pt x="19165" y="3500"/>
                        <a:pt x="19631" y="4499"/>
                        <a:pt x="19698" y="5510"/>
                      </a:cubicBezTo>
                      <a:cubicBezTo>
                        <a:pt x="19760" y="6453"/>
                        <a:pt x="19457" y="7317"/>
                        <a:pt x="18846" y="7946"/>
                      </a:cubicBezTo>
                      <a:moveTo>
                        <a:pt x="5828" y="19329"/>
                      </a:moveTo>
                      <a:cubicBezTo>
                        <a:pt x="5813" y="18424"/>
                        <a:pt x="5454" y="17481"/>
                        <a:pt x="4730" y="16739"/>
                      </a:cubicBezTo>
                      <a:cubicBezTo>
                        <a:pt x="4046" y="16034"/>
                        <a:pt x="3150" y="15628"/>
                        <a:pt x="2257" y="15592"/>
                      </a:cubicBezTo>
                      <a:lnTo>
                        <a:pt x="2911" y="13157"/>
                      </a:lnTo>
                      <a:cubicBezTo>
                        <a:pt x="2959" y="12995"/>
                        <a:pt x="3052" y="12835"/>
                        <a:pt x="3168" y="12695"/>
                      </a:cubicBezTo>
                      <a:cubicBezTo>
                        <a:pt x="4485" y="11726"/>
                        <a:pt x="6512" y="12012"/>
                        <a:pt x="7920" y="13460"/>
                      </a:cubicBezTo>
                      <a:cubicBezTo>
                        <a:pt x="9409" y="14990"/>
                        <a:pt x="9639" y="17230"/>
                        <a:pt x="8492" y="18568"/>
                      </a:cubicBezTo>
                      <a:cubicBezTo>
                        <a:pt x="8416" y="18609"/>
                        <a:pt x="8339" y="18648"/>
                        <a:pt x="8256" y="18675"/>
                      </a:cubicBezTo>
                      <a:cubicBezTo>
                        <a:pt x="8256" y="18675"/>
                        <a:pt x="5828" y="19329"/>
                        <a:pt x="5828" y="19329"/>
                      </a:cubicBezTo>
                      <a:close/>
                      <a:moveTo>
                        <a:pt x="2737" y="20174"/>
                      </a:moveTo>
                      <a:cubicBezTo>
                        <a:pt x="2665" y="20181"/>
                        <a:pt x="2443" y="20239"/>
                        <a:pt x="2291" y="20249"/>
                      </a:cubicBezTo>
                      <a:cubicBezTo>
                        <a:pt x="1751" y="20244"/>
                        <a:pt x="1313" y="19792"/>
                        <a:pt x="1313" y="19237"/>
                      </a:cubicBezTo>
                      <a:cubicBezTo>
                        <a:pt x="1321" y="19124"/>
                        <a:pt x="1365" y="18929"/>
                        <a:pt x="1380" y="18857"/>
                      </a:cubicBezTo>
                      <a:lnTo>
                        <a:pt x="2071" y="16283"/>
                      </a:lnTo>
                      <a:cubicBezTo>
                        <a:pt x="2822" y="16261"/>
                        <a:pt x="3630" y="16562"/>
                        <a:pt x="4265" y="17215"/>
                      </a:cubicBezTo>
                      <a:cubicBezTo>
                        <a:pt x="4911" y="17878"/>
                        <a:pt x="5214" y="18725"/>
                        <a:pt x="5181" y="19504"/>
                      </a:cubicBezTo>
                      <a:cubicBezTo>
                        <a:pt x="5181" y="19504"/>
                        <a:pt x="2737" y="20174"/>
                        <a:pt x="2737" y="20174"/>
                      </a:cubicBezTo>
                      <a:close/>
                      <a:moveTo>
                        <a:pt x="6888" y="11179"/>
                      </a:moveTo>
                      <a:cubicBezTo>
                        <a:pt x="6280" y="10927"/>
                        <a:pt x="5642" y="10783"/>
                        <a:pt x="5004" y="10774"/>
                      </a:cubicBezTo>
                      <a:lnTo>
                        <a:pt x="10063" y="5536"/>
                      </a:lnTo>
                      <a:cubicBezTo>
                        <a:pt x="10838" y="4759"/>
                        <a:pt x="11966" y="4536"/>
                        <a:pt x="13077" y="4819"/>
                      </a:cubicBezTo>
                      <a:cubicBezTo>
                        <a:pt x="13077" y="4819"/>
                        <a:pt x="6888" y="11179"/>
                        <a:pt x="6888" y="11179"/>
                      </a:cubicBezTo>
                      <a:close/>
                      <a:moveTo>
                        <a:pt x="9717" y="13672"/>
                      </a:moveTo>
                      <a:cubicBezTo>
                        <a:pt x="9473" y="13258"/>
                        <a:pt x="9194" y="12859"/>
                        <a:pt x="8848" y="12505"/>
                      </a:cubicBezTo>
                      <a:cubicBezTo>
                        <a:pt x="8447" y="12093"/>
                        <a:pt x="7986" y="11770"/>
                        <a:pt x="7507" y="11498"/>
                      </a:cubicBezTo>
                      <a:lnTo>
                        <a:pt x="13767" y="5064"/>
                      </a:lnTo>
                      <a:cubicBezTo>
                        <a:pt x="14259" y="5288"/>
                        <a:pt x="14729" y="5607"/>
                        <a:pt x="15145" y="6035"/>
                      </a:cubicBezTo>
                      <a:cubicBezTo>
                        <a:pt x="15500" y="6398"/>
                        <a:pt x="15775" y="6806"/>
                        <a:pt x="15987" y="7229"/>
                      </a:cubicBezTo>
                      <a:cubicBezTo>
                        <a:pt x="15987" y="7229"/>
                        <a:pt x="9717" y="13672"/>
                        <a:pt x="9717" y="13672"/>
                      </a:cubicBezTo>
                      <a:close/>
                      <a:moveTo>
                        <a:pt x="10519" y="16061"/>
                      </a:moveTo>
                      <a:cubicBezTo>
                        <a:pt x="10465" y="15452"/>
                        <a:pt x="10298" y="14854"/>
                        <a:pt x="10047" y="14288"/>
                      </a:cubicBezTo>
                      <a:lnTo>
                        <a:pt x="16257" y="7906"/>
                      </a:lnTo>
                      <a:cubicBezTo>
                        <a:pt x="16637" y="9140"/>
                        <a:pt x="16442" y="10429"/>
                        <a:pt x="15610" y="11284"/>
                      </a:cubicBezTo>
                      <a:cubicBezTo>
                        <a:pt x="15604" y="11290"/>
                        <a:pt x="15598" y="11293"/>
                        <a:pt x="15593" y="11298"/>
                      </a:cubicBezTo>
                      <a:lnTo>
                        <a:pt x="15602" y="11306"/>
                      </a:lnTo>
                      <a:lnTo>
                        <a:pt x="10525" y="16565"/>
                      </a:lnTo>
                      <a:cubicBezTo>
                        <a:pt x="10527" y="16397"/>
                        <a:pt x="10534" y="16232"/>
                        <a:pt x="10519" y="16061"/>
                      </a:cubicBezTo>
                      <a:moveTo>
                        <a:pt x="19308" y="1741"/>
                      </a:moveTo>
                      <a:cubicBezTo>
                        <a:pt x="18228" y="632"/>
                        <a:pt x="16805" y="0"/>
                        <a:pt x="15403" y="0"/>
                      </a:cubicBezTo>
                      <a:cubicBezTo>
                        <a:pt x="14220" y="0"/>
                        <a:pt x="13131" y="450"/>
                        <a:pt x="12335" y="1266"/>
                      </a:cubicBezTo>
                      <a:lnTo>
                        <a:pt x="9138" y="4577"/>
                      </a:lnTo>
                      <a:cubicBezTo>
                        <a:pt x="9129" y="4585"/>
                        <a:pt x="9118" y="4592"/>
                        <a:pt x="9108" y="4602"/>
                      </a:cubicBezTo>
                      <a:cubicBezTo>
                        <a:pt x="9103" y="4608"/>
                        <a:pt x="9100" y="4614"/>
                        <a:pt x="9095" y="4620"/>
                      </a:cubicBezTo>
                      <a:lnTo>
                        <a:pt x="9096" y="4621"/>
                      </a:lnTo>
                      <a:lnTo>
                        <a:pt x="2310" y="11647"/>
                      </a:lnTo>
                      <a:cubicBezTo>
                        <a:pt x="1998" y="11966"/>
                        <a:pt x="1771" y="12364"/>
                        <a:pt x="1645" y="12797"/>
                      </a:cubicBezTo>
                      <a:lnTo>
                        <a:pt x="102" y="18541"/>
                      </a:lnTo>
                      <a:cubicBezTo>
                        <a:pt x="100" y="18557"/>
                        <a:pt x="0" y="19008"/>
                        <a:pt x="0" y="19237"/>
                      </a:cubicBezTo>
                      <a:cubicBezTo>
                        <a:pt x="0" y="20541"/>
                        <a:pt x="1030" y="21599"/>
                        <a:pt x="2302" y="21599"/>
                      </a:cubicBezTo>
                      <a:cubicBezTo>
                        <a:pt x="2554" y="21599"/>
                        <a:pt x="3044" y="21475"/>
                        <a:pt x="3062" y="21473"/>
                      </a:cubicBezTo>
                      <a:lnTo>
                        <a:pt x="8630" y="19969"/>
                      </a:lnTo>
                      <a:cubicBezTo>
                        <a:pt x="9054" y="19839"/>
                        <a:pt x="9439" y="19604"/>
                        <a:pt x="9750" y="19283"/>
                      </a:cubicBezTo>
                      <a:lnTo>
                        <a:pt x="19776" y="8899"/>
                      </a:lnTo>
                      <a:cubicBezTo>
                        <a:pt x="21600" y="7023"/>
                        <a:pt x="21394" y="3881"/>
                        <a:pt x="19308" y="1741"/>
                      </a:cubicBezTo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50800" tIns="50800" rIns="50800" bIns="50800" anchor="ctr"/>
                <a:lstStyle/>
                <a:p>
                  <a:pPr defTabSz="609585"/>
                  <a:endParaRPr lang="en-US" sz="480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22" name="Group 46"/>
              <p:cNvGrpSpPr/>
              <p:nvPr/>
            </p:nvGrpSpPr>
            <p:grpSpPr>
              <a:xfrm>
                <a:off x="3476608" y="2306438"/>
                <a:ext cx="2112413" cy="2088161"/>
                <a:chOff x="2607456" y="1729828"/>
                <a:chExt cx="1584310" cy="1566121"/>
              </a:xfrm>
            </p:grpSpPr>
            <p:sp>
              <p:nvSpPr>
                <p:cNvPr id="23" name="Bent Arrow 19"/>
                <p:cNvSpPr/>
                <p:nvPr/>
              </p:nvSpPr>
              <p:spPr>
                <a:xfrm>
                  <a:off x="2607456" y="2287979"/>
                  <a:ext cx="1584310" cy="1007970"/>
                </a:xfrm>
                <a:prstGeom prst="bentArrow">
                  <a:avLst/>
                </a:prstGeom>
                <a:solidFill>
                  <a:schemeClr val="accent1"/>
                </a:solidFill>
                <a:ln>
                  <a:noFill/>
                </a:ln>
                <a:effectLst/>
              </p:spPr>
              <p:style>
                <a:lnRef idx="1">
                  <a:schemeClr val="accent6"/>
                </a:lnRef>
                <a:fillRef idx="3">
                  <a:schemeClr val="accent6"/>
                </a:fillRef>
                <a:effectRef idx="2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id-ID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4" name="Rectangle 15"/>
                <p:cNvSpPr/>
                <p:nvPr/>
              </p:nvSpPr>
              <p:spPr>
                <a:xfrm>
                  <a:off x="2860344" y="1776025"/>
                  <a:ext cx="1137609" cy="60895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en-US" altLang="zh-CN" sz="2800" b="1" dirty="0">
                      <a:latin typeface="Century Gothic" charset="0"/>
                      <a:ea typeface="Century Gothic" charset="0"/>
                      <a:cs typeface="Century Gothic" charset="0"/>
                    </a:rPr>
                    <a:t>ACTIVE</a:t>
                  </a:r>
                  <a:r>
                    <a:rPr lang="zh-CN" altLang="en-US" sz="2800" b="1" dirty="0">
                      <a:latin typeface="Century Gothic" charset="0"/>
                      <a:ea typeface="Century Gothic" charset="0"/>
                      <a:cs typeface="Century Gothic" charset="0"/>
                    </a:rPr>
                    <a:t> </a:t>
                  </a:r>
                  <a:r>
                    <a:rPr lang="en-US" altLang="zh-CN" sz="2800" b="1" dirty="0">
                      <a:latin typeface="Century Gothic" charset="0"/>
                      <a:ea typeface="Century Gothic" charset="0"/>
                      <a:cs typeface="Century Gothic" charset="0"/>
                    </a:rPr>
                    <a:t>READING</a:t>
                  </a:r>
                  <a:endParaRPr lang="en-US" sz="2800" b="1" dirty="0">
                    <a:latin typeface="Century Gothic" charset="0"/>
                    <a:ea typeface="Century Gothic" charset="0"/>
                    <a:cs typeface="Century Gothic" charset="0"/>
                  </a:endParaRPr>
                </a:p>
              </p:txBody>
            </p:sp>
            <p:sp>
              <p:nvSpPr>
                <p:cNvPr id="25" name="AutoShape 29"/>
                <p:cNvSpPr>
                  <a:spLocks/>
                </p:cNvSpPr>
                <p:nvPr/>
              </p:nvSpPr>
              <p:spPr bwMode="auto">
                <a:xfrm>
                  <a:off x="3255383" y="2752439"/>
                  <a:ext cx="366051" cy="331636"/>
                </a:xfrm>
                <a:custGeom>
                  <a:avLst/>
                  <a:gdLst>
                    <a:gd name="T0" fmla="+- 0 10736 439"/>
                    <a:gd name="T1" fmla="*/ T0 w 20595"/>
                    <a:gd name="T2" fmla="+- 0 10869 621"/>
                    <a:gd name="T3" fmla="*/ 10869 h 20497"/>
                    <a:gd name="T4" fmla="+- 0 10736 439"/>
                    <a:gd name="T5" fmla="*/ T4 w 20595"/>
                    <a:gd name="T6" fmla="+- 0 10869 621"/>
                    <a:gd name="T7" fmla="*/ 10869 h 20497"/>
                    <a:gd name="T8" fmla="+- 0 10736 439"/>
                    <a:gd name="T9" fmla="*/ T8 w 20595"/>
                    <a:gd name="T10" fmla="+- 0 10869 621"/>
                    <a:gd name="T11" fmla="*/ 10869 h 20497"/>
                    <a:gd name="T12" fmla="+- 0 10736 439"/>
                    <a:gd name="T13" fmla="*/ T12 w 20595"/>
                    <a:gd name="T14" fmla="+- 0 10869 621"/>
                    <a:gd name="T15" fmla="*/ 10869 h 20497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0595" h="20497">
                      <a:moveTo>
                        <a:pt x="18898" y="1863"/>
                      </a:moveTo>
                      <a:cubicBezTo>
                        <a:pt x="16636" y="-621"/>
                        <a:pt x="12968" y="-621"/>
                        <a:pt x="10707" y="1863"/>
                      </a:cubicBezTo>
                      <a:lnTo>
                        <a:pt x="1317" y="12053"/>
                      </a:lnTo>
                      <a:cubicBezTo>
                        <a:pt x="-439" y="13982"/>
                        <a:pt x="-439" y="17121"/>
                        <a:pt x="1317" y="19050"/>
                      </a:cubicBezTo>
                      <a:cubicBezTo>
                        <a:pt x="3073" y="20979"/>
                        <a:pt x="5931" y="20979"/>
                        <a:pt x="7687" y="19050"/>
                      </a:cubicBezTo>
                      <a:lnTo>
                        <a:pt x="17078" y="8860"/>
                      </a:lnTo>
                      <a:cubicBezTo>
                        <a:pt x="18335" y="7479"/>
                        <a:pt x="18335" y="5242"/>
                        <a:pt x="17078" y="3862"/>
                      </a:cubicBezTo>
                      <a:cubicBezTo>
                        <a:pt x="15821" y="2482"/>
                        <a:pt x="13783" y="2482"/>
                        <a:pt x="12527" y="3862"/>
                      </a:cubicBezTo>
                      <a:lnTo>
                        <a:pt x="5467" y="11614"/>
                      </a:lnTo>
                      <a:cubicBezTo>
                        <a:pt x="5216" y="11891"/>
                        <a:pt x="5216" y="12337"/>
                        <a:pt x="5467" y="12614"/>
                      </a:cubicBezTo>
                      <a:cubicBezTo>
                        <a:pt x="5719" y="12890"/>
                        <a:pt x="6126" y="12890"/>
                        <a:pt x="6378" y="12614"/>
                      </a:cubicBezTo>
                      <a:lnTo>
                        <a:pt x="13437" y="4861"/>
                      </a:lnTo>
                      <a:cubicBezTo>
                        <a:pt x="14190" y="4035"/>
                        <a:pt x="15414" y="4035"/>
                        <a:pt x="16167" y="4861"/>
                      </a:cubicBezTo>
                      <a:cubicBezTo>
                        <a:pt x="16920" y="5688"/>
                        <a:pt x="16920" y="7034"/>
                        <a:pt x="16167" y="7860"/>
                      </a:cubicBezTo>
                      <a:lnTo>
                        <a:pt x="6777" y="18050"/>
                      </a:lnTo>
                      <a:cubicBezTo>
                        <a:pt x="5520" y="19430"/>
                        <a:pt x="3484" y="19430"/>
                        <a:pt x="2227" y="18050"/>
                      </a:cubicBezTo>
                      <a:cubicBezTo>
                        <a:pt x="970" y="16670"/>
                        <a:pt x="970" y="14433"/>
                        <a:pt x="2227" y="13053"/>
                      </a:cubicBezTo>
                      <a:lnTo>
                        <a:pt x="11525" y="2963"/>
                      </a:lnTo>
                      <a:cubicBezTo>
                        <a:pt x="13285" y="1030"/>
                        <a:pt x="16139" y="1030"/>
                        <a:pt x="17896" y="2963"/>
                      </a:cubicBezTo>
                      <a:cubicBezTo>
                        <a:pt x="19657" y="4896"/>
                        <a:pt x="19657" y="8027"/>
                        <a:pt x="17897" y="9959"/>
                      </a:cubicBezTo>
                      <a:lnTo>
                        <a:pt x="10929" y="17611"/>
                      </a:lnTo>
                      <a:cubicBezTo>
                        <a:pt x="10677" y="17888"/>
                        <a:pt x="10677" y="18334"/>
                        <a:pt x="10929" y="18610"/>
                      </a:cubicBezTo>
                      <a:cubicBezTo>
                        <a:pt x="11181" y="18887"/>
                        <a:pt x="11588" y="18887"/>
                        <a:pt x="11839" y="18610"/>
                      </a:cubicBezTo>
                      <a:lnTo>
                        <a:pt x="18898" y="10859"/>
                      </a:lnTo>
                      <a:cubicBezTo>
                        <a:pt x="21160" y="8375"/>
                        <a:pt x="21160" y="4347"/>
                        <a:pt x="18898" y="1863"/>
                      </a:cubicBezTo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50800" tIns="50800" rIns="50800" bIns="50800" anchor="ctr"/>
                <a:lstStyle/>
                <a:p>
                  <a:pPr defTabSz="609585"/>
                  <a:endParaRPr lang="en-US" sz="480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1" name="Line 75"/>
                <p:cNvSpPr>
                  <a:spLocks noChangeShapeType="1"/>
                </p:cNvSpPr>
                <p:nvPr/>
              </p:nvSpPr>
              <p:spPr bwMode="auto">
                <a:xfrm>
                  <a:off x="3654420" y="1729828"/>
                  <a:ext cx="5102" cy="5102"/>
                </a:xfrm>
                <a:prstGeom prst="line">
                  <a:avLst/>
                </a:prstGeom>
                <a:solidFill>
                  <a:schemeClr val="accent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</p:grpSp>
        <p:sp>
          <p:nvSpPr>
            <p:cNvPr id="44" name="Rectangle 15"/>
            <p:cNvSpPr/>
            <p:nvPr/>
          </p:nvSpPr>
          <p:spPr>
            <a:xfrm>
              <a:off x="7511774" y="1435986"/>
              <a:ext cx="1732282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b="1" dirty="0">
                  <a:latin typeface="Century Gothic" charset="0"/>
                  <a:ea typeface="Century Gothic" charset="0"/>
                  <a:cs typeface="Century Gothic" charset="0"/>
                </a:rPr>
                <a:t>CRITICAL</a:t>
              </a:r>
            </a:p>
            <a:p>
              <a:r>
                <a:rPr lang="en-US" altLang="zh-CN" sz="2800" b="1" dirty="0">
                  <a:latin typeface="Century Gothic" charset="0"/>
                  <a:ea typeface="Century Gothic" charset="0"/>
                  <a:cs typeface="Century Gothic" charset="0"/>
                </a:rPr>
                <a:t>READING</a:t>
              </a:r>
              <a:endParaRPr lang="en-US" sz="2800" b="1" dirty="0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6133514" y="3573194"/>
              <a:ext cx="18473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kumimoji="1" lang="zh-CN" altLang="en-US" sz="2400"/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1890575" y="378648"/>
            <a:ext cx="671885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800" dirty="0">
                <a:latin typeface="Beirut" charset="-78"/>
                <a:ea typeface="Beirut" charset="-78"/>
                <a:cs typeface="Beirut" charset="-78"/>
              </a:rPr>
              <a:t>LET’S</a:t>
            </a:r>
            <a:r>
              <a:rPr kumimoji="1" lang="zh-CN" altLang="en-US" sz="2800" dirty="0">
                <a:latin typeface="Beirut" charset="-78"/>
                <a:ea typeface="Beirut" charset="-78"/>
                <a:cs typeface="Beirut" charset="-78"/>
              </a:rPr>
              <a:t> </a:t>
            </a:r>
            <a:r>
              <a:rPr kumimoji="1" lang="en-US" altLang="zh-CN" sz="2800" dirty="0">
                <a:latin typeface="Beirut" charset="-78"/>
                <a:ea typeface="Beirut" charset="-78"/>
                <a:cs typeface="Beirut" charset="-78"/>
              </a:rPr>
              <a:t>WARM</a:t>
            </a:r>
            <a:r>
              <a:rPr kumimoji="1" lang="zh-CN" altLang="en-US" sz="2800" dirty="0">
                <a:latin typeface="Beirut" charset="-78"/>
                <a:ea typeface="Beirut" charset="-78"/>
                <a:cs typeface="Beirut" charset="-78"/>
              </a:rPr>
              <a:t> </a:t>
            </a:r>
            <a:r>
              <a:rPr kumimoji="1" lang="en-US" altLang="zh-CN" sz="2800" dirty="0">
                <a:latin typeface="Beirut" charset="-78"/>
                <a:ea typeface="Beirut" charset="-78"/>
                <a:cs typeface="Beirut" charset="-78"/>
              </a:rPr>
              <a:t>UP!</a:t>
            </a:r>
            <a:endParaRPr kumimoji="1" lang="zh-CN" altLang="en-US" sz="2800" dirty="0">
              <a:latin typeface="Beirut" charset="-78"/>
              <a:ea typeface="Beirut" charset="-78"/>
              <a:cs typeface="Beirut" charset="-78"/>
            </a:endParaRPr>
          </a:p>
        </p:txBody>
      </p:sp>
      <p:grpSp>
        <p:nvGrpSpPr>
          <p:cNvPr id="27" name="组 26"/>
          <p:cNvGrpSpPr/>
          <p:nvPr/>
        </p:nvGrpSpPr>
        <p:grpSpPr>
          <a:xfrm>
            <a:off x="1" y="6463146"/>
            <a:ext cx="12191999" cy="387550"/>
            <a:chOff x="1" y="6463146"/>
            <a:chExt cx="12191999" cy="387550"/>
          </a:xfrm>
        </p:grpSpPr>
        <p:sp>
          <p:nvSpPr>
            <p:cNvPr id="28" name="圆角矩形 27"/>
            <p:cNvSpPr/>
            <p:nvPr/>
          </p:nvSpPr>
          <p:spPr>
            <a:xfrm>
              <a:off x="1683327" y="6463146"/>
              <a:ext cx="10508673" cy="38755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" name="圆角矩形 28"/>
            <p:cNvSpPr/>
            <p:nvPr/>
          </p:nvSpPr>
          <p:spPr>
            <a:xfrm>
              <a:off x="1" y="6463146"/>
              <a:ext cx="6109854" cy="387549"/>
            </a:xfrm>
            <a:prstGeom prst="round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210800687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文本框 381"/>
          <p:cNvSpPr txBox="1"/>
          <p:nvPr/>
        </p:nvSpPr>
        <p:spPr>
          <a:xfrm>
            <a:off x="1392702" y="140524"/>
            <a:ext cx="7835704" cy="94253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kumimoji="1"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890575" y="378648"/>
            <a:ext cx="671885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800" dirty="0">
                <a:latin typeface="Beirut" charset="-78"/>
                <a:ea typeface="Beirut" charset="-78"/>
                <a:cs typeface="Beirut" charset="-78"/>
              </a:rPr>
              <a:t>LET’S</a:t>
            </a:r>
            <a:r>
              <a:rPr kumimoji="1" lang="zh-CN" altLang="en-US" sz="2800" dirty="0">
                <a:latin typeface="Beirut" charset="-78"/>
                <a:ea typeface="Beirut" charset="-78"/>
                <a:cs typeface="Beirut" charset="-78"/>
              </a:rPr>
              <a:t> </a:t>
            </a:r>
            <a:r>
              <a:rPr kumimoji="1" lang="en-US" altLang="zh-CN" sz="2800" dirty="0">
                <a:latin typeface="Beirut" charset="-78"/>
                <a:ea typeface="Beirut" charset="-78"/>
                <a:cs typeface="Beirut" charset="-78"/>
              </a:rPr>
              <a:t>EXPLORE!</a:t>
            </a:r>
            <a:endParaRPr kumimoji="1" lang="zh-CN" altLang="en-US" sz="2800" dirty="0">
              <a:latin typeface="Beirut" charset="-78"/>
              <a:ea typeface="Beirut" charset="-78"/>
              <a:cs typeface="Beirut" charset="-78"/>
            </a:endParaRPr>
          </a:p>
        </p:txBody>
      </p:sp>
      <p:graphicFrame>
        <p:nvGraphicFramePr>
          <p:cNvPr id="2" name="图表 1"/>
          <p:cNvGraphicFramePr/>
          <p:nvPr>
            <p:extLst>
              <p:ext uri="{D42A27DB-BD31-4B8C-83A1-F6EECF244321}">
                <p14:modId xmlns:p14="http://schemas.microsoft.com/office/powerpoint/2010/main" xmlns="" val="663152217"/>
              </p:ext>
            </p:extLst>
          </p:nvPr>
        </p:nvGraphicFramePr>
        <p:xfrm>
          <a:off x="1550735" y="1973179"/>
          <a:ext cx="9422064" cy="37079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6" name="组 5"/>
          <p:cNvGrpSpPr/>
          <p:nvPr/>
        </p:nvGrpSpPr>
        <p:grpSpPr>
          <a:xfrm>
            <a:off x="1" y="6463146"/>
            <a:ext cx="12191999" cy="387550"/>
            <a:chOff x="1" y="6463146"/>
            <a:chExt cx="12191999" cy="387550"/>
          </a:xfrm>
        </p:grpSpPr>
        <p:sp>
          <p:nvSpPr>
            <p:cNvPr id="7" name="圆角矩形 6"/>
            <p:cNvSpPr/>
            <p:nvPr/>
          </p:nvSpPr>
          <p:spPr>
            <a:xfrm>
              <a:off x="1683327" y="6463146"/>
              <a:ext cx="10508673" cy="38755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" name="圆角矩形 7"/>
            <p:cNvSpPr/>
            <p:nvPr/>
          </p:nvSpPr>
          <p:spPr>
            <a:xfrm>
              <a:off x="1" y="6463146"/>
              <a:ext cx="6109854" cy="387549"/>
            </a:xfrm>
            <a:prstGeom prst="round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209104806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文本框 381"/>
          <p:cNvSpPr txBox="1"/>
          <p:nvPr/>
        </p:nvSpPr>
        <p:spPr>
          <a:xfrm>
            <a:off x="1392702" y="140524"/>
            <a:ext cx="7835704" cy="94253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kumimoji="1"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890575" y="378648"/>
            <a:ext cx="671885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800" dirty="0">
                <a:latin typeface="Beirut" charset="-78"/>
                <a:ea typeface="Beirut" charset="-78"/>
                <a:cs typeface="Beirut" charset="-78"/>
              </a:rPr>
              <a:t>LET’S</a:t>
            </a:r>
            <a:r>
              <a:rPr kumimoji="1" lang="zh-CN" altLang="en-US" sz="2800" dirty="0">
                <a:latin typeface="Beirut" charset="-78"/>
                <a:ea typeface="Beirut" charset="-78"/>
                <a:cs typeface="Beirut" charset="-78"/>
              </a:rPr>
              <a:t> </a:t>
            </a:r>
            <a:r>
              <a:rPr kumimoji="1" lang="en-US" altLang="zh-CN" sz="2800" dirty="0">
                <a:latin typeface="Beirut" charset="-78"/>
                <a:ea typeface="Beirut" charset="-78"/>
                <a:cs typeface="Beirut" charset="-78"/>
              </a:rPr>
              <a:t>EXPLORE!</a:t>
            </a:r>
            <a:endParaRPr kumimoji="1" lang="zh-CN" altLang="en-US" sz="2800" dirty="0">
              <a:latin typeface="Beirut" charset="-78"/>
              <a:ea typeface="Beirut" charset="-78"/>
              <a:cs typeface="Beirut" charset="-78"/>
            </a:endParaRPr>
          </a:p>
        </p:txBody>
      </p:sp>
      <p:grpSp>
        <p:nvGrpSpPr>
          <p:cNvPr id="6" name="组 5"/>
          <p:cNvGrpSpPr/>
          <p:nvPr/>
        </p:nvGrpSpPr>
        <p:grpSpPr>
          <a:xfrm>
            <a:off x="2788938" y="1321183"/>
            <a:ext cx="6728628" cy="3993217"/>
            <a:chOff x="2629912" y="1311887"/>
            <a:chExt cx="6728628" cy="3993217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08404" y="2489588"/>
              <a:ext cx="3476198" cy="2434341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4"/>
            <a:srcRect r="37107" b="50245"/>
            <a:stretch/>
          </p:blipFill>
          <p:spPr>
            <a:xfrm>
              <a:off x="2629912" y="4542753"/>
              <a:ext cx="819099" cy="762351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4"/>
            <a:srcRect r="37107" b="50245"/>
            <a:stretch/>
          </p:blipFill>
          <p:spPr>
            <a:xfrm>
              <a:off x="8539441" y="4291112"/>
              <a:ext cx="819099" cy="762351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4"/>
            <a:srcRect r="37107" b="50245"/>
            <a:stretch/>
          </p:blipFill>
          <p:spPr>
            <a:xfrm>
              <a:off x="5244518" y="1311887"/>
              <a:ext cx="819099" cy="762351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4"/>
            <a:srcRect t="49032" r="31070"/>
            <a:stretch/>
          </p:blipFill>
          <p:spPr>
            <a:xfrm>
              <a:off x="2765871" y="2381562"/>
              <a:ext cx="1018209" cy="885738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4"/>
            <a:srcRect t="49032" r="31070"/>
            <a:stretch/>
          </p:blipFill>
          <p:spPr>
            <a:xfrm>
              <a:off x="7399821" y="1947187"/>
              <a:ext cx="1018209" cy="885738"/>
            </a:xfrm>
            <a:prstGeom prst="rect">
              <a:avLst/>
            </a:prstGeom>
          </p:spPr>
        </p:pic>
      </p:grpSp>
      <p:grpSp>
        <p:nvGrpSpPr>
          <p:cNvPr id="13" name="组 12"/>
          <p:cNvGrpSpPr/>
          <p:nvPr/>
        </p:nvGrpSpPr>
        <p:grpSpPr>
          <a:xfrm>
            <a:off x="1" y="6463146"/>
            <a:ext cx="12191999" cy="387550"/>
            <a:chOff x="1" y="6463146"/>
            <a:chExt cx="12191999" cy="387550"/>
          </a:xfrm>
        </p:grpSpPr>
        <p:sp>
          <p:nvSpPr>
            <p:cNvPr id="14" name="圆角矩形 13"/>
            <p:cNvSpPr/>
            <p:nvPr/>
          </p:nvSpPr>
          <p:spPr>
            <a:xfrm>
              <a:off x="1683327" y="6463146"/>
              <a:ext cx="10508673" cy="38755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1" y="6463146"/>
              <a:ext cx="6109854" cy="387549"/>
            </a:xfrm>
            <a:prstGeom prst="round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90181151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文本框 381"/>
          <p:cNvSpPr txBox="1"/>
          <p:nvPr/>
        </p:nvSpPr>
        <p:spPr>
          <a:xfrm>
            <a:off x="1392702" y="140524"/>
            <a:ext cx="7835704" cy="94253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890575" y="378648"/>
            <a:ext cx="671885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800" dirty="0">
                <a:latin typeface="Beirut" charset="-78"/>
                <a:ea typeface="Beirut" charset="-78"/>
                <a:cs typeface="Beirut" charset="-78"/>
              </a:rPr>
              <a:t>LET’S</a:t>
            </a:r>
            <a:r>
              <a:rPr kumimoji="1" lang="zh-CN" altLang="en-US" sz="2800" dirty="0">
                <a:latin typeface="Beirut" charset="-78"/>
                <a:ea typeface="Beirut" charset="-78"/>
                <a:cs typeface="Beirut" charset="-78"/>
              </a:rPr>
              <a:t> </a:t>
            </a:r>
            <a:r>
              <a:rPr kumimoji="1" lang="en-US" altLang="zh-CN" sz="2800" dirty="0">
                <a:latin typeface="Beirut" charset="-78"/>
                <a:ea typeface="Beirut" charset="-78"/>
                <a:cs typeface="Beirut" charset="-78"/>
              </a:rPr>
              <a:t>EXPLORE!</a:t>
            </a:r>
            <a:endParaRPr kumimoji="1" lang="zh-CN" altLang="en-US" sz="2800" dirty="0">
              <a:latin typeface="Beirut" charset="-78"/>
              <a:ea typeface="Beirut" charset="-78"/>
              <a:cs typeface="Beirut" charset="-78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9511" y="1248065"/>
            <a:ext cx="4846767" cy="336890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06278" y="4020546"/>
            <a:ext cx="1722998" cy="1735483"/>
          </a:xfrm>
          <a:prstGeom prst="rect">
            <a:avLst/>
          </a:prstGeom>
        </p:spPr>
      </p:pic>
      <p:sp>
        <p:nvSpPr>
          <p:cNvPr id="7" name="燕尾形箭头 6"/>
          <p:cNvSpPr/>
          <p:nvPr/>
        </p:nvSpPr>
        <p:spPr>
          <a:xfrm>
            <a:off x="3051735" y="2666995"/>
            <a:ext cx="472498" cy="281097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2" name="图片 11" descr="../Downloads/th-6.jpe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72218" y="1706854"/>
            <a:ext cx="2462763" cy="3471433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6"/>
          <a:srcRect r="37107" b="50245"/>
          <a:stretch/>
        </p:blipFill>
        <p:spPr>
          <a:xfrm>
            <a:off x="6190173" y="2911998"/>
            <a:ext cx="819099" cy="762351"/>
          </a:xfrm>
          <a:prstGeom prst="rect">
            <a:avLst/>
          </a:prstGeom>
        </p:spPr>
      </p:pic>
      <p:pic>
        <p:nvPicPr>
          <p:cNvPr id="10" name="图片 9" descr="/Users/apple/Desktop/屏幕快照 2018-11-28 下午10.02.08.png"/>
          <p:cNvPicPr/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2909"/>
          <a:stretch/>
        </p:blipFill>
        <p:spPr bwMode="auto">
          <a:xfrm>
            <a:off x="809469" y="1420958"/>
            <a:ext cx="4557010" cy="282125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" name="组 10"/>
          <p:cNvGrpSpPr/>
          <p:nvPr/>
        </p:nvGrpSpPr>
        <p:grpSpPr>
          <a:xfrm>
            <a:off x="1" y="6463146"/>
            <a:ext cx="12191999" cy="387550"/>
            <a:chOff x="1" y="6463146"/>
            <a:chExt cx="12191999" cy="387550"/>
          </a:xfrm>
        </p:grpSpPr>
        <p:sp>
          <p:nvSpPr>
            <p:cNvPr id="14" name="圆角矩形 13"/>
            <p:cNvSpPr/>
            <p:nvPr/>
          </p:nvSpPr>
          <p:spPr>
            <a:xfrm>
              <a:off x="1683327" y="6463146"/>
              <a:ext cx="10508673" cy="38755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1" y="6463146"/>
              <a:ext cx="6109854" cy="387549"/>
            </a:xfrm>
            <a:prstGeom prst="round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33782095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文本框 381"/>
          <p:cNvSpPr txBox="1"/>
          <p:nvPr/>
        </p:nvSpPr>
        <p:spPr>
          <a:xfrm>
            <a:off x="1392702" y="140524"/>
            <a:ext cx="7835704" cy="94253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890575" y="378648"/>
            <a:ext cx="671885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800" dirty="0">
                <a:latin typeface="Beirut" charset="-78"/>
                <a:ea typeface="Beirut" charset="-78"/>
                <a:cs typeface="Beirut" charset="-78"/>
              </a:rPr>
              <a:t>LET’S</a:t>
            </a:r>
            <a:r>
              <a:rPr kumimoji="1" lang="zh-CN" altLang="en-US" sz="2800" dirty="0">
                <a:latin typeface="Beirut" charset="-78"/>
                <a:ea typeface="Beirut" charset="-78"/>
                <a:cs typeface="Beirut" charset="-78"/>
              </a:rPr>
              <a:t> </a:t>
            </a:r>
            <a:r>
              <a:rPr kumimoji="1" lang="en-US" altLang="zh-CN" sz="2800" dirty="0">
                <a:latin typeface="Beirut" charset="-78"/>
                <a:ea typeface="Beirut" charset="-78"/>
                <a:cs typeface="Beirut" charset="-78"/>
              </a:rPr>
              <a:t>EXPLORE!</a:t>
            </a:r>
            <a:endParaRPr kumimoji="1" lang="zh-CN" altLang="en-US" sz="2800" dirty="0">
              <a:latin typeface="Beirut" charset="-78"/>
              <a:ea typeface="Beirut" charset="-78"/>
              <a:cs typeface="Beirut" charset="-78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9511" y="1248065"/>
            <a:ext cx="4846767" cy="33539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06278" y="4020546"/>
            <a:ext cx="1722998" cy="1735483"/>
          </a:xfrm>
          <a:prstGeom prst="rect">
            <a:avLst/>
          </a:prstGeom>
        </p:spPr>
      </p:pic>
      <p:sp>
        <p:nvSpPr>
          <p:cNvPr id="7" name="燕尾形箭头 6"/>
          <p:cNvSpPr/>
          <p:nvPr/>
        </p:nvSpPr>
        <p:spPr>
          <a:xfrm>
            <a:off x="3051735" y="2666995"/>
            <a:ext cx="472498" cy="281097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9" name="图片 8" descr="../Downloads/th-6.jpe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72218" y="1706854"/>
            <a:ext cx="2462763" cy="3471433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6"/>
          <a:srcRect r="37107" b="50245"/>
          <a:stretch/>
        </p:blipFill>
        <p:spPr>
          <a:xfrm rot="10800000">
            <a:off x="6039670" y="2807543"/>
            <a:ext cx="819099" cy="762351"/>
          </a:xfrm>
          <a:prstGeom prst="rect">
            <a:avLst/>
          </a:prstGeom>
        </p:spPr>
      </p:pic>
      <p:pic>
        <p:nvPicPr>
          <p:cNvPr id="10" name="图片 9" descr="/Users/apple/Desktop/屏幕快照 2018-11-28 下午10.00.00.png"/>
          <p:cNvPicPr/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419" t="6568"/>
          <a:stretch/>
        </p:blipFill>
        <p:spPr bwMode="auto">
          <a:xfrm>
            <a:off x="809469" y="1405795"/>
            <a:ext cx="4527029" cy="280349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" name="组 11"/>
          <p:cNvGrpSpPr/>
          <p:nvPr/>
        </p:nvGrpSpPr>
        <p:grpSpPr>
          <a:xfrm>
            <a:off x="1" y="6463146"/>
            <a:ext cx="12191999" cy="387550"/>
            <a:chOff x="1" y="6463146"/>
            <a:chExt cx="12191999" cy="387550"/>
          </a:xfrm>
        </p:grpSpPr>
        <p:sp>
          <p:nvSpPr>
            <p:cNvPr id="13" name="圆角矩形 12"/>
            <p:cNvSpPr/>
            <p:nvPr/>
          </p:nvSpPr>
          <p:spPr>
            <a:xfrm>
              <a:off x="1683327" y="6463146"/>
              <a:ext cx="10508673" cy="38755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" name="圆角矩形 13"/>
            <p:cNvSpPr/>
            <p:nvPr/>
          </p:nvSpPr>
          <p:spPr>
            <a:xfrm>
              <a:off x="1" y="6463146"/>
              <a:ext cx="6109854" cy="387549"/>
            </a:xfrm>
            <a:prstGeom prst="round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01301845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文本框 381"/>
          <p:cNvSpPr txBox="1"/>
          <p:nvPr/>
        </p:nvSpPr>
        <p:spPr>
          <a:xfrm>
            <a:off x="1392702" y="140524"/>
            <a:ext cx="7835704" cy="94253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890575" y="378648"/>
            <a:ext cx="671885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800" dirty="0">
                <a:latin typeface="Beirut" charset="-78"/>
                <a:ea typeface="Beirut" charset="-78"/>
                <a:cs typeface="Beirut" charset="-78"/>
              </a:rPr>
              <a:t>LET’S</a:t>
            </a:r>
            <a:r>
              <a:rPr kumimoji="1" lang="zh-CN" altLang="en-US" sz="2800" dirty="0">
                <a:latin typeface="Beirut" charset="-78"/>
                <a:ea typeface="Beirut" charset="-78"/>
                <a:cs typeface="Beirut" charset="-78"/>
              </a:rPr>
              <a:t> </a:t>
            </a:r>
            <a:r>
              <a:rPr kumimoji="1" lang="en-US" altLang="zh-CN" sz="2800" dirty="0">
                <a:latin typeface="Beirut" charset="-78"/>
                <a:ea typeface="Beirut" charset="-78"/>
                <a:cs typeface="Beirut" charset="-78"/>
              </a:rPr>
              <a:t>EXPLORE!</a:t>
            </a:r>
            <a:endParaRPr kumimoji="1" lang="zh-CN" altLang="en-US" sz="2800" dirty="0">
              <a:latin typeface="Beirut" charset="-78"/>
              <a:ea typeface="Beirut" charset="-78"/>
              <a:cs typeface="Beirut" charset="-78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9511" y="1248065"/>
            <a:ext cx="4846767" cy="45079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06278" y="4020546"/>
            <a:ext cx="1722998" cy="1735483"/>
          </a:xfrm>
          <a:prstGeom prst="rect">
            <a:avLst/>
          </a:prstGeom>
        </p:spPr>
      </p:pic>
      <p:sp>
        <p:nvSpPr>
          <p:cNvPr id="7" name="燕尾形箭头 6"/>
          <p:cNvSpPr/>
          <p:nvPr/>
        </p:nvSpPr>
        <p:spPr>
          <a:xfrm>
            <a:off x="3051735" y="2666995"/>
            <a:ext cx="472498" cy="281097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5"/>
          <a:srcRect r="37107" b="50245"/>
          <a:stretch/>
        </p:blipFill>
        <p:spPr>
          <a:xfrm rot="10800000">
            <a:off x="6190173" y="2911998"/>
            <a:ext cx="819099" cy="76235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71000" y="1538034"/>
            <a:ext cx="2840357" cy="387843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105" t="-7705" r="17727" b="-3147"/>
          <a:stretch/>
        </p:blipFill>
        <p:spPr>
          <a:xfrm>
            <a:off x="854438" y="1140343"/>
            <a:ext cx="4542021" cy="4349244"/>
          </a:xfrm>
          <a:prstGeom prst="rect">
            <a:avLst/>
          </a:prstGeom>
        </p:spPr>
      </p:pic>
      <p:grpSp>
        <p:nvGrpSpPr>
          <p:cNvPr id="12" name="组 11"/>
          <p:cNvGrpSpPr/>
          <p:nvPr/>
        </p:nvGrpSpPr>
        <p:grpSpPr>
          <a:xfrm>
            <a:off x="1" y="6463146"/>
            <a:ext cx="12191999" cy="387550"/>
            <a:chOff x="1" y="6463146"/>
            <a:chExt cx="12191999" cy="387550"/>
          </a:xfrm>
        </p:grpSpPr>
        <p:sp>
          <p:nvSpPr>
            <p:cNvPr id="14" name="圆角矩形 13"/>
            <p:cNvSpPr/>
            <p:nvPr/>
          </p:nvSpPr>
          <p:spPr>
            <a:xfrm>
              <a:off x="1683327" y="6463146"/>
              <a:ext cx="10508673" cy="38755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1" y="6463146"/>
              <a:ext cx="6109854" cy="387549"/>
            </a:xfrm>
            <a:prstGeom prst="round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12208162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文本框 381"/>
          <p:cNvSpPr txBox="1"/>
          <p:nvPr/>
        </p:nvSpPr>
        <p:spPr>
          <a:xfrm>
            <a:off x="1392702" y="140524"/>
            <a:ext cx="7835704" cy="94253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890575" y="378648"/>
            <a:ext cx="671885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800" dirty="0">
                <a:latin typeface="Beirut" charset="-78"/>
                <a:ea typeface="Beirut" charset="-78"/>
                <a:cs typeface="Beirut" charset="-78"/>
              </a:rPr>
              <a:t>LET’S</a:t>
            </a:r>
            <a:r>
              <a:rPr kumimoji="1" lang="zh-CN" altLang="en-US" sz="2800" dirty="0">
                <a:latin typeface="Beirut" charset="-78"/>
                <a:ea typeface="Beirut" charset="-78"/>
                <a:cs typeface="Beirut" charset="-78"/>
              </a:rPr>
              <a:t> </a:t>
            </a:r>
            <a:r>
              <a:rPr kumimoji="1" lang="en-US" altLang="zh-CN" sz="2800" dirty="0">
                <a:latin typeface="Beirut" charset="-78"/>
                <a:ea typeface="Beirut" charset="-78"/>
                <a:cs typeface="Beirut" charset="-78"/>
              </a:rPr>
              <a:t>EXPLORE!</a:t>
            </a:r>
            <a:endParaRPr kumimoji="1" lang="zh-CN" altLang="en-US" sz="2800" dirty="0">
              <a:latin typeface="Beirut" charset="-78"/>
              <a:ea typeface="Beirut" charset="-78"/>
              <a:cs typeface="Beirut" charset="-78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06278" y="4020546"/>
            <a:ext cx="1722998" cy="173548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/>
          <a:srcRect r="37107" b="50245"/>
          <a:stretch/>
        </p:blipFill>
        <p:spPr>
          <a:xfrm>
            <a:off x="6039670" y="2807543"/>
            <a:ext cx="819099" cy="76235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71000" y="1535715"/>
            <a:ext cx="2840357" cy="3878435"/>
          </a:xfrm>
          <a:prstGeom prst="rect">
            <a:avLst/>
          </a:prstGeom>
        </p:spPr>
      </p:pic>
      <p:grpSp>
        <p:nvGrpSpPr>
          <p:cNvPr id="14" name="组 13"/>
          <p:cNvGrpSpPr/>
          <p:nvPr/>
        </p:nvGrpSpPr>
        <p:grpSpPr>
          <a:xfrm>
            <a:off x="659511" y="1248065"/>
            <a:ext cx="4846767" cy="4507964"/>
            <a:chOff x="659511" y="1248065"/>
            <a:chExt cx="4846767" cy="450796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59511" y="1248065"/>
              <a:ext cx="4846767" cy="4507964"/>
            </a:xfrm>
            <a:prstGeom prst="rect">
              <a:avLst/>
            </a:prstGeom>
          </p:spPr>
        </p:pic>
        <p:sp>
          <p:nvSpPr>
            <p:cNvPr id="7" name="燕尾形箭头 6"/>
            <p:cNvSpPr/>
            <p:nvPr/>
          </p:nvSpPr>
          <p:spPr>
            <a:xfrm>
              <a:off x="3051735" y="2666995"/>
              <a:ext cx="472498" cy="281097"/>
            </a:xfrm>
            <a:prstGeom prst="notched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20870" y="1363057"/>
              <a:ext cx="1316496" cy="1303938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820870" y="2559679"/>
              <a:ext cx="4579372" cy="2760217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137366" y="1363057"/>
              <a:ext cx="3180592" cy="1196622"/>
            </a:xfrm>
            <a:prstGeom prst="rect">
              <a:avLst/>
            </a:prstGeom>
          </p:spPr>
        </p:pic>
      </p:grpSp>
      <p:grpSp>
        <p:nvGrpSpPr>
          <p:cNvPr id="15" name="组 14"/>
          <p:cNvGrpSpPr/>
          <p:nvPr/>
        </p:nvGrpSpPr>
        <p:grpSpPr>
          <a:xfrm>
            <a:off x="1" y="6463146"/>
            <a:ext cx="12191999" cy="387550"/>
            <a:chOff x="1" y="6463146"/>
            <a:chExt cx="12191999" cy="387550"/>
          </a:xfrm>
        </p:grpSpPr>
        <p:sp>
          <p:nvSpPr>
            <p:cNvPr id="16" name="圆角矩形 15"/>
            <p:cNvSpPr/>
            <p:nvPr/>
          </p:nvSpPr>
          <p:spPr>
            <a:xfrm>
              <a:off x="1683327" y="6463146"/>
              <a:ext cx="10508673" cy="38755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" name="圆角矩形 16"/>
            <p:cNvSpPr/>
            <p:nvPr/>
          </p:nvSpPr>
          <p:spPr>
            <a:xfrm>
              <a:off x="1" y="6463146"/>
              <a:ext cx="6109854" cy="387549"/>
            </a:xfrm>
            <a:prstGeom prst="round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76705728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文本框 381"/>
          <p:cNvSpPr txBox="1"/>
          <p:nvPr/>
        </p:nvSpPr>
        <p:spPr>
          <a:xfrm>
            <a:off x="1392702" y="140524"/>
            <a:ext cx="7835704" cy="94253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890575" y="378648"/>
            <a:ext cx="671885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800" dirty="0">
                <a:latin typeface="Beirut" charset="-78"/>
                <a:ea typeface="Beirut" charset="-78"/>
                <a:cs typeface="Beirut" charset="-78"/>
              </a:rPr>
              <a:t>LET’S</a:t>
            </a:r>
            <a:r>
              <a:rPr kumimoji="1" lang="zh-CN" altLang="en-US" sz="2800" dirty="0">
                <a:latin typeface="Beirut" charset="-78"/>
                <a:ea typeface="Beirut" charset="-78"/>
                <a:cs typeface="Beirut" charset="-78"/>
              </a:rPr>
              <a:t> </a:t>
            </a:r>
            <a:r>
              <a:rPr kumimoji="1" lang="en-US" altLang="zh-CN" sz="2800" dirty="0">
                <a:latin typeface="Beirut" charset="-78"/>
                <a:ea typeface="Beirut" charset="-78"/>
                <a:cs typeface="Beirut" charset="-78"/>
              </a:rPr>
              <a:t>EXPLORE!</a:t>
            </a:r>
            <a:endParaRPr kumimoji="1" lang="zh-CN" altLang="en-US" sz="2800" dirty="0">
              <a:latin typeface="Beirut" charset="-78"/>
              <a:ea typeface="Beirut" charset="-78"/>
              <a:cs typeface="Beirut" charset="-78"/>
            </a:endParaRPr>
          </a:p>
        </p:txBody>
      </p:sp>
      <p:grpSp>
        <p:nvGrpSpPr>
          <p:cNvPr id="64" name="组 63"/>
          <p:cNvGrpSpPr/>
          <p:nvPr/>
        </p:nvGrpSpPr>
        <p:grpSpPr>
          <a:xfrm>
            <a:off x="1155032" y="1576765"/>
            <a:ext cx="9456821" cy="3302025"/>
            <a:chOff x="621865" y="1636399"/>
            <a:chExt cx="7417440" cy="3302025"/>
          </a:xfrm>
        </p:grpSpPr>
        <p:grpSp>
          <p:nvGrpSpPr>
            <p:cNvPr id="14" name="Group 56"/>
            <p:cNvGrpSpPr/>
            <p:nvPr/>
          </p:nvGrpSpPr>
          <p:grpSpPr>
            <a:xfrm>
              <a:off x="621865" y="2212418"/>
              <a:ext cx="2461829" cy="2726006"/>
              <a:chOff x="466399" y="1659313"/>
              <a:chExt cx="1846372" cy="2044504"/>
            </a:xfrm>
          </p:grpSpPr>
          <p:sp>
            <p:nvSpPr>
              <p:cNvPr id="20" name="Rectangle 17"/>
              <p:cNvSpPr/>
              <p:nvPr/>
            </p:nvSpPr>
            <p:spPr>
              <a:xfrm>
                <a:off x="466399" y="3357568"/>
                <a:ext cx="1846372" cy="34624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24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  <a:ea typeface="Open Sans" pitchFamily="34" charset="0"/>
                    <a:cs typeface="Times New Roman" panose="02020603050405020304" pitchFamily="18" charset="0"/>
                  </a:rPr>
                  <a:t>BOOK</a:t>
                </a:r>
                <a:r>
                  <a:rPr lang="zh-CN" altLang="en-US" sz="24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  <a:ea typeface="Open Sans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4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  <a:ea typeface="Open Sans" pitchFamily="34" charset="0"/>
                    <a:cs typeface="Times New Roman" panose="02020603050405020304" pitchFamily="18" charset="0"/>
                  </a:rPr>
                  <a:t>WRITER</a:t>
                </a:r>
                <a:endParaRPr lang="en-US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anose="02020603050405020304" pitchFamily="18" charset="0"/>
                  <a:ea typeface="Open Sans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" name="Rectangle 7"/>
              <p:cNvSpPr/>
              <p:nvPr/>
            </p:nvSpPr>
            <p:spPr>
              <a:xfrm rot="2700000">
                <a:off x="944922" y="1659313"/>
                <a:ext cx="1113306" cy="1113306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600">
                  <a:solidFill>
                    <a:prstClr val="white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" name="Rectangle 12"/>
              <p:cNvSpPr/>
              <p:nvPr/>
            </p:nvSpPr>
            <p:spPr>
              <a:xfrm rot="2700000">
                <a:off x="506439" y="2604190"/>
                <a:ext cx="1113306" cy="102024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600">
                  <a:solidFill>
                    <a:prstClr val="white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" name="AutoShape 28"/>
              <p:cNvSpPr>
                <a:spLocks/>
              </p:cNvSpPr>
              <p:nvPr/>
            </p:nvSpPr>
            <p:spPr bwMode="auto">
              <a:xfrm>
                <a:off x="1285852" y="2000246"/>
                <a:ext cx="366676" cy="36667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9450"/>
                    </a:moveTo>
                    <a:cubicBezTo>
                      <a:pt x="20249" y="9823"/>
                      <a:pt x="19947" y="10124"/>
                      <a:pt x="19575" y="10124"/>
                    </a:cubicBezTo>
                    <a:lnTo>
                      <a:pt x="18324" y="10124"/>
                    </a:lnTo>
                    <a:lnTo>
                      <a:pt x="15624" y="5400"/>
                    </a:lnTo>
                    <a:lnTo>
                      <a:pt x="17549" y="5400"/>
                    </a:lnTo>
                    <a:cubicBezTo>
                      <a:pt x="17762" y="5400"/>
                      <a:pt x="17962" y="5500"/>
                      <a:pt x="18089" y="5670"/>
                    </a:cubicBezTo>
                    <a:lnTo>
                      <a:pt x="20114" y="8370"/>
                    </a:lnTo>
                    <a:cubicBezTo>
                      <a:pt x="20202" y="8486"/>
                      <a:pt x="20249" y="8628"/>
                      <a:pt x="20249" y="8774"/>
                    </a:cubicBezTo>
                    <a:cubicBezTo>
                      <a:pt x="20249" y="8774"/>
                      <a:pt x="20249" y="9450"/>
                      <a:pt x="20249" y="9450"/>
                    </a:cubicBezTo>
                    <a:close/>
                    <a:moveTo>
                      <a:pt x="18224" y="20249"/>
                    </a:moveTo>
                    <a:lnTo>
                      <a:pt x="14174" y="20249"/>
                    </a:lnTo>
                    <a:lnTo>
                      <a:pt x="14174" y="13500"/>
                    </a:lnTo>
                    <a:cubicBezTo>
                      <a:pt x="14174" y="13126"/>
                      <a:pt x="13872" y="12825"/>
                      <a:pt x="13499" y="12825"/>
                    </a:cubicBezTo>
                    <a:lnTo>
                      <a:pt x="8437" y="12825"/>
                    </a:lnTo>
                    <a:cubicBezTo>
                      <a:pt x="8064" y="12825"/>
                      <a:pt x="7762" y="13126"/>
                      <a:pt x="7762" y="13500"/>
                    </a:cubicBezTo>
                    <a:lnTo>
                      <a:pt x="7762" y="20249"/>
                    </a:lnTo>
                    <a:lnTo>
                      <a:pt x="3374" y="20249"/>
                    </a:lnTo>
                    <a:lnTo>
                      <a:pt x="3374" y="11475"/>
                    </a:lnTo>
                    <a:lnTo>
                      <a:pt x="18224" y="11475"/>
                    </a:lnTo>
                    <a:cubicBezTo>
                      <a:pt x="18224" y="11475"/>
                      <a:pt x="18224" y="20249"/>
                      <a:pt x="18224" y="20249"/>
                    </a:cubicBezTo>
                    <a:close/>
                    <a:moveTo>
                      <a:pt x="13499" y="20249"/>
                    </a:moveTo>
                    <a:lnTo>
                      <a:pt x="8437" y="20249"/>
                    </a:lnTo>
                    <a:lnTo>
                      <a:pt x="8437" y="13500"/>
                    </a:lnTo>
                    <a:lnTo>
                      <a:pt x="13499" y="13500"/>
                    </a:lnTo>
                    <a:cubicBezTo>
                      <a:pt x="13499" y="13500"/>
                      <a:pt x="13499" y="20249"/>
                      <a:pt x="13499" y="20249"/>
                    </a:cubicBezTo>
                    <a:close/>
                    <a:moveTo>
                      <a:pt x="1349" y="9450"/>
                    </a:moveTo>
                    <a:lnTo>
                      <a:pt x="1349" y="8774"/>
                    </a:lnTo>
                    <a:cubicBezTo>
                      <a:pt x="1349" y="8628"/>
                      <a:pt x="1397" y="8486"/>
                      <a:pt x="1485" y="8370"/>
                    </a:cubicBezTo>
                    <a:lnTo>
                      <a:pt x="3510" y="5670"/>
                    </a:lnTo>
                    <a:cubicBezTo>
                      <a:pt x="3637" y="5500"/>
                      <a:pt x="3837" y="5400"/>
                      <a:pt x="4049" y="5400"/>
                    </a:cubicBezTo>
                    <a:lnTo>
                      <a:pt x="5975" y="5400"/>
                    </a:lnTo>
                    <a:lnTo>
                      <a:pt x="3275" y="10124"/>
                    </a:lnTo>
                    <a:lnTo>
                      <a:pt x="2024" y="10124"/>
                    </a:lnTo>
                    <a:cubicBezTo>
                      <a:pt x="1652" y="10124"/>
                      <a:pt x="1349" y="9823"/>
                      <a:pt x="1349" y="9450"/>
                    </a:cubicBezTo>
                    <a:moveTo>
                      <a:pt x="13369" y="5400"/>
                    </a:moveTo>
                    <a:lnTo>
                      <a:pt x="14846" y="5400"/>
                    </a:lnTo>
                    <a:lnTo>
                      <a:pt x="17546" y="10124"/>
                    </a:lnTo>
                    <a:lnTo>
                      <a:pt x="14719" y="10124"/>
                    </a:lnTo>
                    <a:cubicBezTo>
                      <a:pt x="14719" y="10124"/>
                      <a:pt x="13369" y="5400"/>
                      <a:pt x="13369" y="5400"/>
                    </a:cubicBezTo>
                    <a:close/>
                    <a:moveTo>
                      <a:pt x="11137" y="5400"/>
                    </a:moveTo>
                    <a:lnTo>
                      <a:pt x="12666" y="5400"/>
                    </a:lnTo>
                    <a:lnTo>
                      <a:pt x="14016" y="10124"/>
                    </a:lnTo>
                    <a:lnTo>
                      <a:pt x="11137" y="10124"/>
                    </a:lnTo>
                    <a:cubicBezTo>
                      <a:pt x="11137" y="10124"/>
                      <a:pt x="11137" y="5400"/>
                      <a:pt x="11137" y="5400"/>
                    </a:cubicBezTo>
                    <a:close/>
                    <a:moveTo>
                      <a:pt x="8932" y="5400"/>
                    </a:moveTo>
                    <a:lnTo>
                      <a:pt x="10462" y="5400"/>
                    </a:lnTo>
                    <a:lnTo>
                      <a:pt x="10462" y="10124"/>
                    </a:lnTo>
                    <a:lnTo>
                      <a:pt x="7582" y="10124"/>
                    </a:lnTo>
                    <a:cubicBezTo>
                      <a:pt x="7582" y="10124"/>
                      <a:pt x="8932" y="5400"/>
                      <a:pt x="8932" y="5400"/>
                    </a:cubicBezTo>
                    <a:close/>
                    <a:moveTo>
                      <a:pt x="6880" y="10124"/>
                    </a:moveTo>
                    <a:lnTo>
                      <a:pt x="4052" y="10124"/>
                    </a:lnTo>
                    <a:lnTo>
                      <a:pt x="6752" y="5400"/>
                    </a:lnTo>
                    <a:lnTo>
                      <a:pt x="8230" y="5400"/>
                    </a:lnTo>
                    <a:cubicBezTo>
                      <a:pt x="8230" y="5400"/>
                      <a:pt x="6880" y="10124"/>
                      <a:pt x="6880" y="10124"/>
                    </a:cubicBezTo>
                    <a:close/>
                    <a:moveTo>
                      <a:pt x="17549" y="1350"/>
                    </a:moveTo>
                    <a:lnTo>
                      <a:pt x="17549" y="4050"/>
                    </a:lnTo>
                    <a:lnTo>
                      <a:pt x="4049" y="4050"/>
                    </a:lnTo>
                    <a:lnTo>
                      <a:pt x="4049" y="1350"/>
                    </a:lnTo>
                    <a:cubicBezTo>
                      <a:pt x="4049" y="1350"/>
                      <a:pt x="17549" y="1350"/>
                      <a:pt x="17549" y="1350"/>
                    </a:cubicBezTo>
                    <a:close/>
                    <a:moveTo>
                      <a:pt x="21194" y="7560"/>
                    </a:moveTo>
                    <a:lnTo>
                      <a:pt x="19170" y="4861"/>
                    </a:lnTo>
                    <a:cubicBezTo>
                      <a:pt x="19091" y="4755"/>
                      <a:pt x="18997" y="4663"/>
                      <a:pt x="18899" y="4576"/>
                    </a:cubicBezTo>
                    <a:lnTo>
                      <a:pt x="18899" y="1350"/>
                    </a:lnTo>
                    <a:cubicBezTo>
                      <a:pt x="18899" y="605"/>
                      <a:pt x="18295" y="0"/>
                      <a:pt x="17549" y="0"/>
                    </a:cubicBezTo>
                    <a:lnTo>
                      <a:pt x="4049" y="0"/>
                    </a:lnTo>
                    <a:cubicBezTo>
                      <a:pt x="3304" y="0"/>
                      <a:pt x="2699" y="605"/>
                      <a:pt x="2699" y="1350"/>
                    </a:cubicBezTo>
                    <a:lnTo>
                      <a:pt x="2699" y="4576"/>
                    </a:lnTo>
                    <a:cubicBezTo>
                      <a:pt x="2602" y="4663"/>
                      <a:pt x="2508" y="4754"/>
                      <a:pt x="2430" y="4860"/>
                    </a:cubicBezTo>
                    <a:lnTo>
                      <a:pt x="406" y="7559"/>
                    </a:lnTo>
                    <a:cubicBezTo>
                      <a:pt x="143" y="7907"/>
                      <a:pt x="0" y="8338"/>
                      <a:pt x="0" y="8774"/>
                    </a:cubicBezTo>
                    <a:lnTo>
                      <a:pt x="0" y="9450"/>
                    </a:lnTo>
                    <a:cubicBezTo>
                      <a:pt x="0" y="10566"/>
                      <a:pt x="908" y="11475"/>
                      <a:pt x="2024" y="11475"/>
                    </a:cubicBezTo>
                    <a:lnTo>
                      <a:pt x="2024" y="20249"/>
                    </a:lnTo>
                    <a:cubicBezTo>
                      <a:pt x="2024" y="20994"/>
                      <a:pt x="2629" y="21599"/>
                      <a:pt x="3374" y="21599"/>
                    </a:cubicBezTo>
                    <a:lnTo>
                      <a:pt x="18224" y="21599"/>
                    </a:lnTo>
                    <a:cubicBezTo>
                      <a:pt x="18970" y="21599"/>
                      <a:pt x="19575" y="20994"/>
                      <a:pt x="19575" y="20249"/>
                    </a:cubicBezTo>
                    <a:lnTo>
                      <a:pt x="19575" y="11475"/>
                    </a:lnTo>
                    <a:cubicBezTo>
                      <a:pt x="20691" y="11475"/>
                      <a:pt x="21600" y="10566"/>
                      <a:pt x="21600" y="9450"/>
                    </a:cubicBezTo>
                    <a:lnTo>
                      <a:pt x="21600" y="8774"/>
                    </a:lnTo>
                    <a:cubicBezTo>
                      <a:pt x="21600" y="8338"/>
                      <a:pt x="21456" y="7907"/>
                      <a:pt x="21194" y="7560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9585"/>
                <a:endParaRPr lang="en-US" sz="54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21" name="Group 57"/>
            <p:cNvGrpSpPr/>
            <p:nvPr/>
          </p:nvGrpSpPr>
          <p:grpSpPr>
            <a:xfrm>
              <a:off x="3168262" y="2212419"/>
              <a:ext cx="2895344" cy="2726004"/>
              <a:chOff x="2376195" y="1659314"/>
              <a:chExt cx="2171508" cy="2044503"/>
            </a:xfrm>
          </p:grpSpPr>
          <p:sp>
            <p:nvSpPr>
              <p:cNvPr id="27" name="Rectangle 19"/>
              <p:cNvSpPr/>
              <p:nvPr/>
            </p:nvSpPr>
            <p:spPr>
              <a:xfrm>
                <a:off x="2376195" y="3357568"/>
                <a:ext cx="2171508" cy="34624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24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  <a:ea typeface="Open Sans" pitchFamily="34" charset="0"/>
                    <a:cs typeface="Times New Roman" panose="02020603050405020304" pitchFamily="18" charset="0"/>
                  </a:rPr>
                  <a:t>BOOK</a:t>
                </a:r>
                <a:r>
                  <a:rPr lang="zh-CN" altLang="en-US" sz="24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  <a:ea typeface="Open Sans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4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  <a:ea typeface="Open Sans" pitchFamily="34" charset="0"/>
                    <a:cs typeface="Times New Roman" panose="02020603050405020304" pitchFamily="18" charset="0"/>
                  </a:rPr>
                  <a:t>REVIEWER</a:t>
                </a:r>
                <a:endParaRPr lang="en-US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anose="02020603050405020304" pitchFamily="18" charset="0"/>
                  <a:ea typeface="Open Sans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3" name="Rectangle 8"/>
              <p:cNvSpPr/>
              <p:nvPr/>
            </p:nvSpPr>
            <p:spPr>
              <a:xfrm rot="2700000">
                <a:off x="2986644" y="1659314"/>
                <a:ext cx="1113306" cy="1113306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600">
                  <a:solidFill>
                    <a:prstClr val="white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4" name="Rectangle 13"/>
              <p:cNvSpPr/>
              <p:nvPr/>
            </p:nvSpPr>
            <p:spPr>
              <a:xfrm rot="2700000">
                <a:off x="3063274" y="1231258"/>
                <a:ext cx="94761" cy="1113306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600">
                  <a:solidFill>
                    <a:prstClr val="white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5" name="AutoShape 100"/>
              <p:cNvSpPr>
                <a:spLocks/>
              </p:cNvSpPr>
              <p:nvPr/>
            </p:nvSpPr>
            <p:spPr bwMode="auto">
              <a:xfrm>
                <a:off x="3357554" y="2000246"/>
                <a:ext cx="320373" cy="36667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057" y="6750"/>
                    </a:moveTo>
                    <a:lnTo>
                      <a:pt x="1542" y="6750"/>
                    </a:lnTo>
                    <a:lnTo>
                      <a:pt x="1542" y="4725"/>
                    </a:lnTo>
                    <a:lnTo>
                      <a:pt x="20057" y="4725"/>
                    </a:lnTo>
                    <a:cubicBezTo>
                      <a:pt x="20057" y="4725"/>
                      <a:pt x="20057" y="6750"/>
                      <a:pt x="20057" y="6750"/>
                    </a:cubicBezTo>
                    <a:close/>
                    <a:moveTo>
                      <a:pt x="17485" y="10124"/>
                    </a:moveTo>
                    <a:lnTo>
                      <a:pt x="4113" y="10124"/>
                    </a:lnTo>
                    <a:lnTo>
                      <a:pt x="3857" y="8100"/>
                    </a:lnTo>
                    <a:lnTo>
                      <a:pt x="17742" y="8100"/>
                    </a:lnTo>
                    <a:cubicBezTo>
                      <a:pt x="17742" y="8100"/>
                      <a:pt x="17485" y="10124"/>
                      <a:pt x="17485" y="10124"/>
                    </a:cubicBezTo>
                    <a:close/>
                    <a:moveTo>
                      <a:pt x="16542" y="17549"/>
                    </a:moveTo>
                    <a:lnTo>
                      <a:pt x="5057" y="17549"/>
                    </a:lnTo>
                    <a:lnTo>
                      <a:pt x="4199" y="10800"/>
                    </a:lnTo>
                    <a:lnTo>
                      <a:pt x="17399" y="10800"/>
                    </a:lnTo>
                    <a:cubicBezTo>
                      <a:pt x="17399" y="10800"/>
                      <a:pt x="16542" y="17549"/>
                      <a:pt x="16542" y="17549"/>
                    </a:cubicBezTo>
                    <a:close/>
                    <a:moveTo>
                      <a:pt x="5400" y="20249"/>
                    </a:moveTo>
                    <a:lnTo>
                      <a:pt x="5142" y="18225"/>
                    </a:lnTo>
                    <a:lnTo>
                      <a:pt x="16456" y="18225"/>
                    </a:lnTo>
                    <a:lnTo>
                      <a:pt x="16200" y="20249"/>
                    </a:lnTo>
                    <a:cubicBezTo>
                      <a:pt x="16200" y="20249"/>
                      <a:pt x="5400" y="20249"/>
                      <a:pt x="5400" y="20249"/>
                    </a:cubicBezTo>
                    <a:close/>
                    <a:moveTo>
                      <a:pt x="3857" y="1350"/>
                    </a:moveTo>
                    <a:lnTo>
                      <a:pt x="17742" y="1350"/>
                    </a:lnTo>
                    <a:lnTo>
                      <a:pt x="18514" y="3375"/>
                    </a:lnTo>
                    <a:lnTo>
                      <a:pt x="3085" y="3375"/>
                    </a:lnTo>
                    <a:cubicBezTo>
                      <a:pt x="3085" y="3375"/>
                      <a:pt x="3857" y="1350"/>
                      <a:pt x="3857" y="1350"/>
                    </a:cubicBezTo>
                    <a:close/>
                    <a:moveTo>
                      <a:pt x="20143" y="3389"/>
                    </a:moveTo>
                    <a:lnTo>
                      <a:pt x="19205" y="922"/>
                    </a:lnTo>
                    <a:cubicBezTo>
                      <a:pt x="18996" y="371"/>
                      <a:pt x="18407" y="0"/>
                      <a:pt x="17742" y="0"/>
                    </a:cubicBezTo>
                    <a:lnTo>
                      <a:pt x="3857" y="0"/>
                    </a:lnTo>
                    <a:cubicBezTo>
                      <a:pt x="3192" y="0"/>
                      <a:pt x="2603" y="371"/>
                      <a:pt x="2393" y="922"/>
                    </a:cubicBezTo>
                    <a:lnTo>
                      <a:pt x="1448" y="3391"/>
                    </a:lnTo>
                    <a:cubicBezTo>
                      <a:pt x="643" y="3436"/>
                      <a:pt x="0" y="4008"/>
                      <a:pt x="0" y="4725"/>
                    </a:cubicBezTo>
                    <a:lnTo>
                      <a:pt x="0" y="6750"/>
                    </a:lnTo>
                    <a:cubicBezTo>
                      <a:pt x="0" y="7495"/>
                      <a:pt x="690" y="8100"/>
                      <a:pt x="1542" y="8100"/>
                    </a:cubicBezTo>
                    <a:lnTo>
                      <a:pt x="2340" y="8100"/>
                    </a:lnTo>
                    <a:cubicBezTo>
                      <a:pt x="2340" y="8150"/>
                      <a:pt x="2317" y="8198"/>
                      <a:pt x="2323" y="8249"/>
                    </a:cubicBezTo>
                    <a:lnTo>
                      <a:pt x="3866" y="20398"/>
                    </a:lnTo>
                    <a:cubicBezTo>
                      <a:pt x="3953" y="21082"/>
                      <a:pt x="4614" y="21599"/>
                      <a:pt x="5400" y="21599"/>
                    </a:cubicBezTo>
                    <a:lnTo>
                      <a:pt x="16200" y="21599"/>
                    </a:lnTo>
                    <a:cubicBezTo>
                      <a:pt x="16986" y="21599"/>
                      <a:pt x="17646" y="21082"/>
                      <a:pt x="17732" y="20398"/>
                    </a:cubicBezTo>
                    <a:lnTo>
                      <a:pt x="19275" y="8249"/>
                    </a:lnTo>
                    <a:cubicBezTo>
                      <a:pt x="19282" y="8198"/>
                      <a:pt x="19258" y="8150"/>
                      <a:pt x="19258" y="8100"/>
                    </a:cubicBezTo>
                    <a:lnTo>
                      <a:pt x="20057" y="8100"/>
                    </a:lnTo>
                    <a:cubicBezTo>
                      <a:pt x="20908" y="8100"/>
                      <a:pt x="21600" y="7495"/>
                      <a:pt x="21600" y="6750"/>
                    </a:cubicBezTo>
                    <a:lnTo>
                      <a:pt x="21600" y="4725"/>
                    </a:lnTo>
                    <a:cubicBezTo>
                      <a:pt x="21600" y="4006"/>
                      <a:pt x="20952" y="3431"/>
                      <a:pt x="20143" y="3389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9585"/>
                <a:endParaRPr lang="en-US" sz="54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29" name="Group 55"/>
            <p:cNvGrpSpPr/>
            <p:nvPr/>
          </p:nvGrpSpPr>
          <p:grpSpPr>
            <a:xfrm>
              <a:off x="6478569" y="1636399"/>
              <a:ext cx="1560736" cy="3302024"/>
              <a:chOff x="5016887" y="1227299"/>
              <a:chExt cx="1170552" cy="2476518"/>
            </a:xfrm>
          </p:grpSpPr>
          <p:sp>
            <p:nvSpPr>
              <p:cNvPr id="45" name="Rectangle 21"/>
              <p:cNvSpPr/>
              <p:nvPr/>
            </p:nvSpPr>
            <p:spPr>
              <a:xfrm>
                <a:off x="5072710" y="3357568"/>
                <a:ext cx="1114729" cy="34624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24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  <a:ea typeface="Open Sans" pitchFamily="34" charset="0"/>
                    <a:cs typeface="Times New Roman" panose="02020603050405020304" pitchFamily="18" charset="0"/>
                  </a:rPr>
                  <a:t>READER</a:t>
                </a:r>
                <a:endParaRPr lang="en-US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anose="02020603050405020304" pitchFamily="18" charset="0"/>
                  <a:ea typeface="Open Sans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1" name="Rectangle 9"/>
              <p:cNvSpPr/>
              <p:nvPr/>
            </p:nvSpPr>
            <p:spPr>
              <a:xfrm rot="2700000">
                <a:off x="5016887" y="1659315"/>
                <a:ext cx="1113306" cy="1113306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600">
                  <a:solidFill>
                    <a:prstClr val="white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2" name="Rectangle 14"/>
              <p:cNvSpPr/>
              <p:nvPr/>
            </p:nvSpPr>
            <p:spPr>
              <a:xfrm rot="8100000">
                <a:off x="5954712" y="1227299"/>
                <a:ext cx="94761" cy="1113306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600">
                  <a:solidFill>
                    <a:prstClr val="white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33" name="Group 38"/>
              <p:cNvGrpSpPr/>
              <p:nvPr/>
            </p:nvGrpSpPr>
            <p:grpSpPr>
              <a:xfrm>
                <a:off x="5357818" y="2000246"/>
                <a:ext cx="366050" cy="366676"/>
                <a:chOff x="5519041" y="1071552"/>
                <a:chExt cx="366050" cy="366676"/>
              </a:xfrm>
              <a:solidFill>
                <a:schemeClr val="accent4"/>
              </a:solidFill>
            </p:grpSpPr>
            <p:sp>
              <p:nvSpPr>
                <p:cNvPr id="34" name="AutoShape 18"/>
                <p:cNvSpPr>
                  <a:spLocks/>
                </p:cNvSpPr>
                <p:nvPr/>
              </p:nvSpPr>
              <p:spPr bwMode="auto">
                <a:xfrm>
                  <a:off x="5519041" y="1071552"/>
                  <a:ext cx="366050" cy="366676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20249" y="19799"/>
                      </a:moveTo>
                      <a:cubicBezTo>
                        <a:pt x="20249" y="20048"/>
                        <a:pt x="20048" y="20249"/>
                        <a:pt x="19799" y="20249"/>
                      </a:cubicBezTo>
                      <a:lnTo>
                        <a:pt x="1800" y="20249"/>
                      </a:lnTo>
                      <a:cubicBezTo>
                        <a:pt x="1551" y="20249"/>
                        <a:pt x="1349" y="20048"/>
                        <a:pt x="1349" y="19799"/>
                      </a:cubicBezTo>
                      <a:lnTo>
                        <a:pt x="1349" y="3824"/>
                      </a:lnTo>
                      <a:cubicBezTo>
                        <a:pt x="1349" y="3576"/>
                        <a:pt x="1551" y="3375"/>
                        <a:pt x="1800" y="3375"/>
                      </a:cubicBezTo>
                      <a:lnTo>
                        <a:pt x="4724" y="3375"/>
                      </a:lnTo>
                      <a:lnTo>
                        <a:pt x="4724" y="4725"/>
                      </a:lnTo>
                      <a:cubicBezTo>
                        <a:pt x="4724" y="5098"/>
                        <a:pt x="5027" y="5400"/>
                        <a:pt x="5399" y="5400"/>
                      </a:cubicBezTo>
                      <a:cubicBezTo>
                        <a:pt x="5772" y="5400"/>
                        <a:pt x="6074" y="5098"/>
                        <a:pt x="6074" y="4725"/>
                      </a:cubicBezTo>
                      <a:lnTo>
                        <a:pt x="6074" y="3375"/>
                      </a:lnTo>
                      <a:lnTo>
                        <a:pt x="10124" y="3375"/>
                      </a:lnTo>
                      <a:lnTo>
                        <a:pt x="10124" y="4725"/>
                      </a:lnTo>
                      <a:cubicBezTo>
                        <a:pt x="10124" y="5098"/>
                        <a:pt x="10427" y="5400"/>
                        <a:pt x="10800" y="5400"/>
                      </a:cubicBezTo>
                      <a:cubicBezTo>
                        <a:pt x="11172" y="5400"/>
                        <a:pt x="11474" y="5098"/>
                        <a:pt x="11474" y="4725"/>
                      </a:cubicBezTo>
                      <a:lnTo>
                        <a:pt x="11474" y="3375"/>
                      </a:lnTo>
                      <a:lnTo>
                        <a:pt x="15524" y="3375"/>
                      </a:lnTo>
                      <a:lnTo>
                        <a:pt x="15524" y="4725"/>
                      </a:lnTo>
                      <a:cubicBezTo>
                        <a:pt x="15524" y="5098"/>
                        <a:pt x="15827" y="5400"/>
                        <a:pt x="16199" y="5400"/>
                      </a:cubicBezTo>
                      <a:cubicBezTo>
                        <a:pt x="16572" y="5400"/>
                        <a:pt x="16874" y="5098"/>
                        <a:pt x="16874" y="4725"/>
                      </a:cubicBezTo>
                      <a:lnTo>
                        <a:pt x="16874" y="3375"/>
                      </a:lnTo>
                      <a:lnTo>
                        <a:pt x="19799" y="3375"/>
                      </a:lnTo>
                      <a:cubicBezTo>
                        <a:pt x="20048" y="3375"/>
                        <a:pt x="20249" y="3576"/>
                        <a:pt x="20249" y="3824"/>
                      </a:cubicBezTo>
                      <a:cubicBezTo>
                        <a:pt x="20249" y="3824"/>
                        <a:pt x="20249" y="19799"/>
                        <a:pt x="20249" y="19799"/>
                      </a:cubicBezTo>
                      <a:close/>
                      <a:moveTo>
                        <a:pt x="19799" y="2025"/>
                      </a:moveTo>
                      <a:lnTo>
                        <a:pt x="16874" y="2025"/>
                      </a:lnTo>
                      <a:lnTo>
                        <a:pt x="16874" y="675"/>
                      </a:lnTo>
                      <a:cubicBezTo>
                        <a:pt x="16874" y="301"/>
                        <a:pt x="16572" y="0"/>
                        <a:pt x="16199" y="0"/>
                      </a:cubicBezTo>
                      <a:cubicBezTo>
                        <a:pt x="15827" y="0"/>
                        <a:pt x="15524" y="301"/>
                        <a:pt x="15524" y="675"/>
                      </a:cubicBezTo>
                      <a:lnTo>
                        <a:pt x="15524" y="2025"/>
                      </a:lnTo>
                      <a:lnTo>
                        <a:pt x="11474" y="2025"/>
                      </a:lnTo>
                      <a:lnTo>
                        <a:pt x="11474" y="675"/>
                      </a:lnTo>
                      <a:cubicBezTo>
                        <a:pt x="11474" y="301"/>
                        <a:pt x="11172" y="0"/>
                        <a:pt x="10800" y="0"/>
                      </a:cubicBezTo>
                      <a:cubicBezTo>
                        <a:pt x="10427" y="0"/>
                        <a:pt x="10124" y="301"/>
                        <a:pt x="10124" y="675"/>
                      </a:cubicBezTo>
                      <a:lnTo>
                        <a:pt x="10124" y="2025"/>
                      </a:lnTo>
                      <a:lnTo>
                        <a:pt x="6074" y="2025"/>
                      </a:lnTo>
                      <a:lnTo>
                        <a:pt x="6074" y="675"/>
                      </a:lnTo>
                      <a:cubicBezTo>
                        <a:pt x="6074" y="301"/>
                        <a:pt x="5772" y="0"/>
                        <a:pt x="5399" y="0"/>
                      </a:cubicBezTo>
                      <a:cubicBezTo>
                        <a:pt x="5027" y="0"/>
                        <a:pt x="4724" y="301"/>
                        <a:pt x="4724" y="675"/>
                      </a:cubicBezTo>
                      <a:lnTo>
                        <a:pt x="4724" y="2025"/>
                      </a:lnTo>
                      <a:lnTo>
                        <a:pt x="1800" y="2025"/>
                      </a:lnTo>
                      <a:cubicBezTo>
                        <a:pt x="805" y="2025"/>
                        <a:pt x="0" y="2830"/>
                        <a:pt x="0" y="3824"/>
                      </a:cubicBezTo>
                      <a:lnTo>
                        <a:pt x="0" y="19799"/>
                      </a:lnTo>
                      <a:cubicBezTo>
                        <a:pt x="0" y="20793"/>
                        <a:pt x="805" y="21599"/>
                        <a:pt x="1800" y="21599"/>
                      </a:cubicBezTo>
                      <a:lnTo>
                        <a:pt x="19799" y="21599"/>
                      </a:lnTo>
                      <a:cubicBezTo>
                        <a:pt x="20794" y="21599"/>
                        <a:pt x="21600" y="20793"/>
                        <a:pt x="21600" y="19799"/>
                      </a:cubicBezTo>
                      <a:lnTo>
                        <a:pt x="21600" y="3824"/>
                      </a:lnTo>
                      <a:cubicBezTo>
                        <a:pt x="21600" y="2830"/>
                        <a:pt x="20794" y="2025"/>
                        <a:pt x="19799" y="2025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50800" tIns="50800" rIns="50800" bIns="50800" anchor="ctr"/>
                <a:lstStyle/>
                <a:p>
                  <a:pPr defTabSz="609585"/>
                  <a:endParaRPr lang="en-US" sz="540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5" name="AutoShape 19"/>
                <p:cNvSpPr>
                  <a:spLocks/>
                </p:cNvSpPr>
                <p:nvPr/>
              </p:nvSpPr>
              <p:spPr bwMode="auto">
                <a:xfrm>
                  <a:off x="5599134" y="1209213"/>
                  <a:ext cx="45678" cy="34415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0" y="21599"/>
                      </a:moveTo>
                      <a:lnTo>
                        <a:pt x="21600" y="21599"/>
                      </a:lnTo>
                      <a:lnTo>
                        <a:pt x="21600" y="0"/>
                      </a:lnTo>
                      <a:lnTo>
                        <a:pt x="0" y="0"/>
                      </a:lnTo>
                      <a:cubicBezTo>
                        <a:pt x="0" y="0"/>
                        <a:pt x="0" y="21599"/>
                        <a:pt x="0" y="2159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50800" tIns="50800" rIns="50800" bIns="50800" anchor="ctr"/>
                <a:lstStyle/>
                <a:p>
                  <a:pPr defTabSz="609585"/>
                  <a:endParaRPr lang="en-US" sz="540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6" name="AutoShape 20"/>
                <p:cNvSpPr>
                  <a:spLocks/>
                </p:cNvSpPr>
                <p:nvPr/>
              </p:nvSpPr>
              <p:spPr bwMode="auto">
                <a:xfrm>
                  <a:off x="5599134" y="1266155"/>
                  <a:ext cx="45678" cy="34415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0" y="21599"/>
                      </a:moveTo>
                      <a:lnTo>
                        <a:pt x="21600" y="21599"/>
                      </a:lnTo>
                      <a:lnTo>
                        <a:pt x="21600" y="0"/>
                      </a:lnTo>
                      <a:lnTo>
                        <a:pt x="0" y="0"/>
                      </a:lnTo>
                      <a:cubicBezTo>
                        <a:pt x="0" y="0"/>
                        <a:pt x="0" y="21599"/>
                        <a:pt x="0" y="2159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50800" tIns="50800" rIns="50800" bIns="50800" anchor="ctr"/>
                <a:lstStyle/>
                <a:p>
                  <a:pPr defTabSz="609585"/>
                  <a:endParaRPr lang="en-US" sz="540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7" name="AutoShape 21"/>
                <p:cNvSpPr>
                  <a:spLocks/>
                </p:cNvSpPr>
                <p:nvPr/>
              </p:nvSpPr>
              <p:spPr bwMode="auto">
                <a:xfrm>
                  <a:off x="5599134" y="1323722"/>
                  <a:ext cx="45678" cy="33789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0" y="21599"/>
                      </a:moveTo>
                      <a:lnTo>
                        <a:pt x="21600" y="21599"/>
                      </a:lnTo>
                      <a:lnTo>
                        <a:pt x="21600" y="0"/>
                      </a:lnTo>
                      <a:lnTo>
                        <a:pt x="0" y="0"/>
                      </a:lnTo>
                      <a:cubicBezTo>
                        <a:pt x="0" y="0"/>
                        <a:pt x="0" y="21599"/>
                        <a:pt x="0" y="2159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50800" tIns="50800" rIns="50800" bIns="50800" anchor="ctr"/>
                <a:lstStyle/>
                <a:p>
                  <a:pPr defTabSz="609585"/>
                  <a:endParaRPr lang="en-US" sz="540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8" name="AutoShape 22"/>
                <p:cNvSpPr>
                  <a:spLocks/>
                </p:cNvSpPr>
                <p:nvPr/>
              </p:nvSpPr>
              <p:spPr bwMode="auto">
                <a:xfrm>
                  <a:off x="5679227" y="1323722"/>
                  <a:ext cx="45678" cy="33789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0" y="21599"/>
                      </a:moveTo>
                      <a:lnTo>
                        <a:pt x="21600" y="21599"/>
                      </a:lnTo>
                      <a:lnTo>
                        <a:pt x="21600" y="0"/>
                      </a:lnTo>
                      <a:lnTo>
                        <a:pt x="0" y="0"/>
                      </a:lnTo>
                      <a:cubicBezTo>
                        <a:pt x="0" y="0"/>
                        <a:pt x="0" y="21599"/>
                        <a:pt x="0" y="2159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50800" tIns="50800" rIns="50800" bIns="50800" anchor="ctr"/>
                <a:lstStyle/>
                <a:p>
                  <a:pPr defTabSz="609585"/>
                  <a:endParaRPr lang="en-US" sz="540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9" name="AutoShape 23"/>
                <p:cNvSpPr>
                  <a:spLocks/>
                </p:cNvSpPr>
                <p:nvPr/>
              </p:nvSpPr>
              <p:spPr bwMode="auto">
                <a:xfrm>
                  <a:off x="5679227" y="1266155"/>
                  <a:ext cx="45678" cy="34415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0" y="21599"/>
                      </a:moveTo>
                      <a:lnTo>
                        <a:pt x="21600" y="21599"/>
                      </a:lnTo>
                      <a:lnTo>
                        <a:pt x="21600" y="0"/>
                      </a:lnTo>
                      <a:lnTo>
                        <a:pt x="0" y="0"/>
                      </a:lnTo>
                      <a:cubicBezTo>
                        <a:pt x="0" y="0"/>
                        <a:pt x="0" y="21599"/>
                        <a:pt x="0" y="2159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50800" tIns="50800" rIns="50800" bIns="50800" anchor="ctr"/>
                <a:lstStyle/>
                <a:p>
                  <a:pPr defTabSz="609585"/>
                  <a:endParaRPr lang="en-US" sz="540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0" name="AutoShape 24"/>
                <p:cNvSpPr>
                  <a:spLocks/>
                </p:cNvSpPr>
                <p:nvPr/>
              </p:nvSpPr>
              <p:spPr bwMode="auto">
                <a:xfrm>
                  <a:off x="5679227" y="1209213"/>
                  <a:ext cx="45678" cy="34415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0" y="21599"/>
                      </a:moveTo>
                      <a:lnTo>
                        <a:pt x="21600" y="21599"/>
                      </a:lnTo>
                      <a:lnTo>
                        <a:pt x="21600" y="0"/>
                      </a:lnTo>
                      <a:lnTo>
                        <a:pt x="0" y="0"/>
                      </a:lnTo>
                      <a:cubicBezTo>
                        <a:pt x="0" y="0"/>
                        <a:pt x="0" y="21599"/>
                        <a:pt x="0" y="2159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50800" tIns="50800" rIns="50800" bIns="50800" anchor="ctr"/>
                <a:lstStyle/>
                <a:p>
                  <a:pPr defTabSz="609585"/>
                  <a:endParaRPr lang="en-US" sz="540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1" name="AutoShape 25"/>
                <p:cNvSpPr>
                  <a:spLocks/>
                </p:cNvSpPr>
                <p:nvPr/>
              </p:nvSpPr>
              <p:spPr bwMode="auto">
                <a:xfrm>
                  <a:off x="5759321" y="1323722"/>
                  <a:ext cx="45678" cy="33789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0" y="21599"/>
                      </a:moveTo>
                      <a:lnTo>
                        <a:pt x="21600" y="21599"/>
                      </a:lnTo>
                      <a:lnTo>
                        <a:pt x="21600" y="0"/>
                      </a:lnTo>
                      <a:lnTo>
                        <a:pt x="0" y="0"/>
                      </a:lnTo>
                      <a:cubicBezTo>
                        <a:pt x="0" y="0"/>
                        <a:pt x="0" y="21599"/>
                        <a:pt x="0" y="2159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50800" tIns="50800" rIns="50800" bIns="50800" anchor="ctr"/>
                <a:lstStyle/>
                <a:p>
                  <a:pPr defTabSz="609585"/>
                  <a:endParaRPr lang="en-US" sz="540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2" name="AutoShape 26"/>
                <p:cNvSpPr>
                  <a:spLocks/>
                </p:cNvSpPr>
                <p:nvPr/>
              </p:nvSpPr>
              <p:spPr bwMode="auto">
                <a:xfrm>
                  <a:off x="5759321" y="1266155"/>
                  <a:ext cx="45678" cy="34415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0" y="21599"/>
                      </a:moveTo>
                      <a:lnTo>
                        <a:pt x="21600" y="21599"/>
                      </a:lnTo>
                      <a:lnTo>
                        <a:pt x="21600" y="0"/>
                      </a:lnTo>
                      <a:lnTo>
                        <a:pt x="0" y="0"/>
                      </a:lnTo>
                      <a:cubicBezTo>
                        <a:pt x="0" y="0"/>
                        <a:pt x="0" y="21599"/>
                        <a:pt x="0" y="2159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50800" tIns="50800" rIns="50800" bIns="50800" anchor="ctr"/>
                <a:lstStyle/>
                <a:p>
                  <a:pPr defTabSz="609585"/>
                  <a:endParaRPr lang="en-US" sz="540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3" name="AutoShape 27"/>
                <p:cNvSpPr>
                  <a:spLocks/>
                </p:cNvSpPr>
                <p:nvPr/>
              </p:nvSpPr>
              <p:spPr bwMode="auto">
                <a:xfrm>
                  <a:off x="5759321" y="1209213"/>
                  <a:ext cx="45678" cy="34415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0" y="21599"/>
                      </a:moveTo>
                      <a:lnTo>
                        <a:pt x="21600" y="21599"/>
                      </a:lnTo>
                      <a:lnTo>
                        <a:pt x="21600" y="0"/>
                      </a:lnTo>
                      <a:lnTo>
                        <a:pt x="0" y="0"/>
                      </a:lnTo>
                      <a:cubicBezTo>
                        <a:pt x="0" y="0"/>
                        <a:pt x="0" y="21599"/>
                        <a:pt x="0" y="2159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50800" tIns="50800" rIns="50800" bIns="50800" anchor="ctr"/>
                <a:lstStyle/>
                <a:p>
                  <a:pPr defTabSz="609585"/>
                  <a:endParaRPr lang="en-US" sz="540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</p:grpSp>
        <p:sp>
          <p:nvSpPr>
            <p:cNvPr id="63" name="燕尾形箭头 62"/>
            <p:cNvSpPr/>
            <p:nvPr/>
          </p:nvSpPr>
          <p:spPr>
            <a:xfrm>
              <a:off x="3014039" y="2599537"/>
              <a:ext cx="472498" cy="281097"/>
            </a:xfrm>
            <a:prstGeom prst="notched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2800"/>
            </a:p>
          </p:txBody>
        </p:sp>
        <p:sp>
          <p:nvSpPr>
            <p:cNvPr id="65" name="燕尾形箭头 64"/>
            <p:cNvSpPr/>
            <p:nvPr/>
          </p:nvSpPr>
          <p:spPr>
            <a:xfrm>
              <a:off x="5733608" y="2630348"/>
              <a:ext cx="472498" cy="281097"/>
            </a:xfrm>
            <a:prstGeom prst="notched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2800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685140" y="3580717"/>
            <a:ext cx="91789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800" dirty="0" smtClean="0"/>
              <a:t>Take</a:t>
            </a:r>
            <a:r>
              <a:rPr kumimoji="1" lang="zh-CN" altLang="en-US" sz="2800" dirty="0" smtClean="0"/>
              <a:t> </a:t>
            </a:r>
            <a:r>
              <a:rPr kumimoji="1" lang="en-US" altLang="zh-CN" sz="2800" dirty="0" smtClean="0"/>
              <a:t>out</a:t>
            </a:r>
            <a:r>
              <a:rPr kumimoji="1" lang="zh-CN" altLang="en-US" sz="2800" dirty="0" smtClean="0"/>
              <a:t> </a:t>
            </a:r>
            <a:r>
              <a:rPr kumimoji="1" lang="en-US" altLang="zh-CN" sz="2800" dirty="0" smtClean="0"/>
              <a:t>			Put-in	</a:t>
            </a:r>
            <a:endParaRPr kumimoji="1" lang="zh-CN" altLang="en-US" sz="2800" dirty="0"/>
          </a:p>
        </p:txBody>
      </p:sp>
      <p:grpSp>
        <p:nvGrpSpPr>
          <p:cNvPr id="44" name="组 43"/>
          <p:cNvGrpSpPr/>
          <p:nvPr/>
        </p:nvGrpSpPr>
        <p:grpSpPr>
          <a:xfrm>
            <a:off x="1" y="6463146"/>
            <a:ext cx="12191999" cy="387550"/>
            <a:chOff x="1" y="6463146"/>
            <a:chExt cx="12191999" cy="387550"/>
          </a:xfrm>
        </p:grpSpPr>
        <p:sp>
          <p:nvSpPr>
            <p:cNvPr id="46" name="圆角矩形 45"/>
            <p:cNvSpPr/>
            <p:nvPr/>
          </p:nvSpPr>
          <p:spPr>
            <a:xfrm>
              <a:off x="1683327" y="6463146"/>
              <a:ext cx="10508673" cy="38755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" name="圆角矩形 46"/>
            <p:cNvSpPr/>
            <p:nvPr/>
          </p:nvSpPr>
          <p:spPr>
            <a:xfrm>
              <a:off x="1" y="6463146"/>
              <a:ext cx="6109854" cy="387549"/>
            </a:xfrm>
            <a:prstGeom prst="round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51455839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l="52836" t="14944" r="4180" b="28787"/>
          <a:stretch/>
        </p:blipFill>
        <p:spPr>
          <a:xfrm>
            <a:off x="3843337" y="1076325"/>
            <a:ext cx="4505326" cy="30194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933899" y="4095750"/>
            <a:ext cx="44147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PART</a:t>
            </a:r>
            <a:r>
              <a:rPr lang="zh-CN" altLang="en-US" sz="32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</a:t>
            </a:r>
            <a:r>
              <a:rPr lang="zh-CN" altLang="en-US" sz="3200" dirty="0" smtClean="0">
                <a:solidFill>
                  <a:srgbClr val="FF7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</a:t>
            </a:r>
            <a:endParaRPr lang="zh-CN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390075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文本框 381"/>
          <p:cNvSpPr txBox="1"/>
          <p:nvPr/>
        </p:nvSpPr>
        <p:spPr>
          <a:xfrm>
            <a:off x="1392702" y="140524"/>
            <a:ext cx="7835704" cy="94253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890575" y="378648"/>
            <a:ext cx="671885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800" dirty="0">
                <a:latin typeface="Beirut" charset="-78"/>
                <a:ea typeface="Beirut" charset="-78"/>
                <a:cs typeface="Beirut" charset="-78"/>
              </a:rPr>
              <a:t>LET’S</a:t>
            </a:r>
            <a:r>
              <a:rPr kumimoji="1" lang="zh-CN" altLang="en-US" sz="2800" dirty="0">
                <a:latin typeface="Beirut" charset="-78"/>
                <a:ea typeface="Beirut" charset="-78"/>
                <a:cs typeface="Beirut" charset="-78"/>
              </a:rPr>
              <a:t> </a:t>
            </a:r>
            <a:r>
              <a:rPr kumimoji="1" lang="en-US" altLang="zh-CN" sz="2800" dirty="0">
                <a:latin typeface="Beirut" charset="-78"/>
                <a:ea typeface="Beirut" charset="-78"/>
                <a:cs typeface="Beirut" charset="-78"/>
              </a:rPr>
              <a:t>EXPLORE!</a:t>
            </a:r>
            <a:endParaRPr kumimoji="1" lang="zh-CN" altLang="en-US" sz="2800" dirty="0">
              <a:latin typeface="Beirut" charset="-78"/>
              <a:ea typeface="Beirut" charset="-78"/>
              <a:cs typeface="Beirut" charset="-78"/>
            </a:endParaRPr>
          </a:p>
        </p:txBody>
      </p:sp>
      <p:graphicFrame>
        <p:nvGraphicFramePr>
          <p:cNvPr id="44" name="图表 43"/>
          <p:cNvGraphicFramePr/>
          <p:nvPr>
            <p:extLst>
              <p:ext uri="{D42A27DB-BD31-4B8C-83A1-F6EECF244321}">
                <p14:modId xmlns:p14="http://schemas.microsoft.com/office/powerpoint/2010/main" xmlns="" val="303405390"/>
              </p:ext>
            </p:extLst>
          </p:nvPr>
        </p:nvGraphicFramePr>
        <p:xfrm>
          <a:off x="1595706" y="1658386"/>
          <a:ext cx="9422064" cy="18792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6" name="图片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82743" y="3194339"/>
            <a:ext cx="2902284" cy="290228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8"/>
          <a:srcRect b="4219"/>
          <a:stretch/>
        </p:blipFill>
        <p:spPr>
          <a:xfrm>
            <a:off x="3112405" y="3537679"/>
            <a:ext cx="2137595" cy="1932758"/>
          </a:xfrm>
          <a:prstGeom prst="rect">
            <a:avLst/>
          </a:prstGeom>
        </p:spPr>
      </p:pic>
      <p:grpSp>
        <p:nvGrpSpPr>
          <p:cNvPr id="8" name="组 7"/>
          <p:cNvGrpSpPr/>
          <p:nvPr/>
        </p:nvGrpSpPr>
        <p:grpSpPr>
          <a:xfrm>
            <a:off x="1" y="6463146"/>
            <a:ext cx="12191999" cy="387550"/>
            <a:chOff x="1" y="6463146"/>
            <a:chExt cx="12191999" cy="387550"/>
          </a:xfrm>
        </p:grpSpPr>
        <p:sp>
          <p:nvSpPr>
            <p:cNvPr id="9" name="圆角矩形 8"/>
            <p:cNvSpPr/>
            <p:nvPr/>
          </p:nvSpPr>
          <p:spPr>
            <a:xfrm>
              <a:off x="1683327" y="6463146"/>
              <a:ext cx="10508673" cy="38755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1" y="6463146"/>
              <a:ext cx="6109854" cy="387549"/>
            </a:xfrm>
            <a:prstGeom prst="round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90624145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文本框 381"/>
          <p:cNvSpPr txBox="1"/>
          <p:nvPr/>
        </p:nvSpPr>
        <p:spPr>
          <a:xfrm>
            <a:off x="1392702" y="140524"/>
            <a:ext cx="7835704" cy="94253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kumimoji="1"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890575" y="378648"/>
            <a:ext cx="67188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800" dirty="0">
                <a:latin typeface="Beirut" charset="-78"/>
                <a:ea typeface="Beirut" charset="-78"/>
                <a:cs typeface="Beirut" charset="-78"/>
              </a:rPr>
              <a:t>LET’S</a:t>
            </a:r>
            <a:r>
              <a:rPr kumimoji="1" lang="zh-CN" altLang="en-US" sz="2800" dirty="0">
                <a:latin typeface="Beirut" charset="-78"/>
                <a:ea typeface="Beirut" charset="-78"/>
                <a:cs typeface="Beirut" charset="-78"/>
              </a:rPr>
              <a:t> </a:t>
            </a:r>
            <a:r>
              <a:rPr kumimoji="1" lang="en-US" altLang="zh-CN" sz="2800" dirty="0" smtClean="0">
                <a:latin typeface="Beirut" charset="-78"/>
                <a:ea typeface="Beirut" charset="-78"/>
                <a:cs typeface="Beirut" charset="-78"/>
              </a:rPr>
              <a:t>ANALYZE!</a:t>
            </a:r>
            <a:endParaRPr kumimoji="1" lang="zh-CN" altLang="en-US" sz="2800" dirty="0">
              <a:latin typeface="Beirut" charset="-78"/>
              <a:ea typeface="Beirut" charset="-78"/>
              <a:cs typeface="Beirut" charset="-78"/>
            </a:endParaRPr>
          </a:p>
        </p:txBody>
      </p:sp>
      <p:graphicFrame>
        <p:nvGraphicFramePr>
          <p:cNvPr id="2" name="图表 1"/>
          <p:cNvGraphicFramePr/>
          <p:nvPr>
            <p:extLst>
              <p:ext uri="{D42A27DB-BD31-4B8C-83A1-F6EECF244321}">
                <p14:modId xmlns:p14="http://schemas.microsoft.com/office/powerpoint/2010/main" xmlns="" val="1985068076"/>
              </p:ext>
            </p:extLst>
          </p:nvPr>
        </p:nvGraphicFramePr>
        <p:xfrm>
          <a:off x="1550735" y="1973179"/>
          <a:ext cx="9422064" cy="37079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6" name="组 5"/>
          <p:cNvGrpSpPr/>
          <p:nvPr/>
        </p:nvGrpSpPr>
        <p:grpSpPr>
          <a:xfrm>
            <a:off x="1" y="6463146"/>
            <a:ext cx="12191999" cy="387550"/>
            <a:chOff x="1" y="6463146"/>
            <a:chExt cx="12191999" cy="387550"/>
          </a:xfrm>
        </p:grpSpPr>
        <p:sp>
          <p:nvSpPr>
            <p:cNvPr id="7" name="圆角矩形 6"/>
            <p:cNvSpPr/>
            <p:nvPr/>
          </p:nvSpPr>
          <p:spPr>
            <a:xfrm>
              <a:off x="1683327" y="6463146"/>
              <a:ext cx="10508673" cy="38755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" name="圆角矩形 7"/>
            <p:cNvSpPr/>
            <p:nvPr/>
          </p:nvSpPr>
          <p:spPr>
            <a:xfrm>
              <a:off x="1" y="6463146"/>
              <a:ext cx="6109854" cy="387549"/>
            </a:xfrm>
            <a:prstGeom prst="round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96106775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文本框 381"/>
          <p:cNvSpPr txBox="1"/>
          <p:nvPr/>
        </p:nvSpPr>
        <p:spPr>
          <a:xfrm>
            <a:off x="1392702" y="140524"/>
            <a:ext cx="7835704" cy="94253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890575" y="378648"/>
            <a:ext cx="671885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800" dirty="0">
                <a:latin typeface="Beirut" charset="-78"/>
                <a:ea typeface="Beirut" charset="-78"/>
                <a:cs typeface="Beirut" charset="-78"/>
              </a:rPr>
              <a:t>LET’S</a:t>
            </a:r>
            <a:r>
              <a:rPr kumimoji="1" lang="zh-CN" altLang="en-US" sz="2800" dirty="0">
                <a:latin typeface="Beirut" charset="-78"/>
                <a:ea typeface="Beirut" charset="-78"/>
                <a:cs typeface="Beirut" charset="-78"/>
              </a:rPr>
              <a:t> </a:t>
            </a:r>
            <a:r>
              <a:rPr kumimoji="1" lang="en-US" altLang="zh-CN" sz="2800" dirty="0">
                <a:latin typeface="Beirut" charset="-78"/>
                <a:ea typeface="Beirut" charset="-78"/>
                <a:cs typeface="Beirut" charset="-78"/>
              </a:rPr>
              <a:t>ANALYZE!</a:t>
            </a:r>
            <a:endParaRPr kumimoji="1" lang="zh-CN" altLang="en-US" sz="2800" dirty="0">
              <a:latin typeface="Beirut" charset="-78"/>
              <a:ea typeface="Beirut" charset="-78"/>
              <a:cs typeface="Beirut" charset="-78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87653079"/>
              </p:ext>
            </p:extLst>
          </p:nvPr>
        </p:nvGraphicFramePr>
        <p:xfrm>
          <a:off x="1392702" y="2165684"/>
          <a:ext cx="10068814" cy="2926080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503440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03440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47150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600" dirty="0"/>
                        <a:t>Take out</a:t>
                      </a:r>
                      <a:endParaRPr lang="zh-CN" altLang="en-US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600" dirty="0"/>
                        <a:t>Put in</a:t>
                      </a:r>
                      <a:endParaRPr lang="zh-CN" altLang="en-US" sz="36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28965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600" dirty="0"/>
                        <a:t>Descriptive </a:t>
                      </a:r>
                      <a:r>
                        <a:rPr lang="en-US" altLang="zh-CN" sz="3600" dirty="0" smtClean="0"/>
                        <a:t>review</a:t>
                      </a:r>
                      <a:r>
                        <a:rPr lang="zh-CN" altLang="en-US" sz="3600" dirty="0" smtClean="0"/>
                        <a:t>：</a:t>
                      </a:r>
                      <a:endParaRPr lang="en-US" altLang="zh-CN" sz="3600" dirty="0" smtClean="0"/>
                    </a:p>
                    <a:p>
                      <a:pPr algn="ctr"/>
                      <a:endParaRPr lang="en-US" altLang="zh-CN" sz="3600" dirty="0" smtClean="0"/>
                    </a:p>
                    <a:p>
                      <a:pPr algn="ctr"/>
                      <a:r>
                        <a:rPr lang="en-US" altLang="zh-CN" sz="3600" dirty="0" smtClean="0"/>
                        <a:t>Quotation</a:t>
                      </a:r>
                      <a:r>
                        <a:rPr lang="zh-CN" altLang="en-US" sz="3600" dirty="0" smtClean="0"/>
                        <a:t>  </a:t>
                      </a:r>
                      <a:r>
                        <a:rPr lang="en-US" altLang="zh-CN" sz="3600" dirty="0" smtClean="0"/>
                        <a:t>/</a:t>
                      </a:r>
                      <a:endParaRPr lang="en-US" altLang="zh-CN" sz="3600" baseline="0" dirty="0" smtClean="0"/>
                    </a:p>
                    <a:p>
                      <a:pPr algn="ctr"/>
                      <a:r>
                        <a:rPr lang="en-US" altLang="zh-CN" sz="3600" dirty="0" smtClean="0"/>
                        <a:t>Summary</a:t>
                      </a:r>
                      <a:endParaRPr lang="zh-CN" altLang="en-US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600" dirty="0"/>
                        <a:t>Critical </a:t>
                      </a:r>
                      <a:r>
                        <a:rPr lang="en-US" altLang="zh-CN" sz="3600" dirty="0" smtClean="0"/>
                        <a:t>review</a:t>
                      </a:r>
                      <a:r>
                        <a:rPr lang="zh-CN" altLang="en-US" sz="3600" dirty="0" smtClean="0"/>
                        <a:t>：</a:t>
                      </a:r>
                      <a:endParaRPr lang="en-US" altLang="zh-CN" sz="3600" dirty="0" smtClean="0"/>
                    </a:p>
                    <a:p>
                      <a:pPr algn="ctr"/>
                      <a:endParaRPr lang="en-US" altLang="zh-CN" sz="3600" dirty="0" smtClean="0"/>
                    </a:p>
                    <a:p>
                      <a:pPr algn="ctr"/>
                      <a:r>
                        <a:rPr lang="en-US" altLang="zh-CN" sz="3600" dirty="0" smtClean="0"/>
                        <a:t>Reasoned</a:t>
                      </a:r>
                      <a:r>
                        <a:rPr lang="zh-CN" altLang="en-US" sz="3600" dirty="0" smtClean="0"/>
                        <a:t> </a:t>
                      </a:r>
                      <a:r>
                        <a:rPr lang="en-US" altLang="zh-CN" sz="3600" dirty="0" smtClean="0"/>
                        <a:t>Analysis</a:t>
                      </a:r>
                      <a:r>
                        <a:rPr lang="zh-CN" altLang="en-US" sz="3600" baseline="0" dirty="0" smtClean="0"/>
                        <a:t> </a:t>
                      </a:r>
                      <a:r>
                        <a:rPr lang="zh-CN" altLang="en-US" sz="3600" dirty="0" smtClean="0"/>
                        <a:t> </a:t>
                      </a:r>
                      <a:r>
                        <a:rPr lang="en-US" altLang="zh-CN" sz="3600" dirty="0" smtClean="0"/>
                        <a:t>&amp;</a:t>
                      </a:r>
                    </a:p>
                    <a:p>
                      <a:pPr algn="ctr"/>
                      <a:r>
                        <a:rPr lang="en-US" altLang="zh-CN" sz="3600" dirty="0" smtClean="0"/>
                        <a:t>Personal</a:t>
                      </a:r>
                      <a:r>
                        <a:rPr lang="zh-CN" altLang="en-US" sz="3600" dirty="0" smtClean="0"/>
                        <a:t> </a:t>
                      </a:r>
                      <a:r>
                        <a:rPr lang="en-US" altLang="zh-CN" sz="3600" dirty="0" smtClean="0"/>
                        <a:t>Touch</a:t>
                      </a:r>
                      <a:endParaRPr lang="zh-CN" altLang="en-US" sz="36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5" name="组 4"/>
          <p:cNvGrpSpPr/>
          <p:nvPr/>
        </p:nvGrpSpPr>
        <p:grpSpPr>
          <a:xfrm>
            <a:off x="1" y="6463146"/>
            <a:ext cx="12191999" cy="387550"/>
            <a:chOff x="1" y="6463146"/>
            <a:chExt cx="12191999" cy="387550"/>
          </a:xfrm>
        </p:grpSpPr>
        <p:sp>
          <p:nvSpPr>
            <p:cNvPr id="6" name="圆角矩形 5"/>
            <p:cNvSpPr/>
            <p:nvPr/>
          </p:nvSpPr>
          <p:spPr>
            <a:xfrm>
              <a:off x="1683327" y="6463146"/>
              <a:ext cx="10508673" cy="38755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1" y="6463146"/>
              <a:ext cx="6109854" cy="387549"/>
            </a:xfrm>
            <a:prstGeom prst="round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78947990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文本框 381"/>
          <p:cNvSpPr txBox="1"/>
          <p:nvPr/>
        </p:nvSpPr>
        <p:spPr>
          <a:xfrm>
            <a:off x="1392702" y="140524"/>
            <a:ext cx="7835704" cy="94253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890575" y="378648"/>
            <a:ext cx="671885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800" dirty="0">
                <a:latin typeface="Beirut" charset="-78"/>
                <a:ea typeface="Beirut" charset="-78"/>
                <a:cs typeface="Beirut" charset="-78"/>
              </a:rPr>
              <a:t>LET’S</a:t>
            </a:r>
            <a:r>
              <a:rPr kumimoji="1" lang="zh-CN" altLang="en-US" sz="2800" dirty="0">
                <a:latin typeface="Beirut" charset="-78"/>
                <a:ea typeface="Beirut" charset="-78"/>
                <a:cs typeface="Beirut" charset="-78"/>
              </a:rPr>
              <a:t> </a:t>
            </a:r>
            <a:r>
              <a:rPr kumimoji="1" lang="en-US" altLang="zh-CN" sz="2800" dirty="0">
                <a:latin typeface="Beirut" charset="-78"/>
                <a:ea typeface="Beirut" charset="-78"/>
                <a:cs typeface="Beirut" charset="-78"/>
              </a:rPr>
              <a:t>ANALYZE!</a:t>
            </a:r>
            <a:endParaRPr kumimoji="1" lang="zh-CN" altLang="en-US" sz="2800" dirty="0">
              <a:latin typeface="Beirut" charset="-78"/>
              <a:ea typeface="Beirut" charset="-78"/>
              <a:cs typeface="Beirut" charset="-78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92761938"/>
              </p:ext>
            </p:extLst>
          </p:nvPr>
        </p:nvGraphicFramePr>
        <p:xfrm>
          <a:off x="1754340" y="2317438"/>
          <a:ext cx="8711029" cy="3377685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345609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25493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786885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 smtClean="0"/>
                        <a:t>Paragraph</a:t>
                      </a:r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 smtClean="0"/>
                        <a:t>Critical</a:t>
                      </a:r>
                      <a:r>
                        <a:rPr lang="zh-CN" altLang="en-US" sz="2800" dirty="0" smtClean="0"/>
                        <a:t> </a:t>
                      </a:r>
                      <a:r>
                        <a:rPr lang="en-US" altLang="zh-CN" sz="2800" dirty="0" smtClean="0"/>
                        <a:t>Review</a:t>
                      </a:r>
                      <a:endParaRPr lang="zh-CN" altLang="en-US" sz="28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6818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 smtClean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36137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 smtClean="0"/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6720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 smtClean="0"/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66715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 smtClean="0"/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1357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 smtClean="0"/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6" name="图表 5"/>
          <p:cNvGraphicFramePr/>
          <p:nvPr>
            <p:extLst>
              <p:ext uri="{D42A27DB-BD31-4B8C-83A1-F6EECF244321}">
                <p14:modId xmlns:p14="http://schemas.microsoft.com/office/powerpoint/2010/main" xmlns="" val="2069707973"/>
              </p:ext>
            </p:extLst>
          </p:nvPr>
        </p:nvGraphicFramePr>
        <p:xfrm>
          <a:off x="1280912" y="812903"/>
          <a:ext cx="9422064" cy="16151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7" name="组 6"/>
          <p:cNvGrpSpPr/>
          <p:nvPr/>
        </p:nvGrpSpPr>
        <p:grpSpPr>
          <a:xfrm>
            <a:off x="1" y="6463146"/>
            <a:ext cx="12191999" cy="387550"/>
            <a:chOff x="1" y="6463146"/>
            <a:chExt cx="12191999" cy="387550"/>
          </a:xfrm>
        </p:grpSpPr>
        <p:sp>
          <p:nvSpPr>
            <p:cNvPr id="8" name="圆角矩形 7"/>
            <p:cNvSpPr/>
            <p:nvPr/>
          </p:nvSpPr>
          <p:spPr>
            <a:xfrm>
              <a:off x="1683327" y="6463146"/>
              <a:ext cx="10508673" cy="38755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1" y="6463146"/>
              <a:ext cx="6109854" cy="387549"/>
            </a:xfrm>
            <a:prstGeom prst="round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28716871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文本框 381"/>
          <p:cNvSpPr txBox="1"/>
          <p:nvPr/>
        </p:nvSpPr>
        <p:spPr>
          <a:xfrm>
            <a:off x="1392702" y="140524"/>
            <a:ext cx="7835704" cy="94253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890575" y="378648"/>
            <a:ext cx="671885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800" dirty="0">
                <a:latin typeface="Beirut" charset="-78"/>
                <a:ea typeface="Beirut" charset="-78"/>
                <a:cs typeface="Beirut" charset="-78"/>
              </a:rPr>
              <a:t>LET’S</a:t>
            </a:r>
            <a:r>
              <a:rPr kumimoji="1" lang="zh-CN" altLang="en-US" sz="2800" dirty="0">
                <a:latin typeface="Beirut" charset="-78"/>
                <a:ea typeface="Beirut" charset="-78"/>
                <a:cs typeface="Beirut" charset="-78"/>
              </a:rPr>
              <a:t> </a:t>
            </a:r>
            <a:r>
              <a:rPr kumimoji="1" lang="en-US" altLang="zh-CN" sz="2800" dirty="0">
                <a:latin typeface="Beirut" charset="-78"/>
                <a:ea typeface="Beirut" charset="-78"/>
                <a:cs typeface="Beirut" charset="-78"/>
              </a:rPr>
              <a:t>ANALYZE!</a:t>
            </a:r>
            <a:endParaRPr kumimoji="1" lang="zh-CN" altLang="en-US" sz="2800" dirty="0">
              <a:latin typeface="Beirut" charset="-78"/>
              <a:ea typeface="Beirut" charset="-78"/>
              <a:cs typeface="Beirut" charset="-78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40419074"/>
              </p:ext>
            </p:extLst>
          </p:nvPr>
        </p:nvGraphicFramePr>
        <p:xfrm>
          <a:off x="1392702" y="1321183"/>
          <a:ext cx="9825463" cy="48954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6589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87593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33766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4045963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412229">
                <a:tc>
                  <a:txBody>
                    <a:bodyPr/>
                    <a:lstStyle/>
                    <a:p>
                      <a:endParaRPr lang="zh-CN" altLang="en-US" sz="20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Descriptive</a:t>
                      </a:r>
                      <a:r>
                        <a:rPr lang="zh-CN" altLang="en-US" sz="2000" dirty="0" smtClean="0"/>
                        <a:t> </a:t>
                      </a:r>
                      <a:r>
                        <a:rPr lang="en-US" altLang="zh-CN" sz="2000" dirty="0" smtClean="0"/>
                        <a:t>Review</a:t>
                      </a:r>
                      <a:endParaRPr lang="zh-CN" altLang="en-US" sz="2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Creative</a:t>
                      </a:r>
                      <a:r>
                        <a:rPr lang="zh-CN" altLang="en-US" sz="2000" dirty="0" smtClean="0"/>
                        <a:t> </a:t>
                      </a:r>
                      <a:r>
                        <a:rPr lang="en-US" altLang="zh-CN" sz="2000" dirty="0" smtClean="0"/>
                        <a:t>Review</a:t>
                      </a:r>
                      <a:endParaRPr lang="zh-CN" altLang="en-US" sz="20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1081">
                <a:tc>
                  <a:txBody>
                    <a:bodyPr/>
                    <a:lstStyle/>
                    <a:p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000" dirty="0"/>
                        <a:t>Summary</a:t>
                      </a:r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000" dirty="0" smtClean="0"/>
                        <a:t>Quotation</a:t>
                      </a:r>
                      <a:endParaRPr lang="zh-CN" altLang="en-US" sz="20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05216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/>
                        <a:t>Para</a:t>
                      </a:r>
                      <a:r>
                        <a:rPr lang="zh-CN" altLang="en-US" sz="2000" dirty="0"/>
                        <a:t> </a:t>
                      </a:r>
                      <a:r>
                        <a:rPr lang="en-US" altLang="zh-CN" sz="2000" dirty="0" smtClean="0"/>
                        <a:t>6</a:t>
                      </a:r>
                    </a:p>
                    <a:p>
                      <a:pPr algn="ctr"/>
                      <a:r>
                        <a:rPr lang="en-US" altLang="zh-CN" sz="2000" dirty="0" smtClean="0"/>
                        <a:t>(Prologue)</a:t>
                      </a:r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kern="1200" dirty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 her prologue</a:t>
                      </a:r>
                      <a:r>
                        <a:rPr lang="en-US" altLang="zh-CN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altLang="zh-CN" sz="2400" b="1" kern="1200" dirty="0">
                          <a:solidFill>
                            <a:srgbClr val="FF93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Lesser plainly states that </a:t>
                      </a:r>
                      <a:r>
                        <a:rPr lang="en-US" altLang="zh-CN" sz="2000" kern="1200" dirty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when it comes to reading, it is difficult to easily respond to the question of “why</a:t>
                      </a:r>
                      <a:r>
                        <a:rPr lang="en-US" altLang="zh-CN" sz="2000" kern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”</a:t>
                      </a:r>
                      <a:r>
                        <a:rPr lang="mr-IN" altLang="zh-CN" sz="2000" kern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…</a:t>
                      </a:r>
                      <a:r>
                        <a:rPr lang="en-US" altLang="zh-CN" sz="2000" kern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(S1)</a:t>
                      </a:r>
                      <a:endParaRPr lang="en-US" altLang="zh-CN" sz="2000" dirty="0">
                        <a:solidFill>
                          <a:schemeClr val="bg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kern="1200" dirty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“</a:t>
                      </a:r>
                      <a:r>
                        <a:rPr lang="en-US" altLang="zh-CN" sz="2000" kern="1200" dirty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When</a:t>
                      </a:r>
                      <a:br>
                        <a:rPr lang="en-US" altLang="zh-CN" sz="2000" kern="1200" dirty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altLang="zh-CN" sz="2000" kern="1200" dirty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 ask myself why I read literature, I am not really asking about motivation,” </a:t>
                      </a:r>
                      <a:r>
                        <a:rPr lang="en-US" altLang="zh-CN" sz="2400" b="1" kern="1200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she writes. </a:t>
                      </a:r>
                      <a:r>
                        <a:rPr lang="en-US" altLang="zh-CN" sz="2000" kern="1200" dirty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“I am asking what I get from </a:t>
                      </a:r>
                      <a:r>
                        <a:rPr lang="en-US" altLang="zh-CN" sz="2000" kern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it</a:t>
                      </a:r>
                      <a:r>
                        <a:rPr lang="mr-IN" altLang="zh-CN" sz="2000" kern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…</a:t>
                      </a:r>
                      <a:r>
                        <a:rPr lang="en-US" altLang="zh-CN" sz="3200" kern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” </a:t>
                      </a:r>
                      <a:r>
                        <a:rPr lang="en-US" altLang="zh-CN" sz="2400" kern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en-US" altLang="zh-CN" sz="2000" kern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S2</a:t>
                      </a:r>
                      <a:r>
                        <a:rPr lang="en-US" altLang="zh-CN" sz="2400" kern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3200" dirty="0">
                        <a:solidFill>
                          <a:schemeClr val="bg2">
                            <a:lumMod val="75000"/>
                          </a:schemeClr>
                        </a:solidFill>
                      </a:endParaRPr>
                    </a:p>
                    <a:p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kern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(As someone who has devoted her life to books, </a:t>
                      </a:r>
                      <a:r>
                        <a:rPr lang="en-US" altLang="zh-CN" sz="2400" b="1" kern="1200" dirty="0" smtClean="0">
                          <a:solidFill>
                            <a:srgbClr val="FF93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Lesser is more than sure</a:t>
                      </a:r>
                      <a:r>
                        <a:rPr lang="zh-CN" altLang="en-US" sz="2400" kern="1200" baseline="0" dirty="0" smtClean="0">
                          <a:solidFill>
                            <a:srgbClr val="FF93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2000" kern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those rewards exist, but understands they are intangible and inexpressible, )</a:t>
                      </a:r>
                      <a:r>
                        <a:rPr lang="zh-CN" altLang="en-US" sz="2000" kern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200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which </a:t>
                      </a:r>
                      <a:r>
                        <a:rPr lang="en-US" altLang="zh-CN" sz="20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 </a:t>
                      </a:r>
                      <a:r>
                        <a:rPr lang="en-US" altLang="zh-CN" sz="24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perhaps the very </a:t>
                      </a:r>
                      <a:r>
                        <a:rPr lang="en-US" altLang="zh-CN" sz="20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reason we compulsively aim to mark them with grades, gold stars, lists and yearly counts. </a:t>
                      </a:r>
                      <a:r>
                        <a:rPr lang="en-US" altLang="zh-CN" sz="20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(S3)</a:t>
                      </a:r>
                      <a:endParaRPr lang="en-US" altLang="zh-CN" sz="2800" b="0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6" name="组 5"/>
          <p:cNvGrpSpPr/>
          <p:nvPr/>
        </p:nvGrpSpPr>
        <p:grpSpPr>
          <a:xfrm>
            <a:off x="1" y="6463146"/>
            <a:ext cx="12191999" cy="387550"/>
            <a:chOff x="1" y="6463146"/>
            <a:chExt cx="12191999" cy="387550"/>
          </a:xfrm>
        </p:grpSpPr>
        <p:sp>
          <p:nvSpPr>
            <p:cNvPr id="7" name="圆角矩形 6"/>
            <p:cNvSpPr/>
            <p:nvPr/>
          </p:nvSpPr>
          <p:spPr>
            <a:xfrm>
              <a:off x="1683327" y="6463146"/>
              <a:ext cx="10508673" cy="38755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" name="圆角矩形 7"/>
            <p:cNvSpPr/>
            <p:nvPr/>
          </p:nvSpPr>
          <p:spPr>
            <a:xfrm>
              <a:off x="1" y="6463146"/>
              <a:ext cx="6109854" cy="387549"/>
            </a:xfrm>
            <a:prstGeom prst="round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73780701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文本框 381"/>
          <p:cNvSpPr txBox="1"/>
          <p:nvPr/>
        </p:nvSpPr>
        <p:spPr>
          <a:xfrm>
            <a:off x="1392702" y="140524"/>
            <a:ext cx="7835704" cy="94253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890575" y="378648"/>
            <a:ext cx="671885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800" dirty="0">
                <a:latin typeface="Beirut" charset="-78"/>
                <a:ea typeface="Beirut" charset="-78"/>
                <a:cs typeface="Beirut" charset="-78"/>
              </a:rPr>
              <a:t>LET’S</a:t>
            </a:r>
            <a:r>
              <a:rPr kumimoji="1" lang="zh-CN" altLang="en-US" sz="2800" dirty="0">
                <a:latin typeface="Beirut" charset="-78"/>
                <a:ea typeface="Beirut" charset="-78"/>
                <a:cs typeface="Beirut" charset="-78"/>
              </a:rPr>
              <a:t> </a:t>
            </a:r>
            <a:r>
              <a:rPr kumimoji="1" lang="en-US" altLang="zh-CN" sz="2800" dirty="0">
                <a:latin typeface="Beirut" charset="-78"/>
                <a:ea typeface="Beirut" charset="-78"/>
                <a:cs typeface="Beirut" charset="-78"/>
              </a:rPr>
              <a:t>ANALYZE!</a:t>
            </a:r>
            <a:endParaRPr kumimoji="1" lang="zh-CN" altLang="en-US" sz="2800" dirty="0">
              <a:latin typeface="Beirut" charset="-78"/>
              <a:ea typeface="Beirut" charset="-78"/>
              <a:cs typeface="Beirut" charset="-78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29160811"/>
              </p:ext>
            </p:extLst>
          </p:nvPr>
        </p:nvGraphicFramePr>
        <p:xfrm>
          <a:off x="1794728" y="2446830"/>
          <a:ext cx="8630254" cy="3121482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342404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206206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57030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 smtClean="0"/>
                        <a:t>Paragraph</a:t>
                      </a:r>
                      <a:endParaRPr lang="zh-CN" altLang="en-US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 smtClean="0"/>
                        <a:t>Critical</a:t>
                      </a:r>
                      <a:r>
                        <a:rPr lang="zh-CN" altLang="en-US" sz="2800" dirty="0" smtClean="0"/>
                        <a:t> </a:t>
                      </a:r>
                      <a:r>
                        <a:rPr lang="en-US" altLang="zh-CN" sz="2800" dirty="0" smtClean="0"/>
                        <a:t>Review</a:t>
                      </a:r>
                      <a:endParaRPr lang="zh-CN" altLang="en-US" sz="2800" b="1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1668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dirty="0" smtClean="0"/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1261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dirty="0" smtClean="0"/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6093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dirty="0" smtClean="0"/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66093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dirty="0" smtClean="0"/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6" name="图表 5"/>
          <p:cNvGraphicFramePr/>
          <p:nvPr/>
        </p:nvGraphicFramePr>
        <p:xfrm>
          <a:off x="1280912" y="812903"/>
          <a:ext cx="9422064" cy="16151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7" name="组 6"/>
          <p:cNvGrpSpPr/>
          <p:nvPr/>
        </p:nvGrpSpPr>
        <p:grpSpPr>
          <a:xfrm>
            <a:off x="1" y="6463146"/>
            <a:ext cx="12191999" cy="387550"/>
            <a:chOff x="1" y="6463146"/>
            <a:chExt cx="12191999" cy="387550"/>
          </a:xfrm>
        </p:grpSpPr>
        <p:sp>
          <p:nvSpPr>
            <p:cNvPr id="8" name="圆角矩形 7"/>
            <p:cNvSpPr/>
            <p:nvPr/>
          </p:nvSpPr>
          <p:spPr>
            <a:xfrm>
              <a:off x="1683327" y="6463146"/>
              <a:ext cx="10508673" cy="38755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1" y="6463146"/>
              <a:ext cx="6109854" cy="387549"/>
            </a:xfrm>
            <a:prstGeom prst="round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203716405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文本框 381"/>
          <p:cNvSpPr txBox="1"/>
          <p:nvPr/>
        </p:nvSpPr>
        <p:spPr>
          <a:xfrm>
            <a:off x="1392702" y="140524"/>
            <a:ext cx="7835704" cy="94253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890575" y="378648"/>
            <a:ext cx="671885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800" dirty="0">
                <a:latin typeface="Beirut" charset="-78"/>
                <a:ea typeface="Beirut" charset="-78"/>
                <a:cs typeface="Beirut" charset="-78"/>
              </a:rPr>
              <a:t>LET’S</a:t>
            </a:r>
            <a:r>
              <a:rPr kumimoji="1" lang="zh-CN" altLang="en-US" sz="2800" dirty="0">
                <a:latin typeface="Beirut" charset="-78"/>
                <a:ea typeface="Beirut" charset="-78"/>
                <a:cs typeface="Beirut" charset="-78"/>
              </a:rPr>
              <a:t> </a:t>
            </a:r>
            <a:r>
              <a:rPr kumimoji="1" lang="en-US" altLang="zh-CN" sz="2800" dirty="0">
                <a:latin typeface="Beirut" charset="-78"/>
                <a:ea typeface="Beirut" charset="-78"/>
                <a:cs typeface="Beirut" charset="-78"/>
              </a:rPr>
              <a:t>ANALYZE!</a:t>
            </a:r>
            <a:endParaRPr kumimoji="1" lang="zh-CN" altLang="en-US" sz="2800" dirty="0">
              <a:latin typeface="Beirut" charset="-78"/>
              <a:ea typeface="Beirut" charset="-78"/>
              <a:cs typeface="Beirut" charset="-78"/>
            </a:endParaRPr>
          </a:p>
        </p:txBody>
      </p:sp>
      <p:graphicFrame>
        <p:nvGraphicFramePr>
          <p:cNvPr id="6" name="图表 5"/>
          <p:cNvGraphicFramePr/>
          <p:nvPr/>
        </p:nvGraphicFramePr>
        <p:xfrm>
          <a:off x="1280912" y="812903"/>
          <a:ext cx="9422064" cy="16151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7" name="组 6"/>
          <p:cNvGrpSpPr/>
          <p:nvPr/>
        </p:nvGrpSpPr>
        <p:grpSpPr>
          <a:xfrm>
            <a:off x="1" y="6463146"/>
            <a:ext cx="12191999" cy="387550"/>
            <a:chOff x="1" y="6463146"/>
            <a:chExt cx="12191999" cy="387550"/>
          </a:xfrm>
        </p:grpSpPr>
        <p:sp>
          <p:nvSpPr>
            <p:cNvPr id="8" name="圆角矩形 7"/>
            <p:cNvSpPr/>
            <p:nvPr/>
          </p:nvSpPr>
          <p:spPr>
            <a:xfrm>
              <a:off x="1683327" y="6463146"/>
              <a:ext cx="10508673" cy="38755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1" y="6463146"/>
              <a:ext cx="6109854" cy="387549"/>
            </a:xfrm>
            <a:prstGeom prst="round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21024920"/>
              </p:ext>
            </p:extLst>
          </p:nvPr>
        </p:nvGraphicFramePr>
        <p:xfrm>
          <a:off x="1794728" y="2446830"/>
          <a:ext cx="8630254" cy="3121482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342404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206206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57030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 smtClean="0"/>
                        <a:t>Paragraph</a:t>
                      </a:r>
                      <a:endParaRPr lang="zh-CN" altLang="en-US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 smtClean="0"/>
                        <a:t>Critical</a:t>
                      </a:r>
                      <a:r>
                        <a:rPr lang="zh-CN" altLang="en-US" sz="2800" dirty="0" smtClean="0"/>
                        <a:t> </a:t>
                      </a:r>
                      <a:r>
                        <a:rPr lang="en-US" altLang="zh-CN" sz="2800" dirty="0" smtClean="0"/>
                        <a:t>Review</a:t>
                      </a:r>
                      <a:endParaRPr lang="zh-CN" altLang="en-US" sz="2800" b="1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1668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dirty="0" smtClean="0"/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400" dirty="0" smtClean="0"/>
                        <a:t>4(first</a:t>
                      </a:r>
                      <a:r>
                        <a:rPr lang="zh-CN" altLang="en-US" sz="2400" dirty="0" smtClean="0"/>
                        <a:t> </a:t>
                      </a:r>
                      <a:r>
                        <a:rPr lang="en-US" altLang="zh-CN" sz="2400" dirty="0" smtClean="0"/>
                        <a:t>half),5(first</a:t>
                      </a:r>
                      <a:r>
                        <a:rPr lang="zh-CN" altLang="en-US" sz="2400" dirty="0" smtClean="0"/>
                        <a:t> </a:t>
                      </a:r>
                      <a:r>
                        <a:rPr lang="en-US" altLang="zh-CN" sz="2400" dirty="0" smtClean="0"/>
                        <a:t>half),</a:t>
                      </a:r>
                      <a:endParaRPr lang="zh-CN" altLang="en-US" sz="24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1261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dirty="0" smtClean="0"/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400" dirty="0" smtClean="0"/>
                        <a:t>3(second</a:t>
                      </a:r>
                      <a:r>
                        <a:rPr lang="zh-CN" altLang="en-US" sz="2400" dirty="0" smtClean="0"/>
                        <a:t> </a:t>
                      </a:r>
                      <a:r>
                        <a:rPr lang="en-US" altLang="zh-CN" sz="2400" dirty="0" smtClean="0"/>
                        <a:t>half)</a:t>
                      </a:r>
                      <a:endParaRPr lang="zh-CN" altLang="en-US" sz="24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6093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dirty="0" smtClean="0"/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400" dirty="0" smtClean="0"/>
                        <a:t>3,4</a:t>
                      </a:r>
                      <a:endParaRPr lang="zh-CN" altLang="en-US" sz="24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66093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dirty="0" smtClean="0"/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400" dirty="0" smtClean="0"/>
                        <a:t>3,4</a:t>
                      </a:r>
                      <a:endParaRPr lang="zh-CN" altLang="en-US" sz="24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04509402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文本框 381"/>
          <p:cNvSpPr txBox="1"/>
          <p:nvPr/>
        </p:nvSpPr>
        <p:spPr>
          <a:xfrm>
            <a:off x="1392702" y="140524"/>
            <a:ext cx="7835704" cy="94253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890575" y="378648"/>
            <a:ext cx="67188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800" dirty="0">
                <a:latin typeface="Beirut" charset="-78"/>
                <a:ea typeface="Beirut" charset="-78"/>
                <a:cs typeface="Beirut" charset="-78"/>
              </a:rPr>
              <a:t>LET’S</a:t>
            </a:r>
            <a:r>
              <a:rPr kumimoji="1" lang="zh-CN" altLang="en-US" sz="2800" dirty="0">
                <a:latin typeface="Beirut" charset="-78"/>
                <a:ea typeface="Beirut" charset="-78"/>
                <a:cs typeface="Beirut" charset="-78"/>
              </a:rPr>
              <a:t> </a:t>
            </a:r>
            <a:r>
              <a:rPr kumimoji="1" lang="en-US" altLang="zh-CN" sz="2800" dirty="0" smtClean="0">
                <a:latin typeface="Beirut" charset="-78"/>
                <a:ea typeface="Beirut" charset="-78"/>
                <a:cs typeface="Beirut" charset="-78"/>
              </a:rPr>
              <a:t>ANALYZE!</a:t>
            </a:r>
            <a:endParaRPr kumimoji="1" lang="zh-CN" altLang="en-US" sz="2800" dirty="0">
              <a:latin typeface="Beirut" charset="-78"/>
              <a:ea typeface="Beirut" charset="-78"/>
              <a:cs typeface="Beirut" charset="-78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19495568"/>
              </p:ext>
            </p:extLst>
          </p:nvPr>
        </p:nvGraphicFramePr>
        <p:xfrm>
          <a:off x="944380" y="1321183"/>
          <a:ext cx="10493117" cy="4339374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319420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89667"/>
                <a:gridCol w="520924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2028"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/>
                        <a:t>Idea</a:t>
                      </a:r>
                      <a:r>
                        <a:rPr lang="zh-CN" altLang="en-US" sz="2400" dirty="0" smtClean="0"/>
                        <a:t> </a:t>
                      </a:r>
                      <a:r>
                        <a:rPr lang="en-US" altLang="zh-CN" sz="2400" dirty="0" smtClean="0"/>
                        <a:t>of</a:t>
                      </a:r>
                      <a:r>
                        <a:rPr lang="zh-CN" altLang="en-US" sz="2400" dirty="0" smtClean="0"/>
                        <a:t> </a:t>
                      </a:r>
                      <a:r>
                        <a:rPr lang="en-US" altLang="zh-CN" sz="2400" dirty="0" smtClean="0"/>
                        <a:t>the</a:t>
                      </a:r>
                      <a:r>
                        <a:rPr lang="zh-CN" altLang="en-US" sz="2400" dirty="0" smtClean="0"/>
                        <a:t> </a:t>
                      </a:r>
                      <a:r>
                        <a:rPr lang="en-US" altLang="zh-CN" sz="2400" dirty="0" smtClean="0"/>
                        <a:t>book</a:t>
                      </a:r>
                      <a:r>
                        <a:rPr lang="zh-CN" altLang="en-US" sz="2400" dirty="0" smtClean="0"/>
                        <a:t> </a:t>
                      </a:r>
                      <a:r>
                        <a:rPr lang="en-US" altLang="zh-CN" sz="2400" dirty="0" smtClean="0"/>
                        <a:t>author</a:t>
                      </a:r>
                      <a:r>
                        <a:rPr lang="zh-CN" altLang="en-US" sz="2400" dirty="0" smtClean="0"/>
                        <a:t> </a:t>
                      </a:r>
                      <a:endParaRPr lang="en-US" altLang="zh-CN" sz="2400" dirty="0" smtClean="0"/>
                    </a:p>
                    <a:p>
                      <a:pPr algn="ctr"/>
                      <a:r>
                        <a:rPr lang="en-US" altLang="zh-CN" sz="2400" dirty="0" smtClean="0"/>
                        <a:t>evidenced</a:t>
                      </a:r>
                      <a:r>
                        <a:rPr lang="zh-CN" altLang="en-US" sz="2400" dirty="0" smtClean="0"/>
                        <a:t> </a:t>
                      </a:r>
                      <a:r>
                        <a:rPr lang="en-US" altLang="zh-CN" sz="2400" dirty="0" smtClean="0"/>
                        <a:t>by</a:t>
                      </a:r>
                      <a:endParaRPr lang="zh-CN" altLang="en-US" sz="2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/>
                        <a:t>Idea</a:t>
                      </a:r>
                      <a:r>
                        <a:rPr lang="zh-CN" altLang="en-US" sz="2400" dirty="0" smtClean="0"/>
                        <a:t> </a:t>
                      </a:r>
                      <a:r>
                        <a:rPr lang="en-US" altLang="zh-CN" sz="2400" dirty="0" smtClean="0"/>
                        <a:t>of</a:t>
                      </a:r>
                      <a:r>
                        <a:rPr lang="zh-CN" altLang="en-US" sz="2400" dirty="0" smtClean="0"/>
                        <a:t> </a:t>
                      </a:r>
                      <a:r>
                        <a:rPr lang="en-US" altLang="zh-CN" sz="2400" dirty="0" smtClean="0"/>
                        <a:t>the</a:t>
                      </a:r>
                      <a:r>
                        <a:rPr lang="zh-CN" altLang="en-US" sz="2400" dirty="0" smtClean="0"/>
                        <a:t> </a:t>
                      </a:r>
                      <a:r>
                        <a:rPr lang="en-US" altLang="zh-CN" sz="2400" dirty="0" smtClean="0"/>
                        <a:t>book</a:t>
                      </a:r>
                      <a:r>
                        <a:rPr lang="zh-CN" altLang="en-US" sz="2400" dirty="0" smtClean="0"/>
                        <a:t> </a:t>
                      </a:r>
                      <a:r>
                        <a:rPr lang="en-US" altLang="zh-CN" sz="2400" dirty="0" smtClean="0"/>
                        <a:t>reviewer</a:t>
                      </a:r>
                      <a:r>
                        <a:rPr lang="zh-CN" altLang="en-US" sz="2400" baseline="0" dirty="0" smtClean="0"/>
                        <a:t> </a:t>
                      </a:r>
                      <a:endParaRPr lang="en-US" altLang="zh-CN" sz="2400" baseline="0" dirty="0" smtClean="0"/>
                    </a:p>
                    <a:p>
                      <a:pPr algn="ctr"/>
                      <a:r>
                        <a:rPr lang="en-US" altLang="zh-CN" sz="2400" baseline="0" dirty="0" smtClean="0"/>
                        <a:t>evidenced</a:t>
                      </a:r>
                      <a:r>
                        <a:rPr lang="zh-CN" altLang="en-US" sz="2400" baseline="0" dirty="0" smtClean="0"/>
                        <a:t> </a:t>
                      </a:r>
                      <a:r>
                        <a:rPr lang="en-US" altLang="zh-CN" sz="2400" baseline="0" dirty="0" smtClean="0"/>
                        <a:t>by</a:t>
                      </a:r>
                      <a:endParaRPr lang="zh-CN" altLang="en-US" sz="24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45541">
                <a:tc>
                  <a:txBody>
                    <a:bodyPr/>
                    <a:lstStyle/>
                    <a:p>
                      <a:r>
                        <a:rPr lang="en-US" altLang="zh-CN" sz="24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Summary</a:t>
                      </a:r>
                      <a:endParaRPr lang="zh-CN" altLang="en-US" sz="24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4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Quotation</a:t>
                      </a:r>
                      <a:endParaRPr lang="zh-CN" altLang="en-US" sz="24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71641">
                <a:tc>
                  <a:txBody>
                    <a:bodyPr/>
                    <a:lstStyle/>
                    <a:p>
                      <a:r>
                        <a:rPr lang="en-US" altLang="zh-CN" sz="2400" dirty="0" smtClean="0"/>
                        <a:t>Lesser</a:t>
                      </a:r>
                      <a:r>
                        <a:rPr lang="zh-CN" altLang="en-US" sz="2400" dirty="0" smtClean="0"/>
                        <a:t> </a:t>
                      </a:r>
                      <a:r>
                        <a:rPr lang="en-US" altLang="zh-CN" sz="2400" baseline="0" dirty="0" smtClean="0"/>
                        <a:t>states</a:t>
                      </a:r>
                      <a:r>
                        <a:rPr lang="zh-CN" altLang="en-US" sz="2400" baseline="0" dirty="0" smtClean="0"/>
                        <a:t> </a:t>
                      </a:r>
                      <a:r>
                        <a:rPr lang="en-US" altLang="zh-CN" sz="2400" baseline="0" dirty="0" smtClean="0"/>
                        <a:t>that...</a:t>
                      </a:r>
                      <a:endParaRPr lang="zh-CN" altLang="en-US" sz="24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400" dirty="0" smtClean="0"/>
                        <a:t>She</a:t>
                      </a:r>
                      <a:r>
                        <a:rPr lang="zh-CN" altLang="en-US" sz="2400" dirty="0" smtClean="0"/>
                        <a:t> </a:t>
                      </a:r>
                      <a:r>
                        <a:rPr lang="en-US" altLang="zh-CN" sz="2400" dirty="0" smtClean="0"/>
                        <a:t>writes,”</a:t>
                      </a:r>
                      <a:r>
                        <a:rPr lang="mr-IN" altLang="zh-CN" sz="2400" dirty="0" smtClean="0"/>
                        <a:t>…</a:t>
                      </a:r>
                      <a:r>
                        <a:rPr lang="en-US" altLang="zh-CN" sz="2400" dirty="0" smtClean="0"/>
                        <a:t>”</a:t>
                      </a:r>
                      <a:endParaRPr lang="zh-CN" altLang="en-US" sz="2400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400" b="0" i="0" dirty="0" smtClean="0">
                          <a:solidFill>
                            <a:srgbClr val="C00000"/>
                          </a:solidFill>
                        </a:rPr>
                        <a:t>It</a:t>
                      </a:r>
                      <a:r>
                        <a:rPr lang="zh-CN" altLang="en-US" sz="24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en-US" altLang="zh-CN" sz="2400" b="0" dirty="0" smtClean="0">
                          <a:solidFill>
                            <a:schemeClr val="tx1"/>
                          </a:solidFill>
                        </a:rPr>
                        <a:t>is</a:t>
                      </a:r>
                      <a:r>
                        <a:rPr lang="zh-CN" altLang="en-US" sz="24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zh-CN" sz="2400" b="0" dirty="0" smtClean="0">
                          <a:solidFill>
                            <a:schemeClr val="tx1"/>
                          </a:solidFill>
                        </a:rPr>
                        <a:t>in</a:t>
                      </a:r>
                      <a:r>
                        <a:rPr lang="zh-CN" altLang="en-US" sz="24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zh-CN" sz="2400" b="0" dirty="0" smtClean="0">
                          <a:solidFill>
                            <a:schemeClr val="tx1"/>
                          </a:solidFill>
                        </a:rPr>
                        <a:t>passages</a:t>
                      </a:r>
                      <a:r>
                        <a:rPr lang="zh-CN" altLang="en-US" sz="24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zh-CN" sz="2400" b="0" dirty="0" smtClean="0">
                          <a:solidFill>
                            <a:schemeClr val="tx1"/>
                          </a:solidFill>
                        </a:rPr>
                        <a:t>like</a:t>
                      </a:r>
                      <a:r>
                        <a:rPr lang="zh-CN" altLang="en-US" sz="24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zh-CN" sz="2400" b="0" dirty="0" smtClean="0">
                          <a:solidFill>
                            <a:schemeClr val="tx1"/>
                          </a:solidFill>
                        </a:rPr>
                        <a:t>this</a:t>
                      </a:r>
                      <a:r>
                        <a:rPr lang="zh-CN" altLang="en-US" sz="24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zh-CN" sz="2400" b="0" dirty="0" smtClean="0">
                          <a:solidFill>
                            <a:schemeClr val="tx1"/>
                          </a:solidFill>
                        </a:rPr>
                        <a:t>that...</a:t>
                      </a:r>
                      <a:endParaRPr lang="zh-CN" alt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18110">
                <a:tc>
                  <a:txBody>
                    <a:bodyPr/>
                    <a:lstStyle/>
                    <a:p>
                      <a:r>
                        <a:rPr lang="en-US" altLang="zh-CN" sz="2400" dirty="0" smtClean="0"/>
                        <a:t>Lesser</a:t>
                      </a:r>
                      <a:r>
                        <a:rPr lang="zh-CN" altLang="en-US" sz="2400" dirty="0" smtClean="0"/>
                        <a:t> </a:t>
                      </a:r>
                      <a:r>
                        <a:rPr lang="en-US" altLang="zh-CN" sz="2400" dirty="0" smtClean="0"/>
                        <a:t>is</a:t>
                      </a:r>
                      <a:r>
                        <a:rPr lang="zh-CN" altLang="en-US" sz="2400" dirty="0" smtClean="0"/>
                        <a:t> </a:t>
                      </a:r>
                      <a:r>
                        <a:rPr lang="en-US" altLang="zh-CN" sz="2400" baseline="0" dirty="0" smtClean="0"/>
                        <a:t>sure</a:t>
                      </a:r>
                      <a:r>
                        <a:rPr lang="zh-CN" altLang="en-US" sz="2400" baseline="0" dirty="0" smtClean="0"/>
                        <a:t> </a:t>
                      </a:r>
                      <a:r>
                        <a:rPr lang="en-US" altLang="zh-CN" sz="2400" baseline="0" dirty="0" smtClean="0"/>
                        <a:t>that...</a:t>
                      </a:r>
                      <a:endParaRPr lang="zh-CN" altLang="en-US" sz="24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400" dirty="0" smtClean="0"/>
                        <a:t>“...”,</a:t>
                      </a:r>
                      <a:r>
                        <a:rPr lang="zh-CN" altLang="en-US" sz="2400" dirty="0" smtClean="0"/>
                        <a:t> </a:t>
                      </a:r>
                      <a:r>
                        <a:rPr lang="en-US" altLang="zh-CN" sz="2400" dirty="0" smtClean="0"/>
                        <a:t>Lesser</a:t>
                      </a:r>
                      <a:r>
                        <a:rPr lang="zh-CN" altLang="en-US" sz="2400" dirty="0" smtClean="0"/>
                        <a:t> </a:t>
                      </a:r>
                      <a:r>
                        <a:rPr lang="en-US" altLang="zh-CN" sz="2400" dirty="0" smtClean="0"/>
                        <a:t>writes.</a:t>
                      </a:r>
                      <a:r>
                        <a:rPr lang="zh-CN" altLang="en-US" sz="2400" dirty="0" smtClean="0"/>
                        <a:t> </a:t>
                      </a:r>
                      <a:endParaRPr lang="zh-CN" altLang="en-US" sz="2400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400" i="1" dirty="0" smtClean="0">
                          <a:solidFill>
                            <a:srgbClr val="C00000"/>
                          </a:solidFill>
                        </a:rPr>
                        <a:t>Why</a:t>
                      </a:r>
                      <a:r>
                        <a:rPr lang="zh-CN" altLang="en-US" sz="2400" i="1" dirty="0" smtClean="0">
                          <a:solidFill>
                            <a:srgbClr val="C00000"/>
                          </a:solidFill>
                        </a:rPr>
                        <a:t> </a:t>
                      </a:r>
                      <a:r>
                        <a:rPr lang="en-US" altLang="zh-CN" sz="2400" i="1" dirty="0" smtClean="0">
                          <a:solidFill>
                            <a:srgbClr val="C00000"/>
                          </a:solidFill>
                        </a:rPr>
                        <a:t>I</a:t>
                      </a:r>
                      <a:r>
                        <a:rPr lang="zh-CN" altLang="en-US" sz="2400" i="1" dirty="0" smtClean="0">
                          <a:solidFill>
                            <a:srgbClr val="C00000"/>
                          </a:solidFill>
                        </a:rPr>
                        <a:t> </a:t>
                      </a:r>
                      <a:r>
                        <a:rPr lang="en-US" altLang="zh-CN" sz="2400" i="1" dirty="0" smtClean="0">
                          <a:solidFill>
                            <a:srgbClr val="C00000"/>
                          </a:solidFill>
                        </a:rPr>
                        <a:t>Read</a:t>
                      </a:r>
                      <a:r>
                        <a:rPr lang="zh-CN" altLang="en-US" sz="2400" i="1" dirty="0" smtClean="0">
                          <a:solidFill>
                            <a:srgbClr val="C00000"/>
                          </a:solidFill>
                        </a:rPr>
                        <a:t> </a:t>
                      </a:r>
                      <a:r>
                        <a:rPr lang="en-US" altLang="zh-CN" sz="2400" dirty="0" smtClean="0"/>
                        <a:t>is</a:t>
                      </a:r>
                      <a:r>
                        <a:rPr lang="zh-CN" altLang="en-US" sz="2400" dirty="0" smtClean="0"/>
                        <a:t> </a:t>
                      </a:r>
                      <a:r>
                        <a:rPr lang="en-US" altLang="zh-CN" sz="2400" dirty="0" smtClean="0"/>
                        <a:t>process</a:t>
                      </a:r>
                      <a:r>
                        <a:rPr lang="zh-CN" altLang="en-US" sz="2400" dirty="0" smtClean="0"/>
                        <a:t> </a:t>
                      </a:r>
                      <a:r>
                        <a:rPr lang="en-US" altLang="zh-CN" sz="2400" dirty="0" smtClean="0"/>
                        <a:t>of</a:t>
                      </a:r>
                      <a:r>
                        <a:rPr lang="zh-CN" altLang="en-US" sz="2400" dirty="0" smtClean="0"/>
                        <a:t> </a:t>
                      </a:r>
                      <a:r>
                        <a:rPr lang="en-US" altLang="zh-CN" sz="2400" dirty="0" smtClean="0"/>
                        <a:t>....</a:t>
                      </a:r>
                      <a:endParaRPr lang="zh-CN" altLang="en-US" sz="2400" dirty="0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65644">
                <a:tc>
                  <a:txBody>
                    <a:bodyPr/>
                    <a:lstStyle/>
                    <a:p>
                      <a:r>
                        <a:rPr lang="en-US" altLang="zh-CN" sz="2400" dirty="0" smtClean="0"/>
                        <a:t>Lesser</a:t>
                      </a:r>
                      <a:r>
                        <a:rPr lang="zh-CN" altLang="en-US" sz="2400" dirty="0" smtClean="0"/>
                        <a:t> </a:t>
                      </a:r>
                      <a:r>
                        <a:rPr lang="en-US" altLang="zh-CN" sz="2400" dirty="0" smtClean="0"/>
                        <a:t>examines</a:t>
                      </a:r>
                      <a:r>
                        <a:rPr lang="zh-CN" altLang="en-US" sz="2400" dirty="0" smtClean="0"/>
                        <a:t> </a:t>
                      </a:r>
                      <a:r>
                        <a:rPr lang="en-US" altLang="zh-CN" sz="2400" dirty="0" smtClean="0"/>
                        <a:t>that...</a:t>
                      </a:r>
                      <a:endParaRPr lang="zh-CN" altLang="en-US" sz="24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400" dirty="0" smtClean="0"/>
                        <a:t>...</a:t>
                      </a:r>
                      <a:endParaRPr lang="zh-CN" altLang="en-US" sz="2400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400" dirty="0" smtClean="0"/>
                        <a:t>Not</a:t>
                      </a:r>
                      <a:r>
                        <a:rPr lang="zh-CN" altLang="en-US" sz="2400" baseline="0" dirty="0" smtClean="0"/>
                        <a:t> </a:t>
                      </a:r>
                      <a:r>
                        <a:rPr lang="en-US" altLang="zh-CN" sz="2400" baseline="0" dirty="0" smtClean="0"/>
                        <a:t>only</a:t>
                      </a:r>
                      <a:r>
                        <a:rPr lang="zh-CN" altLang="en-US" sz="2400" baseline="0" dirty="0" smtClean="0"/>
                        <a:t> </a:t>
                      </a:r>
                      <a:r>
                        <a:rPr lang="en-US" altLang="zh-CN" sz="2400" baseline="0" dirty="0" smtClean="0"/>
                        <a:t>does</a:t>
                      </a:r>
                      <a:r>
                        <a:rPr lang="zh-CN" altLang="en-US" sz="2400" baseline="0" dirty="0" smtClean="0"/>
                        <a:t> </a:t>
                      </a:r>
                      <a:r>
                        <a:rPr lang="en-US" altLang="zh-CN" sz="2400" baseline="0" dirty="0" smtClean="0">
                          <a:solidFill>
                            <a:srgbClr val="C00000"/>
                          </a:solidFill>
                        </a:rPr>
                        <a:t>it</a:t>
                      </a:r>
                      <a:r>
                        <a:rPr lang="en-US" altLang="zh-CN" sz="2400" baseline="0" dirty="0" smtClean="0"/>
                        <a:t>...</a:t>
                      </a:r>
                      <a:endParaRPr lang="zh-CN" altLang="en-US" sz="2400" dirty="0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7600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dirty="0" smtClean="0"/>
                        <a:t>Lesser</a:t>
                      </a:r>
                      <a:r>
                        <a:rPr lang="zh-CN" altLang="en-US" sz="2400" dirty="0" smtClean="0"/>
                        <a:t> </a:t>
                      </a:r>
                      <a:r>
                        <a:rPr lang="en-US" altLang="zh-CN" sz="2400" dirty="0" smtClean="0"/>
                        <a:t>reminds</a:t>
                      </a:r>
                      <a:r>
                        <a:rPr lang="zh-CN" altLang="en-US" sz="2400" dirty="0" smtClean="0"/>
                        <a:t> </a:t>
                      </a:r>
                      <a:r>
                        <a:rPr lang="en-US" altLang="zh-CN" sz="2400" dirty="0" smtClean="0"/>
                        <a:t>us</a:t>
                      </a:r>
                      <a:r>
                        <a:rPr lang="zh-CN" altLang="en-US" sz="2400" dirty="0" smtClean="0"/>
                        <a:t> </a:t>
                      </a:r>
                      <a:r>
                        <a:rPr lang="en-US" altLang="zh-CN" sz="2400" dirty="0" smtClean="0"/>
                        <a:t>that...</a:t>
                      </a:r>
                      <a:endParaRPr lang="zh-CN" altLang="en-US" sz="2400" dirty="0" smtClean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400" dirty="0" smtClean="0">
                          <a:solidFill>
                            <a:srgbClr val="C00000"/>
                          </a:solidFill>
                        </a:rPr>
                        <a:t>It</a:t>
                      </a:r>
                      <a:r>
                        <a:rPr lang="zh-CN" altLang="en-US" sz="2400" dirty="0" smtClean="0"/>
                        <a:t> </a:t>
                      </a:r>
                      <a:r>
                        <a:rPr lang="en-US" altLang="zh-CN" sz="2400" dirty="0" smtClean="0"/>
                        <a:t>gracefully</a:t>
                      </a:r>
                      <a:r>
                        <a:rPr lang="zh-CN" altLang="en-US" sz="2400" dirty="0" smtClean="0"/>
                        <a:t> </a:t>
                      </a:r>
                      <a:r>
                        <a:rPr lang="en-US" altLang="zh-CN" sz="2400" dirty="0" smtClean="0"/>
                        <a:t>demands</a:t>
                      </a:r>
                      <a:r>
                        <a:rPr lang="zh-CN" altLang="en-US" sz="2400" baseline="0" dirty="0" smtClean="0"/>
                        <a:t> </a:t>
                      </a:r>
                      <a:r>
                        <a:rPr lang="en-US" altLang="zh-CN" sz="2400" baseline="0" dirty="0" smtClean="0"/>
                        <a:t>the</a:t>
                      </a:r>
                      <a:r>
                        <a:rPr lang="zh-CN" altLang="en-US" sz="2400" baseline="0" dirty="0" smtClean="0"/>
                        <a:t> </a:t>
                      </a:r>
                      <a:r>
                        <a:rPr lang="en-US" altLang="zh-CN" sz="2400" baseline="0" dirty="0" smtClean="0"/>
                        <a:t>reader...</a:t>
                      </a:r>
                      <a:endParaRPr lang="zh-CN" altLang="en-US" sz="2400" dirty="0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801974">
                <a:tc>
                  <a:txBody>
                    <a:bodyPr/>
                    <a:lstStyle/>
                    <a:p>
                      <a:r>
                        <a:rPr lang="en-US" altLang="zh-CN" sz="2400" dirty="0" smtClean="0"/>
                        <a:t>...</a:t>
                      </a:r>
                      <a:endParaRPr lang="zh-CN" altLang="en-US" sz="24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400" dirty="0" smtClean="0"/>
                        <a:t>I</a:t>
                      </a:r>
                      <a:r>
                        <a:rPr lang="zh-CN" altLang="en-US" sz="2400" dirty="0" smtClean="0"/>
                        <a:t> </a:t>
                      </a:r>
                      <a:r>
                        <a:rPr lang="en-US" altLang="zh-CN" sz="2400" dirty="0" smtClean="0"/>
                        <a:t>would</a:t>
                      </a:r>
                      <a:r>
                        <a:rPr lang="zh-CN" altLang="en-US" sz="2400" dirty="0" smtClean="0"/>
                        <a:t> </a:t>
                      </a:r>
                      <a:r>
                        <a:rPr lang="en-US" altLang="zh-CN" sz="2400" dirty="0" smtClean="0"/>
                        <a:t>just</a:t>
                      </a:r>
                      <a:r>
                        <a:rPr lang="zh-CN" altLang="en-US" sz="2400" dirty="0" smtClean="0"/>
                        <a:t> </a:t>
                      </a:r>
                      <a:r>
                        <a:rPr lang="en-US" altLang="zh-CN" sz="2400" dirty="0" smtClean="0"/>
                        <a:t>humbly</a:t>
                      </a:r>
                      <a:r>
                        <a:rPr lang="zh-CN" altLang="en-US" sz="2400" dirty="0" smtClean="0"/>
                        <a:t> </a:t>
                      </a:r>
                      <a:r>
                        <a:rPr lang="en-US" altLang="zh-CN" sz="2400" dirty="0" smtClean="0"/>
                        <a:t>suggest</a:t>
                      </a:r>
                      <a:r>
                        <a:rPr lang="zh-CN" altLang="en-US" sz="2400" dirty="0" smtClean="0"/>
                        <a:t> </a:t>
                      </a:r>
                      <a:r>
                        <a:rPr lang="en-US" altLang="zh-CN" sz="2400" dirty="0" smtClean="0"/>
                        <a:t>you</a:t>
                      </a:r>
                      <a:r>
                        <a:rPr lang="zh-CN" altLang="en-US" sz="2400" dirty="0" smtClean="0"/>
                        <a:t> </a:t>
                      </a:r>
                      <a:r>
                        <a:rPr lang="en-US" altLang="zh-CN" sz="2400" dirty="0" smtClean="0"/>
                        <a:t>read</a:t>
                      </a:r>
                      <a:r>
                        <a:rPr lang="zh-CN" altLang="en-US" sz="2400" dirty="0" smtClean="0"/>
                        <a:t> </a:t>
                      </a:r>
                      <a:r>
                        <a:rPr lang="en-US" altLang="zh-CN" sz="2400" i="1" dirty="0" smtClean="0">
                          <a:solidFill>
                            <a:srgbClr val="C00000"/>
                          </a:solidFill>
                        </a:rPr>
                        <a:t>Why</a:t>
                      </a:r>
                      <a:r>
                        <a:rPr lang="zh-CN" altLang="en-US" sz="2400" i="1" dirty="0" smtClean="0">
                          <a:solidFill>
                            <a:srgbClr val="C00000"/>
                          </a:solidFill>
                        </a:rPr>
                        <a:t> </a:t>
                      </a:r>
                      <a:r>
                        <a:rPr lang="en-US" altLang="zh-CN" sz="2400" i="1" dirty="0" smtClean="0">
                          <a:solidFill>
                            <a:srgbClr val="C00000"/>
                          </a:solidFill>
                        </a:rPr>
                        <a:t>I</a:t>
                      </a:r>
                      <a:r>
                        <a:rPr lang="zh-CN" altLang="en-US" sz="2400" i="1" dirty="0" smtClean="0">
                          <a:solidFill>
                            <a:srgbClr val="C00000"/>
                          </a:solidFill>
                        </a:rPr>
                        <a:t> </a:t>
                      </a:r>
                      <a:r>
                        <a:rPr lang="en-US" altLang="zh-CN" sz="2400" i="1" dirty="0" smtClean="0">
                          <a:solidFill>
                            <a:srgbClr val="C00000"/>
                          </a:solidFill>
                        </a:rPr>
                        <a:t>Read</a:t>
                      </a:r>
                      <a:r>
                        <a:rPr lang="zh-CN" altLang="en-US" sz="2400" dirty="0" smtClean="0"/>
                        <a:t> </a:t>
                      </a:r>
                      <a:r>
                        <a:rPr lang="en-US" altLang="zh-CN" sz="2400" dirty="0" smtClean="0"/>
                        <a:t>first,...</a:t>
                      </a:r>
                      <a:endParaRPr lang="zh-CN" altLang="en-US" sz="2400" dirty="0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5" name="组 4"/>
          <p:cNvGrpSpPr/>
          <p:nvPr/>
        </p:nvGrpSpPr>
        <p:grpSpPr>
          <a:xfrm>
            <a:off x="1" y="6463146"/>
            <a:ext cx="12191999" cy="387550"/>
            <a:chOff x="1" y="6463146"/>
            <a:chExt cx="12191999" cy="387550"/>
          </a:xfrm>
        </p:grpSpPr>
        <p:sp>
          <p:nvSpPr>
            <p:cNvPr id="6" name="圆角矩形 5"/>
            <p:cNvSpPr/>
            <p:nvPr/>
          </p:nvSpPr>
          <p:spPr>
            <a:xfrm>
              <a:off x="1683327" y="6463146"/>
              <a:ext cx="10508673" cy="38755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1" y="6463146"/>
              <a:ext cx="6109854" cy="387549"/>
            </a:xfrm>
            <a:prstGeom prst="round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242601607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文本框 381"/>
          <p:cNvSpPr txBox="1"/>
          <p:nvPr/>
        </p:nvSpPr>
        <p:spPr>
          <a:xfrm>
            <a:off x="1392702" y="140524"/>
            <a:ext cx="7835704" cy="94253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890575" y="378648"/>
            <a:ext cx="67188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800" dirty="0">
                <a:latin typeface="Beirut" charset="-78"/>
                <a:ea typeface="Beirut" charset="-78"/>
                <a:cs typeface="Beirut" charset="-78"/>
              </a:rPr>
              <a:t>LET’S</a:t>
            </a:r>
            <a:r>
              <a:rPr kumimoji="1" lang="zh-CN" altLang="en-US" sz="2800" dirty="0">
                <a:latin typeface="Beirut" charset="-78"/>
                <a:ea typeface="Beirut" charset="-78"/>
                <a:cs typeface="Beirut" charset="-78"/>
              </a:rPr>
              <a:t> </a:t>
            </a:r>
            <a:r>
              <a:rPr kumimoji="1" lang="en-US" altLang="zh-CN" sz="2800" dirty="0" smtClean="0">
                <a:latin typeface="Beirut" charset="-78"/>
                <a:ea typeface="Beirut" charset="-78"/>
                <a:cs typeface="Beirut" charset="-78"/>
              </a:rPr>
              <a:t>EVALUATE!</a:t>
            </a:r>
            <a:endParaRPr kumimoji="1" lang="zh-CN" altLang="en-US" sz="2800" dirty="0">
              <a:latin typeface="Beirut" charset="-78"/>
              <a:ea typeface="Beirut" charset="-78"/>
              <a:cs typeface="Beirut" charset="-78"/>
            </a:endParaRPr>
          </a:p>
        </p:txBody>
      </p:sp>
      <p:graphicFrame>
        <p:nvGraphicFramePr>
          <p:cNvPr id="4" name="图表 3"/>
          <p:cNvGraphicFramePr/>
          <p:nvPr>
            <p:extLst>
              <p:ext uri="{D42A27DB-BD31-4B8C-83A1-F6EECF244321}">
                <p14:modId xmlns:p14="http://schemas.microsoft.com/office/powerpoint/2010/main" xmlns="" val="1378664926"/>
              </p:ext>
            </p:extLst>
          </p:nvPr>
        </p:nvGraphicFramePr>
        <p:xfrm>
          <a:off x="1550735" y="1973179"/>
          <a:ext cx="9422064" cy="37079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5" name="组 4"/>
          <p:cNvGrpSpPr/>
          <p:nvPr/>
        </p:nvGrpSpPr>
        <p:grpSpPr>
          <a:xfrm>
            <a:off x="1" y="6463146"/>
            <a:ext cx="12191999" cy="387550"/>
            <a:chOff x="1" y="6463146"/>
            <a:chExt cx="12191999" cy="387550"/>
          </a:xfrm>
        </p:grpSpPr>
        <p:sp>
          <p:nvSpPr>
            <p:cNvPr id="6" name="圆角矩形 5"/>
            <p:cNvSpPr/>
            <p:nvPr/>
          </p:nvSpPr>
          <p:spPr>
            <a:xfrm>
              <a:off x="1683327" y="6463146"/>
              <a:ext cx="10508673" cy="38755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1" y="6463146"/>
              <a:ext cx="6109854" cy="387549"/>
            </a:xfrm>
            <a:prstGeom prst="round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16487793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文本框 381"/>
          <p:cNvSpPr txBox="1"/>
          <p:nvPr/>
        </p:nvSpPr>
        <p:spPr>
          <a:xfrm>
            <a:off x="1227122" y="135524"/>
            <a:ext cx="7835704" cy="94253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744070" y="404480"/>
            <a:ext cx="67188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800" dirty="0">
                <a:latin typeface="Beirut" charset="-78"/>
                <a:ea typeface="Beirut" charset="-78"/>
                <a:cs typeface="Beirut" charset="-78"/>
              </a:rPr>
              <a:t>LET’S</a:t>
            </a:r>
            <a:r>
              <a:rPr kumimoji="1" lang="zh-CN" altLang="en-US" sz="2800" dirty="0">
                <a:latin typeface="Beirut" charset="-78"/>
                <a:ea typeface="Beirut" charset="-78"/>
                <a:cs typeface="Beirut" charset="-78"/>
              </a:rPr>
              <a:t> </a:t>
            </a:r>
            <a:r>
              <a:rPr kumimoji="1" lang="en-US" altLang="zh-CN" sz="2800" dirty="0" smtClean="0">
                <a:latin typeface="Beirut" charset="-78"/>
                <a:ea typeface="Beirut" charset="-78"/>
                <a:cs typeface="Beirut" charset="-78"/>
              </a:rPr>
              <a:t>EVALUATE!</a:t>
            </a:r>
            <a:endParaRPr kumimoji="1" lang="zh-CN" altLang="en-US" sz="2800" dirty="0">
              <a:latin typeface="Beirut" charset="-78"/>
              <a:ea typeface="Beirut" charset="-78"/>
              <a:cs typeface="Beirut" charset="-7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-647824" y="2594527"/>
            <a:ext cx="5163055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zh-CN"/>
            </a:defPPr>
            <a:lvl1pPr algn="ctr">
              <a:defRPr kumimoji="1" sz="5400" b="1" cap="none" spc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defRPr>
            </a:lvl1pPr>
          </a:lstStyle>
          <a:p>
            <a:r>
              <a:rPr lang="en-US" altLang="zh-CN" sz="3200" dirty="0">
                <a:ln/>
                <a:solidFill>
                  <a:srgbClr val="002060"/>
                </a:solidFill>
                <a:effectLst/>
              </a:rPr>
              <a:t>EVALUATION</a:t>
            </a:r>
            <a:endParaRPr lang="zh-CN" altLang="en-US" sz="3200" dirty="0">
              <a:ln/>
              <a:solidFill>
                <a:srgbClr val="002060"/>
              </a:solidFill>
              <a:effectLst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86782" y="4600736"/>
            <a:ext cx="209384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kumimoji="1" lang="en-US" altLang="zh-CN" sz="3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EVIDENCE</a:t>
            </a:r>
            <a:endParaRPr lang="zh-CN" altLang="en-US" sz="3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>
                  <a:lumMod val="50000"/>
                </a:schemeClr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xmlns="" val="569351448"/>
              </p:ext>
            </p:extLst>
          </p:nvPr>
        </p:nvGraphicFramePr>
        <p:xfrm>
          <a:off x="2592653" y="1733343"/>
          <a:ext cx="4825523" cy="44733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87429"/>
              </p:ext>
            </p:extLst>
          </p:nvPr>
        </p:nvGraphicFramePr>
        <p:xfrm>
          <a:off x="7703257" y="2554654"/>
          <a:ext cx="3833253" cy="3052333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3833253"/>
              </a:tblGrid>
              <a:tr h="971853">
                <a:tc>
                  <a:txBody>
                    <a:bodyPr/>
                    <a:lstStyle/>
                    <a:p>
                      <a:pPr indent="-457200">
                        <a:lnSpc>
                          <a:spcPct val="150000"/>
                        </a:lnSpc>
                      </a:pPr>
                      <a:endParaRPr lang="zh-CN" altLang="en-US" sz="2400" dirty="0">
                        <a:latin typeface="Century" charset="0"/>
                        <a:ea typeface="Century" charset="0"/>
                        <a:cs typeface="Century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1152330">
                <a:tc>
                  <a:txBody>
                    <a:bodyPr/>
                    <a:lstStyle/>
                    <a:p>
                      <a:pPr indent="-457200"/>
                      <a:endParaRPr lang="zh-CN" altLang="en-US" sz="2400" dirty="0">
                        <a:latin typeface="Century" charset="0"/>
                        <a:ea typeface="Century" charset="0"/>
                        <a:cs typeface="Century" charset="0"/>
                      </a:endParaRPr>
                    </a:p>
                  </a:txBody>
                  <a:tcPr>
                    <a:solidFill>
                      <a:schemeClr val="bg1">
                        <a:alpha val="20000"/>
                      </a:schemeClr>
                    </a:solidFill>
                  </a:tcPr>
                </a:tc>
              </a:tr>
              <a:tr h="928150">
                <a:tc>
                  <a:txBody>
                    <a:bodyPr/>
                    <a:lstStyle/>
                    <a:p>
                      <a:pPr indent="-457200">
                        <a:lnSpc>
                          <a:spcPct val="150000"/>
                        </a:lnSpc>
                      </a:pPr>
                      <a:r>
                        <a:rPr lang="zh-CN" altLang="en-US" sz="2400" baseline="0" dirty="0" smtClean="0">
                          <a:latin typeface="Century" charset="0"/>
                          <a:ea typeface="Century" charset="0"/>
                          <a:cs typeface="Century" charset="0"/>
                        </a:rPr>
                        <a:t>   </a:t>
                      </a:r>
                      <a:endParaRPr lang="zh-CN" altLang="en-US" sz="2400" dirty="0">
                        <a:latin typeface="Century" charset="0"/>
                        <a:ea typeface="Century" charset="0"/>
                        <a:cs typeface="Century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pSp>
        <p:nvGrpSpPr>
          <p:cNvPr id="9" name="组 8"/>
          <p:cNvGrpSpPr/>
          <p:nvPr/>
        </p:nvGrpSpPr>
        <p:grpSpPr>
          <a:xfrm>
            <a:off x="8404041" y="4896942"/>
            <a:ext cx="2216159" cy="687002"/>
            <a:chOff x="5717583" y="3050583"/>
            <a:chExt cx="2216159" cy="1061634"/>
          </a:xfrm>
          <a:solidFill>
            <a:schemeClr val="accent2">
              <a:lumMod val="75000"/>
            </a:schemeClr>
          </a:solidFill>
        </p:grpSpPr>
        <p:grpSp>
          <p:nvGrpSpPr>
            <p:cNvPr id="10" name="组 9"/>
            <p:cNvGrpSpPr/>
            <p:nvPr/>
          </p:nvGrpSpPr>
          <p:grpSpPr>
            <a:xfrm rot="10800000">
              <a:off x="5717583" y="3050583"/>
              <a:ext cx="1061634" cy="1061634"/>
              <a:chOff x="1118934" y="40077"/>
              <a:chExt cx="1061634" cy="1061634"/>
            </a:xfrm>
            <a:grpFill/>
          </p:grpSpPr>
          <p:sp>
            <p:nvSpPr>
              <p:cNvPr id="14" name="下箭头 13"/>
              <p:cNvSpPr/>
              <p:nvPr/>
            </p:nvSpPr>
            <p:spPr>
              <a:xfrm rot="16200000">
                <a:off x="1118934" y="40077"/>
                <a:ext cx="1061634" cy="1061634"/>
              </a:xfrm>
              <a:prstGeom prst="downArrow">
                <a:avLst>
                  <a:gd name="adj1" fmla="val 50000"/>
                  <a:gd name="adj2" fmla="val 35000"/>
                </a:avLst>
              </a:prstGeom>
              <a:grpFill/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3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5" name="下箭头 4"/>
              <p:cNvSpPr/>
              <p:nvPr/>
            </p:nvSpPr>
            <p:spPr>
              <a:xfrm rot="10800000">
                <a:off x="1118935" y="305484"/>
                <a:ext cx="875848" cy="530817"/>
              </a:xfrm>
              <a:prstGeom prst="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28016" tIns="128016" rIns="128016" bIns="128016" numCol="1" spcCol="1270" anchor="ctr" anchorCtr="0">
                <a:noAutofit/>
              </a:bodyPr>
              <a:lstStyle/>
              <a:p>
                <a:pPr lvl="0" algn="ctr" defTabSz="8001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1800" kern="1200" dirty="0"/>
              </a:p>
            </p:txBody>
          </p:sp>
        </p:grpSp>
        <p:grpSp>
          <p:nvGrpSpPr>
            <p:cNvPr id="11" name="组 10"/>
            <p:cNvGrpSpPr/>
            <p:nvPr/>
          </p:nvGrpSpPr>
          <p:grpSpPr>
            <a:xfrm>
              <a:off x="6872108" y="3050583"/>
              <a:ext cx="1061634" cy="1061634"/>
              <a:chOff x="1118934" y="40077"/>
              <a:chExt cx="1061634" cy="1061634"/>
            </a:xfrm>
            <a:grpFill/>
          </p:grpSpPr>
          <p:sp>
            <p:nvSpPr>
              <p:cNvPr id="12" name="下箭头 11"/>
              <p:cNvSpPr/>
              <p:nvPr/>
            </p:nvSpPr>
            <p:spPr>
              <a:xfrm rot="16200000">
                <a:off x="1118934" y="40077"/>
                <a:ext cx="1061634" cy="1061634"/>
              </a:xfrm>
              <a:prstGeom prst="downArrow">
                <a:avLst>
                  <a:gd name="adj1" fmla="val 50000"/>
                  <a:gd name="adj2" fmla="val 35000"/>
                </a:avLst>
              </a:prstGeom>
              <a:grpFill/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3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3" name="下箭头 4"/>
              <p:cNvSpPr/>
              <p:nvPr/>
            </p:nvSpPr>
            <p:spPr>
              <a:xfrm rot="10800000">
                <a:off x="1118935" y="305484"/>
                <a:ext cx="875848" cy="530817"/>
              </a:xfrm>
              <a:prstGeom prst="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28016" tIns="128016" rIns="128016" bIns="128016" numCol="1" spcCol="1270" anchor="ctr" anchorCtr="0">
                <a:noAutofit/>
              </a:bodyPr>
              <a:lstStyle/>
              <a:p>
                <a:pPr lvl="0" algn="ctr" defTabSz="8001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1800" kern="1200" dirty="0"/>
              </a:p>
            </p:txBody>
          </p:sp>
        </p:grpSp>
      </p:grpSp>
      <p:grpSp>
        <p:nvGrpSpPr>
          <p:cNvPr id="16" name="组 15"/>
          <p:cNvGrpSpPr/>
          <p:nvPr/>
        </p:nvGrpSpPr>
        <p:grpSpPr>
          <a:xfrm>
            <a:off x="8496933" y="2758891"/>
            <a:ext cx="2123267" cy="703672"/>
            <a:chOff x="5810475" y="4137613"/>
            <a:chExt cx="2123267" cy="1061634"/>
          </a:xfrm>
          <a:solidFill>
            <a:schemeClr val="accent6">
              <a:lumMod val="75000"/>
            </a:schemeClr>
          </a:solidFill>
        </p:grpSpPr>
        <p:grpSp>
          <p:nvGrpSpPr>
            <p:cNvPr id="17" name="组 16"/>
            <p:cNvGrpSpPr/>
            <p:nvPr/>
          </p:nvGrpSpPr>
          <p:grpSpPr>
            <a:xfrm>
              <a:off x="6872108" y="4137613"/>
              <a:ext cx="1061634" cy="1061634"/>
              <a:chOff x="1118934" y="40077"/>
              <a:chExt cx="1061634" cy="1061634"/>
            </a:xfrm>
            <a:grpFill/>
          </p:grpSpPr>
          <p:sp>
            <p:nvSpPr>
              <p:cNvPr id="21" name="下箭头 20"/>
              <p:cNvSpPr/>
              <p:nvPr/>
            </p:nvSpPr>
            <p:spPr>
              <a:xfrm rot="16200000">
                <a:off x="1118934" y="40077"/>
                <a:ext cx="1061634" cy="1061634"/>
              </a:xfrm>
              <a:prstGeom prst="downArrow">
                <a:avLst>
                  <a:gd name="adj1" fmla="val 50000"/>
                  <a:gd name="adj2" fmla="val 35000"/>
                </a:avLst>
              </a:prstGeom>
              <a:grpFill/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3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22" name="下箭头 4"/>
              <p:cNvSpPr/>
              <p:nvPr/>
            </p:nvSpPr>
            <p:spPr>
              <a:xfrm rot="10800000">
                <a:off x="1118935" y="305484"/>
                <a:ext cx="875848" cy="530817"/>
              </a:xfrm>
              <a:prstGeom prst="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28016" tIns="128016" rIns="128016" bIns="128016" numCol="1" spcCol="1270" anchor="ctr" anchorCtr="0">
                <a:noAutofit/>
              </a:bodyPr>
              <a:lstStyle/>
              <a:p>
                <a:pPr lvl="0" algn="ctr" defTabSz="8001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1800" kern="1200" dirty="0"/>
              </a:p>
            </p:txBody>
          </p:sp>
        </p:grpSp>
        <p:grpSp>
          <p:nvGrpSpPr>
            <p:cNvPr id="18" name="组 17"/>
            <p:cNvGrpSpPr/>
            <p:nvPr/>
          </p:nvGrpSpPr>
          <p:grpSpPr>
            <a:xfrm>
              <a:off x="5810475" y="4137613"/>
              <a:ext cx="1061634" cy="1061634"/>
              <a:chOff x="1118934" y="40077"/>
              <a:chExt cx="1061634" cy="1061634"/>
            </a:xfrm>
            <a:grpFill/>
          </p:grpSpPr>
          <p:sp>
            <p:nvSpPr>
              <p:cNvPr id="19" name="下箭头 18"/>
              <p:cNvSpPr/>
              <p:nvPr/>
            </p:nvSpPr>
            <p:spPr>
              <a:xfrm rot="16200000">
                <a:off x="1118934" y="40077"/>
                <a:ext cx="1061634" cy="1061634"/>
              </a:xfrm>
              <a:prstGeom prst="downArrow">
                <a:avLst>
                  <a:gd name="adj1" fmla="val 50000"/>
                  <a:gd name="adj2" fmla="val 35000"/>
                </a:avLst>
              </a:prstGeom>
              <a:grpFill/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3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20" name="下箭头 4"/>
              <p:cNvSpPr/>
              <p:nvPr/>
            </p:nvSpPr>
            <p:spPr>
              <a:xfrm rot="10800000">
                <a:off x="1118935" y="305484"/>
                <a:ext cx="875848" cy="530817"/>
              </a:xfrm>
              <a:prstGeom prst="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28016" tIns="128016" rIns="128016" bIns="128016" numCol="1" spcCol="1270" anchor="ctr" anchorCtr="0">
                <a:noAutofit/>
              </a:bodyPr>
              <a:lstStyle/>
              <a:p>
                <a:pPr lvl="0" algn="ctr" defTabSz="8001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1800" kern="1200" dirty="0"/>
              </a:p>
            </p:txBody>
          </p:sp>
        </p:grpSp>
      </p:grpSp>
      <p:grpSp>
        <p:nvGrpSpPr>
          <p:cNvPr id="23" name="组 22"/>
          <p:cNvGrpSpPr/>
          <p:nvPr/>
        </p:nvGrpSpPr>
        <p:grpSpPr>
          <a:xfrm>
            <a:off x="8094086" y="3719008"/>
            <a:ext cx="2375406" cy="941460"/>
            <a:chOff x="5810476" y="3892683"/>
            <a:chExt cx="2375406" cy="1417737"/>
          </a:xfrm>
        </p:grpSpPr>
        <p:grpSp>
          <p:nvGrpSpPr>
            <p:cNvPr id="24" name="组 23"/>
            <p:cNvGrpSpPr/>
            <p:nvPr/>
          </p:nvGrpSpPr>
          <p:grpSpPr>
            <a:xfrm>
              <a:off x="6248399" y="4248786"/>
              <a:ext cx="1499558" cy="1061634"/>
              <a:chOff x="495225" y="151250"/>
              <a:chExt cx="1499558" cy="1061634"/>
            </a:xfrm>
          </p:grpSpPr>
          <p:sp>
            <p:nvSpPr>
              <p:cNvPr id="28" name="下箭头 27"/>
              <p:cNvSpPr/>
              <p:nvPr/>
            </p:nvSpPr>
            <p:spPr>
              <a:xfrm rot="16200000">
                <a:off x="495225" y="151250"/>
                <a:ext cx="1061634" cy="1061634"/>
              </a:xfrm>
              <a:prstGeom prst="downArrow">
                <a:avLst>
                  <a:gd name="adj1" fmla="val 50000"/>
                  <a:gd name="adj2" fmla="val 35000"/>
                </a:avLst>
              </a:prstGeom>
              <a:solidFill>
                <a:schemeClr val="accent1">
                  <a:lumMod val="60000"/>
                  <a:lumOff val="40000"/>
                </a:schemeClr>
              </a:solidFill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3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29" name="下箭头 4"/>
              <p:cNvSpPr/>
              <p:nvPr/>
            </p:nvSpPr>
            <p:spPr>
              <a:xfrm rot="10800000">
                <a:off x="1118935" y="305484"/>
                <a:ext cx="875848" cy="530817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28016" tIns="128016" rIns="128016" bIns="128016" numCol="1" spcCol="1270" anchor="ctr" anchorCtr="0">
                <a:noAutofit/>
              </a:bodyPr>
              <a:lstStyle/>
              <a:p>
                <a:pPr lvl="0" algn="ctr" defTabSz="8001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1800" kern="1200" dirty="0"/>
              </a:p>
            </p:txBody>
          </p:sp>
        </p:grpSp>
        <p:grpSp>
          <p:nvGrpSpPr>
            <p:cNvPr id="25" name="组 24"/>
            <p:cNvGrpSpPr/>
            <p:nvPr/>
          </p:nvGrpSpPr>
          <p:grpSpPr>
            <a:xfrm>
              <a:off x="5810476" y="3892683"/>
              <a:ext cx="2375406" cy="1061634"/>
              <a:chOff x="1118935" y="-204853"/>
              <a:chExt cx="2375406" cy="1061634"/>
            </a:xfrm>
          </p:grpSpPr>
          <p:sp>
            <p:nvSpPr>
              <p:cNvPr id="26" name="下箭头 25"/>
              <p:cNvSpPr/>
              <p:nvPr/>
            </p:nvSpPr>
            <p:spPr>
              <a:xfrm rot="16200000">
                <a:off x="2432707" y="-204853"/>
                <a:ext cx="1061634" cy="1061634"/>
              </a:xfrm>
              <a:prstGeom prst="downArrow">
                <a:avLst>
                  <a:gd name="adj1" fmla="val 50000"/>
                  <a:gd name="adj2" fmla="val 35000"/>
                </a:avLst>
              </a:prstGeom>
              <a:solidFill>
                <a:schemeClr val="accent1">
                  <a:lumMod val="50000"/>
                </a:schemeClr>
              </a:solidFill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3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27" name="下箭头 4"/>
              <p:cNvSpPr/>
              <p:nvPr/>
            </p:nvSpPr>
            <p:spPr>
              <a:xfrm rot="10800000">
                <a:off x="1118935" y="305484"/>
                <a:ext cx="875848" cy="530817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28016" tIns="128016" rIns="128016" bIns="128016" numCol="1" spcCol="1270" anchor="ctr" anchorCtr="0">
                <a:noAutofit/>
              </a:bodyPr>
              <a:lstStyle/>
              <a:p>
                <a:pPr lvl="0" algn="ctr" defTabSz="8001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1800" kern="1200" dirty="0"/>
              </a:p>
            </p:txBody>
          </p:sp>
        </p:grpSp>
      </p:grpSp>
      <p:sp>
        <p:nvSpPr>
          <p:cNvPr id="30" name="上箭头 29"/>
          <p:cNvSpPr/>
          <p:nvPr/>
        </p:nvSpPr>
        <p:spPr>
          <a:xfrm>
            <a:off x="1716804" y="3270680"/>
            <a:ext cx="216899" cy="1118828"/>
          </a:xfrm>
          <a:prstGeom prst="up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32" name="组 31"/>
          <p:cNvGrpSpPr/>
          <p:nvPr/>
        </p:nvGrpSpPr>
        <p:grpSpPr>
          <a:xfrm>
            <a:off x="1" y="6463146"/>
            <a:ext cx="12191999" cy="387550"/>
            <a:chOff x="1" y="6463146"/>
            <a:chExt cx="12191999" cy="387550"/>
          </a:xfrm>
        </p:grpSpPr>
        <p:sp>
          <p:nvSpPr>
            <p:cNvPr id="33" name="圆角矩形 32"/>
            <p:cNvSpPr/>
            <p:nvPr/>
          </p:nvSpPr>
          <p:spPr>
            <a:xfrm>
              <a:off x="1683327" y="6463146"/>
              <a:ext cx="10508673" cy="38755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" name="圆角矩形 33"/>
            <p:cNvSpPr/>
            <p:nvPr/>
          </p:nvSpPr>
          <p:spPr>
            <a:xfrm>
              <a:off x="1" y="6463146"/>
              <a:ext cx="6109854" cy="387549"/>
            </a:xfrm>
            <a:prstGeom prst="round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45368841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7"/>
          <p:cNvGrpSpPr/>
          <p:nvPr/>
        </p:nvGrpSpPr>
        <p:grpSpPr>
          <a:xfrm>
            <a:off x="4871920" y="1154878"/>
            <a:ext cx="6621834" cy="5509013"/>
            <a:chOff x="4099660" y="1022233"/>
            <a:chExt cx="4837955" cy="4131759"/>
          </a:xfrm>
        </p:grpSpPr>
        <p:sp>
          <p:nvSpPr>
            <p:cNvPr id="34" name="Rectangle 33"/>
            <p:cNvSpPr/>
            <p:nvPr/>
          </p:nvSpPr>
          <p:spPr>
            <a:xfrm>
              <a:off x="4099660" y="1022233"/>
              <a:ext cx="1530337" cy="3770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667" dirty="0">
                  <a:latin typeface="Times New Roman" panose="02020603050405020304" pitchFamily="18" charset="0"/>
                  <a:ea typeface="Open Sans" pitchFamily="34" charset="0"/>
                  <a:cs typeface="Times New Roman" panose="02020603050405020304" pitchFamily="18" charset="0"/>
                </a:rPr>
                <a:t>TEXTBOOK</a:t>
              </a:r>
              <a:endParaRPr lang="en-US" sz="2667" dirty="0">
                <a:latin typeface="Times New Roman" panose="02020603050405020304" pitchFamily="18" charset="0"/>
                <a:ea typeface="Open Sans Light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8423648" y="3607415"/>
              <a:ext cx="513967" cy="15465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800" dirty="0">
                  <a:solidFill>
                    <a:srgbClr val="3FD5BA"/>
                  </a:solidFill>
                  <a:latin typeface="Times New Roman" panose="02020603050405020304" pitchFamily="18" charset="0"/>
                  <a:ea typeface="Open Sans Light" pitchFamily="34" charset="0"/>
                  <a:cs typeface="Times New Roman" panose="02020603050405020304" pitchFamily="18" charset="0"/>
                </a:rPr>
                <a:t>1</a:t>
              </a: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1392702" y="140524"/>
            <a:ext cx="7835704" cy="94253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kumimoji="1" lang="zh-CN" altLang="en-US"/>
          </a:p>
        </p:txBody>
      </p:sp>
      <p:grpSp>
        <p:nvGrpSpPr>
          <p:cNvPr id="13" name="组 12"/>
          <p:cNvGrpSpPr/>
          <p:nvPr/>
        </p:nvGrpSpPr>
        <p:grpSpPr>
          <a:xfrm>
            <a:off x="3612803" y="1882926"/>
            <a:ext cx="4936239" cy="3980746"/>
            <a:chOff x="4987364" y="1148485"/>
            <a:chExt cx="4676245" cy="4056925"/>
          </a:xfrm>
        </p:grpSpPr>
        <p:sp>
          <p:nvSpPr>
            <p:cNvPr id="141" name="TextBox 55">
              <a:extLst>
                <a:ext uri="{FF2B5EF4-FFF2-40B4-BE49-F238E27FC236}">
                  <a16:creationId xmlns="" xmlns:a16="http://schemas.microsoft.com/office/drawing/2014/main" id="{66C324D4-46A1-42FD-8852-75C099F5E5D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87364" y="4275727"/>
              <a:ext cx="4676245" cy="461665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accent1"/>
              </a:solidFill>
              <a:miter lim="800000"/>
              <a:headEnd/>
              <a:tailEnd/>
            </a:ln>
            <a:ex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ajor"/>
          </p:style>
          <p:txBody>
            <a:bodyPr wrap="square">
              <a:spAutoFit/>
            </a:bodyPr>
            <a:lstStyle>
              <a:lvl1pPr>
                <a:defRPr>
                  <a:latin typeface="+mj-lt"/>
                  <a:ea typeface="+mj-ea"/>
                  <a:cs typeface="+mj-cs"/>
                </a:defRPr>
              </a:lvl1pPr>
              <a:lvl2pPr>
                <a:defRPr>
                  <a:latin typeface="+mj-lt"/>
                  <a:ea typeface="+mj-ea"/>
                  <a:cs typeface="+mj-cs"/>
                </a:defRPr>
              </a:lvl2pPr>
              <a:lvl3pPr>
                <a:defRPr>
                  <a:latin typeface="+mj-lt"/>
                  <a:ea typeface="+mj-ea"/>
                  <a:cs typeface="+mj-cs"/>
                </a:defRPr>
              </a:lvl3pPr>
              <a:lvl4pPr>
                <a:defRPr>
                  <a:latin typeface="+mj-lt"/>
                  <a:ea typeface="+mj-ea"/>
                  <a:cs typeface="+mj-cs"/>
                </a:defRPr>
              </a:lvl4pPr>
              <a:lvl5pPr>
                <a:defRPr>
                  <a:latin typeface="+mj-lt"/>
                  <a:ea typeface="+mj-ea"/>
                  <a:cs typeface="+mj-cs"/>
                </a:defRPr>
              </a:lvl5pPr>
              <a:lvl6pPr>
                <a:defRPr>
                  <a:latin typeface="+mj-lt"/>
                  <a:ea typeface="+mj-ea"/>
                  <a:cs typeface="+mj-cs"/>
                </a:defRPr>
              </a:lvl6pPr>
              <a:lvl7pPr>
                <a:defRPr>
                  <a:latin typeface="+mj-lt"/>
                  <a:ea typeface="+mj-ea"/>
                  <a:cs typeface="+mj-cs"/>
                </a:defRPr>
              </a:lvl7pPr>
              <a:lvl8pPr>
                <a:defRPr>
                  <a:latin typeface="+mj-lt"/>
                  <a:ea typeface="+mj-ea"/>
                  <a:cs typeface="+mj-cs"/>
                </a:defRPr>
              </a:lvl8pPr>
              <a:lvl9pPr>
                <a:defRPr>
                  <a:latin typeface="+mj-lt"/>
                  <a:ea typeface="+mj-ea"/>
                  <a:cs typeface="+mj-cs"/>
                </a:defRPr>
              </a:lvl9pPr>
            </a:lstStyle>
            <a:p>
              <a:pPr eaLnBrk="1" hangingPunct="1"/>
              <a:r>
                <a:rPr lang="en-US" altLang="zh-CN" sz="2400" b="1" dirty="0">
                  <a:latin typeface="Century Gothic" charset="0"/>
                  <a:ea typeface="Century Gothic" charset="0"/>
                  <a:cs typeface="Century Gothic" charset="0"/>
                </a:rPr>
                <a:t>READING</a:t>
              </a:r>
              <a:r>
                <a:rPr lang="zh-CN" altLang="en-US" sz="2400" b="1" dirty="0">
                  <a:latin typeface="Century Gothic" charset="0"/>
                  <a:ea typeface="Century Gothic" charset="0"/>
                  <a:cs typeface="Century Gothic" charset="0"/>
                </a:rPr>
                <a:t> </a:t>
              </a:r>
              <a:r>
                <a:rPr lang="en-US" altLang="zh-CN" sz="2400" b="1" dirty="0">
                  <a:latin typeface="Century Gothic" charset="0"/>
                  <a:ea typeface="Century Gothic" charset="0"/>
                  <a:cs typeface="Century Gothic" charset="0"/>
                </a:rPr>
                <a:t>A:</a:t>
              </a:r>
              <a:r>
                <a:rPr lang="zh-CN" altLang="en-US" sz="2400" b="1" dirty="0">
                  <a:latin typeface="Century Gothic" charset="0"/>
                  <a:ea typeface="Century Gothic" charset="0"/>
                  <a:cs typeface="Century Gothic" charset="0"/>
                </a:rPr>
                <a:t> </a:t>
              </a:r>
              <a:r>
                <a:rPr lang="en-US" altLang="zh-CN" sz="2400" b="1" dirty="0">
                  <a:latin typeface="Century Gothic" charset="0"/>
                  <a:ea typeface="Century Gothic" charset="0"/>
                  <a:cs typeface="Century Gothic" charset="0"/>
                </a:rPr>
                <a:t>Why</a:t>
              </a:r>
              <a:r>
                <a:rPr lang="zh-CN" altLang="en-US" sz="2400" b="1" dirty="0">
                  <a:latin typeface="Century Gothic" charset="0"/>
                  <a:ea typeface="Century Gothic" charset="0"/>
                  <a:cs typeface="Century Gothic" charset="0"/>
                </a:rPr>
                <a:t> </a:t>
              </a:r>
              <a:r>
                <a:rPr lang="en-US" altLang="zh-CN" sz="2400" b="1" dirty="0">
                  <a:latin typeface="Century Gothic" charset="0"/>
                  <a:ea typeface="Century Gothic" charset="0"/>
                  <a:cs typeface="Century Gothic" charset="0"/>
                </a:rPr>
                <a:t>I</a:t>
              </a:r>
              <a:r>
                <a:rPr lang="zh-CN" altLang="en-US" sz="2400" b="1" dirty="0">
                  <a:latin typeface="Century Gothic" charset="0"/>
                  <a:ea typeface="Century Gothic" charset="0"/>
                  <a:cs typeface="Century Gothic" charset="0"/>
                </a:rPr>
                <a:t> </a:t>
              </a:r>
              <a:r>
                <a:rPr lang="en-US" altLang="zh-CN" sz="2400" b="1" dirty="0">
                  <a:latin typeface="Century Gothic" charset="0"/>
                  <a:ea typeface="Century Gothic" charset="0"/>
                  <a:cs typeface="Century Gothic" charset="0"/>
                </a:rPr>
                <a:t>read</a:t>
              </a:r>
              <a:endParaRPr lang="zh-CN" altLang="en-US" sz="2400" b="1" dirty="0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142" name="TextBox 55">
              <a:extLst>
                <a:ext uri="{FF2B5EF4-FFF2-40B4-BE49-F238E27FC236}">
                  <a16:creationId xmlns="" xmlns:a16="http://schemas.microsoft.com/office/drawing/2014/main" id="{66C324D4-46A1-42FD-8852-75C099F5E5D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87364" y="4734910"/>
              <a:ext cx="4676245" cy="4705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accent1"/>
              </a:solidFill>
              <a:miter lim="800000"/>
              <a:headEnd/>
              <a:tailEnd/>
            </a:ln>
            <a:ex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ajor"/>
          </p:style>
          <p:txBody>
            <a:bodyPr wrap="square">
              <a:spAutoFit/>
            </a:bodyPr>
            <a:lstStyle>
              <a:lvl1pPr>
                <a:defRPr>
                  <a:latin typeface="+mj-lt"/>
                  <a:ea typeface="+mj-ea"/>
                  <a:cs typeface="+mj-cs"/>
                </a:defRPr>
              </a:lvl1pPr>
              <a:lvl2pPr>
                <a:defRPr>
                  <a:latin typeface="+mj-lt"/>
                  <a:ea typeface="+mj-ea"/>
                  <a:cs typeface="+mj-cs"/>
                </a:defRPr>
              </a:lvl2pPr>
              <a:lvl3pPr>
                <a:defRPr>
                  <a:latin typeface="+mj-lt"/>
                  <a:ea typeface="+mj-ea"/>
                  <a:cs typeface="+mj-cs"/>
                </a:defRPr>
              </a:lvl3pPr>
              <a:lvl4pPr>
                <a:defRPr>
                  <a:latin typeface="+mj-lt"/>
                  <a:ea typeface="+mj-ea"/>
                  <a:cs typeface="+mj-cs"/>
                </a:defRPr>
              </a:lvl4pPr>
              <a:lvl5pPr>
                <a:defRPr>
                  <a:latin typeface="+mj-lt"/>
                  <a:ea typeface="+mj-ea"/>
                  <a:cs typeface="+mj-cs"/>
                </a:defRPr>
              </a:lvl5pPr>
              <a:lvl6pPr>
                <a:defRPr>
                  <a:latin typeface="+mj-lt"/>
                  <a:ea typeface="+mj-ea"/>
                  <a:cs typeface="+mj-cs"/>
                </a:defRPr>
              </a:lvl6pPr>
              <a:lvl7pPr>
                <a:defRPr>
                  <a:latin typeface="+mj-lt"/>
                  <a:ea typeface="+mj-ea"/>
                  <a:cs typeface="+mj-cs"/>
                </a:defRPr>
              </a:lvl7pPr>
              <a:lvl8pPr>
                <a:defRPr>
                  <a:latin typeface="+mj-lt"/>
                  <a:ea typeface="+mj-ea"/>
                  <a:cs typeface="+mj-cs"/>
                </a:defRPr>
              </a:lvl8pPr>
              <a:lvl9pPr>
                <a:defRPr>
                  <a:latin typeface="+mj-lt"/>
                  <a:ea typeface="+mj-ea"/>
                  <a:cs typeface="+mj-cs"/>
                </a:defRPr>
              </a:lvl9pPr>
            </a:lstStyle>
            <a:p>
              <a:pPr eaLnBrk="1" hangingPunct="1"/>
              <a:r>
                <a:rPr lang="en-US" altLang="zh-CN" sz="2400" b="1" dirty="0">
                  <a:latin typeface="Century Gothic" charset="0"/>
                  <a:ea typeface="Century Gothic" charset="0"/>
                  <a:cs typeface="Century Gothic" charset="0"/>
                </a:rPr>
                <a:t>READING</a:t>
              </a:r>
              <a:r>
                <a:rPr lang="zh-CN" altLang="en-US" sz="2400" b="1" dirty="0">
                  <a:latin typeface="Century Gothic" charset="0"/>
                  <a:ea typeface="Century Gothic" charset="0"/>
                  <a:cs typeface="Century Gothic" charset="0"/>
                </a:rPr>
                <a:t> </a:t>
              </a:r>
              <a:r>
                <a:rPr lang="en-US" altLang="zh-CN" sz="2400" b="1" dirty="0">
                  <a:latin typeface="Century Gothic" charset="0"/>
                  <a:ea typeface="Century Gothic" charset="0"/>
                  <a:cs typeface="Century Gothic" charset="0"/>
                </a:rPr>
                <a:t>B:</a:t>
              </a:r>
              <a:r>
                <a:rPr lang="zh-CN" altLang="en-US" sz="2400" b="1" dirty="0">
                  <a:latin typeface="Century Gothic" charset="0"/>
                  <a:ea typeface="Century Gothic" charset="0"/>
                  <a:cs typeface="Century Gothic" charset="0"/>
                </a:rPr>
                <a:t> </a:t>
              </a:r>
              <a:r>
                <a:rPr lang="en-US" altLang="zh-CN" sz="2400" b="1" dirty="0">
                  <a:latin typeface="Century Gothic" charset="0"/>
                  <a:ea typeface="Century Gothic" charset="0"/>
                  <a:cs typeface="Century Gothic" charset="0"/>
                </a:rPr>
                <a:t> Why</a:t>
              </a:r>
              <a:r>
                <a:rPr lang="zh-CN" altLang="en-US" sz="2400" b="1" dirty="0">
                  <a:latin typeface="Century Gothic" charset="0"/>
                  <a:ea typeface="Century Gothic" charset="0"/>
                  <a:cs typeface="Century Gothic" charset="0"/>
                </a:rPr>
                <a:t> </a:t>
              </a:r>
              <a:r>
                <a:rPr lang="en-US" altLang="zh-CN" sz="2400" b="1" dirty="0">
                  <a:latin typeface="Century Gothic" charset="0"/>
                  <a:ea typeface="Century Gothic" charset="0"/>
                  <a:cs typeface="Century Gothic" charset="0"/>
                </a:rPr>
                <a:t>do</a:t>
              </a:r>
              <a:r>
                <a:rPr lang="zh-CN" altLang="en-US" sz="2400" b="1" dirty="0">
                  <a:latin typeface="Century Gothic" charset="0"/>
                  <a:ea typeface="Century Gothic" charset="0"/>
                  <a:cs typeface="Century Gothic" charset="0"/>
                </a:rPr>
                <a:t> </a:t>
              </a:r>
              <a:r>
                <a:rPr lang="en-US" altLang="zh-CN" sz="2400" b="1" dirty="0">
                  <a:latin typeface="Century Gothic" charset="0"/>
                  <a:ea typeface="Century Gothic" charset="0"/>
                  <a:cs typeface="Century Gothic" charset="0"/>
                </a:rPr>
                <a:t>we</a:t>
              </a:r>
              <a:r>
                <a:rPr lang="zh-CN" altLang="en-US" sz="2400" b="1" dirty="0">
                  <a:latin typeface="Century Gothic" charset="0"/>
                  <a:ea typeface="Century Gothic" charset="0"/>
                  <a:cs typeface="Century Gothic" charset="0"/>
                </a:rPr>
                <a:t> </a:t>
              </a:r>
              <a:r>
                <a:rPr lang="en-US" altLang="zh-CN" sz="2400" b="1" dirty="0">
                  <a:latin typeface="Century Gothic" charset="0"/>
                  <a:ea typeface="Century Gothic" charset="0"/>
                  <a:cs typeface="Century Gothic" charset="0"/>
                </a:rPr>
                <a:t>read?</a:t>
              </a:r>
              <a:endParaRPr lang="zh-CN" altLang="en-US" sz="2400" b="1" dirty="0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044676" y="1148485"/>
              <a:ext cx="2255262" cy="3073037"/>
            </a:xfrm>
            <a:prstGeom prst="rect">
              <a:avLst/>
            </a:prstGeom>
            <a:effectLst>
              <a:outerShdw blurRad="203200" dist="292100" dir="20280000" sx="105000" sy="105000" algn="ctr" rotWithShape="0">
                <a:srgbClr val="000000">
                  <a:alpha val="65000"/>
                </a:srgbClr>
              </a:outerShdw>
            </a:effectLst>
          </p:spPr>
        </p:pic>
      </p:grpSp>
      <p:grpSp>
        <p:nvGrpSpPr>
          <p:cNvPr id="4" name="组 3"/>
          <p:cNvGrpSpPr/>
          <p:nvPr/>
        </p:nvGrpSpPr>
        <p:grpSpPr>
          <a:xfrm>
            <a:off x="1" y="6463146"/>
            <a:ext cx="12191999" cy="387550"/>
            <a:chOff x="1" y="6463146"/>
            <a:chExt cx="12191999" cy="387550"/>
          </a:xfrm>
        </p:grpSpPr>
        <p:sp>
          <p:nvSpPr>
            <p:cNvPr id="2" name="圆角矩形 1"/>
            <p:cNvSpPr/>
            <p:nvPr/>
          </p:nvSpPr>
          <p:spPr>
            <a:xfrm>
              <a:off x="1683327" y="6463146"/>
              <a:ext cx="10508673" cy="38755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" name="圆角矩形 13"/>
            <p:cNvSpPr/>
            <p:nvPr/>
          </p:nvSpPr>
          <p:spPr>
            <a:xfrm>
              <a:off x="1" y="6463146"/>
              <a:ext cx="6109854" cy="387549"/>
            </a:xfrm>
            <a:prstGeom prst="round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345070124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文本框 381"/>
          <p:cNvSpPr txBox="1"/>
          <p:nvPr/>
        </p:nvSpPr>
        <p:spPr>
          <a:xfrm>
            <a:off x="1332149" y="602462"/>
            <a:ext cx="7835704" cy="94253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890575" y="378648"/>
            <a:ext cx="67188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800" dirty="0">
                <a:latin typeface="Beirut" charset="-78"/>
                <a:ea typeface="Beirut" charset="-78"/>
                <a:cs typeface="Beirut" charset="-78"/>
              </a:rPr>
              <a:t>LET’S</a:t>
            </a:r>
            <a:r>
              <a:rPr kumimoji="1" lang="zh-CN" altLang="en-US" sz="2800" dirty="0">
                <a:latin typeface="Beirut" charset="-78"/>
                <a:ea typeface="Beirut" charset="-78"/>
                <a:cs typeface="Beirut" charset="-78"/>
              </a:rPr>
              <a:t> </a:t>
            </a:r>
            <a:r>
              <a:rPr kumimoji="1" lang="en-US" altLang="zh-CN" sz="2800" dirty="0" smtClean="0">
                <a:latin typeface="Beirut" charset="-78"/>
                <a:ea typeface="Beirut" charset="-78"/>
                <a:cs typeface="Beirut" charset="-78"/>
              </a:rPr>
              <a:t>REFLECT!</a:t>
            </a:r>
            <a:endParaRPr kumimoji="1" lang="zh-CN" altLang="en-US" sz="2800" dirty="0">
              <a:latin typeface="Beirut" charset="-78"/>
              <a:ea typeface="Beirut" charset="-78"/>
              <a:cs typeface="Beirut" charset="-78"/>
            </a:endParaRPr>
          </a:p>
        </p:txBody>
      </p:sp>
      <p:graphicFrame>
        <p:nvGraphicFramePr>
          <p:cNvPr id="311" name="表格 3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39245532"/>
              </p:ext>
            </p:extLst>
          </p:nvPr>
        </p:nvGraphicFramePr>
        <p:xfrm>
          <a:off x="505324" y="1768811"/>
          <a:ext cx="11213433" cy="3784823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3392908"/>
                <a:gridCol w="4082714"/>
                <a:gridCol w="3737811"/>
              </a:tblGrid>
              <a:tr h="489277">
                <a:tc gridSpan="3"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latin typeface="Beirut" charset="-78"/>
                          <a:ea typeface="Beirut" charset="-78"/>
                          <a:cs typeface="Beirut" charset="-78"/>
                        </a:rPr>
                        <a:t>A</a:t>
                      </a:r>
                      <a:r>
                        <a:rPr lang="zh-CN" altLang="en-US" sz="2800" b="1" dirty="0" smtClean="0">
                          <a:latin typeface="Beirut" charset="-78"/>
                          <a:ea typeface="Beirut" charset="-78"/>
                          <a:cs typeface="Beirut" charset="-78"/>
                        </a:rPr>
                        <a:t> </a:t>
                      </a:r>
                      <a:r>
                        <a:rPr lang="en-US" altLang="zh-CN" sz="2800" b="1" dirty="0" smtClean="0">
                          <a:latin typeface="Beirut" charset="-78"/>
                          <a:ea typeface="Beirut" charset="-78"/>
                          <a:cs typeface="Beirut" charset="-78"/>
                        </a:rPr>
                        <a:t>checklist</a:t>
                      </a:r>
                      <a:endParaRPr lang="ms-MY" altLang="zh-CN" sz="2800" b="1" dirty="0">
                        <a:latin typeface="Beirut" charset="-78"/>
                        <a:ea typeface="Beirut" charset="-78"/>
                        <a:cs typeface="Beirut" charset="-78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sz="28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sz="2800" dirty="0"/>
                    </a:p>
                  </a:txBody>
                  <a:tcPr/>
                </a:tc>
              </a:tr>
              <a:tr h="240039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dirty="0" smtClean="0">
                          <a:ln w="0"/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I</a:t>
                      </a:r>
                      <a:r>
                        <a:rPr lang="zh-CN" altLang="en-US" sz="2800" dirty="0" smtClean="0">
                          <a:ln w="0"/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 </a:t>
                      </a:r>
                      <a:r>
                        <a:rPr lang="en-US" altLang="zh-CN" sz="2800" dirty="0" smtClean="0">
                          <a:ln w="0"/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know</a:t>
                      </a:r>
                      <a:r>
                        <a:rPr lang="zh-CN" altLang="en-US" sz="2800" dirty="0" smtClean="0">
                          <a:ln w="0"/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 </a:t>
                      </a:r>
                      <a:r>
                        <a:rPr kumimoji="1" lang="en-US" altLang="zh-CN" sz="2800" dirty="0" smtClean="0"/>
                        <a:t>what role a book</a:t>
                      </a:r>
                      <a:r>
                        <a:rPr kumimoji="1" lang="zh-CN" altLang="en-US" sz="2800" dirty="0" smtClean="0"/>
                        <a:t> </a:t>
                      </a:r>
                      <a:r>
                        <a:rPr kumimoji="1" lang="en-US" altLang="zh-CN" sz="2800" dirty="0" smtClean="0"/>
                        <a:t>reviewer</a:t>
                      </a:r>
                      <a:r>
                        <a:rPr kumimoji="1" lang="zh-CN" altLang="en-US" sz="2800" dirty="0" smtClean="0"/>
                        <a:t> </a:t>
                      </a:r>
                      <a:r>
                        <a:rPr kumimoji="1" lang="en-US" altLang="zh-CN" sz="2800" dirty="0" smtClean="0"/>
                        <a:t>plays.</a:t>
                      </a:r>
                    </a:p>
                    <a:p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800" dirty="0" smtClean="0">
                          <a:ln w="0"/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I</a:t>
                      </a:r>
                      <a:r>
                        <a:rPr lang="zh-CN" altLang="en-US" sz="2800" dirty="0" smtClean="0">
                          <a:ln w="0"/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 </a:t>
                      </a:r>
                      <a:r>
                        <a:rPr lang="en-US" altLang="zh-CN" sz="2800" dirty="0" smtClean="0">
                          <a:ln w="0"/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can</a:t>
                      </a:r>
                      <a:r>
                        <a:rPr lang="zh-CN" altLang="en-US" sz="2800" dirty="0" smtClean="0">
                          <a:ln w="0"/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 </a:t>
                      </a:r>
                      <a:r>
                        <a:rPr lang="en-US" altLang="zh-CN" sz="2800" dirty="0" smtClean="0">
                          <a:ln w="0"/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distinguish</a:t>
                      </a:r>
                      <a:r>
                        <a:rPr lang="zh-CN" altLang="en-US" sz="2800" dirty="0" smtClean="0">
                          <a:ln w="0"/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 </a:t>
                      </a:r>
                      <a:r>
                        <a:rPr lang="en-US" altLang="zh-CN" sz="2800" dirty="0" smtClean="0">
                          <a:ln w="0"/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between</a:t>
                      </a:r>
                      <a:r>
                        <a:rPr lang="zh-CN" altLang="en-US" sz="2800" dirty="0" smtClean="0">
                          <a:ln w="0"/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 </a:t>
                      </a:r>
                      <a:r>
                        <a:rPr lang="en-US" altLang="zh-CN" sz="2800" dirty="0" smtClean="0">
                          <a:ln w="0"/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descriptive</a:t>
                      </a:r>
                      <a:r>
                        <a:rPr lang="zh-CN" altLang="en-US" sz="2800" dirty="0" smtClean="0">
                          <a:ln w="0"/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 </a:t>
                      </a:r>
                      <a:r>
                        <a:rPr lang="en-US" altLang="zh-CN" sz="2800" dirty="0" smtClean="0">
                          <a:ln w="0"/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and</a:t>
                      </a:r>
                      <a:r>
                        <a:rPr lang="zh-CN" altLang="en-US" sz="2800" dirty="0" smtClean="0">
                          <a:ln w="0"/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 </a:t>
                      </a:r>
                      <a:endParaRPr lang="en-US" altLang="zh-CN" sz="2800" dirty="0" smtClean="0">
                        <a:ln w="0"/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</a:endParaRPr>
                    </a:p>
                    <a:p>
                      <a:r>
                        <a:rPr lang="en-US" altLang="zh-CN" sz="2800" dirty="0" smtClean="0">
                          <a:ln w="0"/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critical</a:t>
                      </a:r>
                      <a:r>
                        <a:rPr lang="zh-CN" altLang="en-US" sz="2800" dirty="0" smtClean="0">
                          <a:ln w="0"/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 </a:t>
                      </a:r>
                      <a:r>
                        <a:rPr lang="en-US" altLang="zh-CN" sz="2800" dirty="0" smtClean="0">
                          <a:ln w="0"/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reviews.</a:t>
                      </a:r>
                    </a:p>
                    <a:p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800" dirty="0" smtClean="0">
                          <a:ln w="0"/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I</a:t>
                      </a:r>
                      <a:r>
                        <a:rPr lang="zh-CN" altLang="en-US" sz="2800" dirty="0" smtClean="0">
                          <a:ln w="0"/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 </a:t>
                      </a:r>
                      <a:r>
                        <a:rPr lang="en-US" altLang="zh-CN" sz="2800" dirty="0" smtClean="0">
                          <a:ln w="0"/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can</a:t>
                      </a:r>
                      <a:r>
                        <a:rPr lang="zh-CN" altLang="en-US" sz="2800" dirty="0" smtClean="0">
                          <a:ln w="0"/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 </a:t>
                      </a:r>
                      <a:r>
                        <a:rPr lang="en-US" altLang="zh-CN" sz="2800" dirty="0" smtClean="0">
                          <a:ln w="0"/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evaluate</a:t>
                      </a:r>
                      <a:r>
                        <a:rPr lang="zh-CN" altLang="en-US" sz="2800" dirty="0" smtClean="0">
                          <a:ln w="0"/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 </a:t>
                      </a:r>
                      <a:r>
                        <a:rPr lang="en-US" altLang="zh-CN" sz="2800" dirty="0" smtClean="0">
                          <a:ln w="0"/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the</a:t>
                      </a:r>
                      <a:r>
                        <a:rPr lang="zh-CN" altLang="en-US" sz="2800" dirty="0" smtClean="0">
                          <a:ln w="0"/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 </a:t>
                      </a:r>
                      <a:r>
                        <a:rPr lang="en-US" altLang="zh-CN" sz="2800" dirty="0" smtClean="0">
                          <a:ln w="0"/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relationships</a:t>
                      </a:r>
                      <a:r>
                        <a:rPr lang="zh-CN" altLang="en-US" sz="2800" dirty="0" smtClean="0">
                          <a:ln w="0"/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 </a:t>
                      </a:r>
                      <a:r>
                        <a:rPr lang="en-US" altLang="zh-CN" sz="2800" dirty="0" smtClean="0">
                          <a:ln w="0"/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between</a:t>
                      </a:r>
                      <a:r>
                        <a:rPr lang="zh-CN" altLang="en-US" sz="2800" dirty="0" smtClean="0">
                          <a:ln w="0"/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 </a:t>
                      </a:r>
                      <a:endParaRPr lang="en-US" altLang="zh-CN" sz="2800" dirty="0" smtClean="0">
                        <a:ln w="0"/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</a:endParaRPr>
                    </a:p>
                    <a:p>
                      <a:r>
                        <a:rPr lang="en-US" altLang="zh-CN" sz="2800" dirty="0" smtClean="0">
                          <a:ln w="0"/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descriptive</a:t>
                      </a:r>
                      <a:r>
                        <a:rPr lang="zh-CN" altLang="en-US" sz="2800" dirty="0" smtClean="0">
                          <a:ln w="0"/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 </a:t>
                      </a:r>
                      <a:r>
                        <a:rPr lang="en-US" altLang="zh-CN" sz="2800" dirty="0" smtClean="0">
                          <a:ln w="0"/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and</a:t>
                      </a:r>
                      <a:r>
                        <a:rPr lang="zh-CN" altLang="en-US" sz="2800" dirty="0" smtClean="0">
                          <a:ln w="0"/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 </a:t>
                      </a:r>
                      <a:r>
                        <a:rPr lang="en-US" altLang="zh-CN" sz="2800" dirty="0" smtClean="0">
                          <a:ln w="0"/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critical</a:t>
                      </a:r>
                      <a:r>
                        <a:rPr lang="zh-CN" altLang="en-US" sz="2800" dirty="0" smtClean="0">
                          <a:ln w="0"/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 </a:t>
                      </a:r>
                      <a:r>
                        <a:rPr lang="en-US" altLang="zh-CN" sz="2800" dirty="0" smtClean="0">
                          <a:ln w="0"/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reviews.</a:t>
                      </a:r>
                    </a:p>
                    <a:p>
                      <a:endParaRPr lang="zh-CN" altLang="en-US" sz="2800" dirty="0"/>
                    </a:p>
                  </a:txBody>
                  <a:tcPr/>
                </a:tc>
              </a:tr>
              <a:tr h="866273">
                <a:tc>
                  <a:txBody>
                    <a:bodyPr/>
                    <a:lstStyle/>
                    <a:p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800" dirty="0"/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315" name="组 314"/>
          <p:cNvGrpSpPr/>
          <p:nvPr/>
        </p:nvGrpSpPr>
        <p:grpSpPr>
          <a:xfrm>
            <a:off x="1332149" y="4772680"/>
            <a:ext cx="9172828" cy="599980"/>
            <a:chOff x="1332149" y="4074848"/>
            <a:chExt cx="9172828" cy="599980"/>
          </a:xfrm>
        </p:grpSpPr>
        <p:pic>
          <p:nvPicPr>
            <p:cNvPr id="314" name="图片 313"/>
            <p:cNvPicPr>
              <a:picLocks noChangeAspect="1"/>
            </p:cNvPicPr>
            <p:nvPr/>
          </p:nvPicPr>
          <p:blipFill rotWithShape="1">
            <a:blip r:embed="rId3" cstate="print"/>
            <a:srcRect l="4540" t="1830" r="3486" b="6170"/>
            <a:stretch/>
          </p:blipFill>
          <p:spPr>
            <a:xfrm>
              <a:off x="1332149" y="4074848"/>
              <a:ext cx="1337124" cy="599980"/>
            </a:xfrm>
            <a:prstGeom prst="rect">
              <a:avLst/>
            </a:prstGeom>
          </p:spPr>
        </p:pic>
        <p:pic>
          <p:nvPicPr>
            <p:cNvPr id="316" name="图片 315"/>
            <p:cNvPicPr>
              <a:picLocks noChangeAspect="1"/>
            </p:cNvPicPr>
            <p:nvPr/>
          </p:nvPicPr>
          <p:blipFill rotWithShape="1">
            <a:blip r:embed="rId3" cstate="print"/>
            <a:srcRect l="4540" t="1830" r="3486" b="6170"/>
            <a:stretch/>
          </p:blipFill>
          <p:spPr>
            <a:xfrm>
              <a:off x="9167853" y="4074848"/>
              <a:ext cx="1337124" cy="599980"/>
            </a:xfrm>
            <a:prstGeom prst="rect">
              <a:avLst/>
            </a:prstGeom>
          </p:spPr>
        </p:pic>
        <p:pic>
          <p:nvPicPr>
            <p:cNvPr id="317" name="图片 316"/>
            <p:cNvPicPr>
              <a:picLocks noChangeAspect="1"/>
            </p:cNvPicPr>
            <p:nvPr/>
          </p:nvPicPr>
          <p:blipFill rotWithShape="1">
            <a:blip r:embed="rId3" cstate="print"/>
            <a:srcRect l="4540" t="1830" r="3486" b="6170"/>
            <a:stretch/>
          </p:blipFill>
          <p:spPr>
            <a:xfrm>
              <a:off x="5250001" y="4074848"/>
              <a:ext cx="1337124" cy="599980"/>
            </a:xfrm>
            <a:prstGeom prst="rect">
              <a:avLst/>
            </a:prstGeom>
          </p:spPr>
        </p:pic>
      </p:grpSp>
      <p:grpSp>
        <p:nvGrpSpPr>
          <p:cNvPr id="9" name="组 8"/>
          <p:cNvGrpSpPr/>
          <p:nvPr/>
        </p:nvGrpSpPr>
        <p:grpSpPr>
          <a:xfrm>
            <a:off x="1" y="6463146"/>
            <a:ext cx="12191999" cy="387550"/>
            <a:chOff x="1" y="6463146"/>
            <a:chExt cx="12191999" cy="387550"/>
          </a:xfrm>
        </p:grpSpPr>
        <p:sp>
          <p:nvSpPr>
            <p:cNvPr id="10" name="圆角矩形 9"/>
            <p:cNvSpPr/>
            <p:nvPr/>
          </p:nvSpPr>
          <p:spPr>
            <a:xfrm>
              <a:off x="1683327" y="6463146"/>
              <a:ext cx="10508673" cy="38755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" name="圆角矩形 10"/>
            <p:cNvSpPr/>
            <p:nvPr/>
          </p:nvSpPr>
          <p:spPr>
            <a:xfrm>
              <a:off x="1" y="6463146"/>
              <a:ext cx="6109854" cy="387549"/>
            </a:xfrm>
            <a:prstGeom prst="round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74905709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-491678" y="498284"/>
            <a:ext cx="67188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3200" smtClean="0">
                <a:latin typeface="Century" charset="0"/>
                <a:ea typeface="Century" charset="0"/>
                <a:cs typeface="Century" charset="0"/>
              </a:rPr>
              <a:t>Assignment</a:t>
            </a:r>
            <a:endParaRPr kumimoji="1" lang="zh-CN" altLang="en-US" sz="3200" dirty="0">
              <a:latin typeface="Century" charset="0"/>
              <a:ea typeface="Century" charset="0"/>
              <a:cs typeface="Century" charset="0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73035175"/>
              </p:ext>
            </p:extLst>
          </p:nvPr>
        </p:nvGraphicFramePr>
        <p:xfrm>
          <a:off x="393973" y="1440819"/>
          <a:ext cx="8316890" cy="5316116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8316890"/>
              </a:tblGrid>
              <a:tr h="2024276">
                <a:tc>
                  <a:txBody>
                    <a:bodyPr/>
                    <a:lstStyle/>
                    <a:p>
                      <a:pPr marL="0" marR="0" indent="-45720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0" dirty="0" smtClean="0">
                          <a:latin typeface="Century" charset="0"/>
                          <a:ea typeface="Century" charset="0"/>
                          <a:cs typeface="Century" charset="0"/>
                        </a:rPr>
                        <a:t>    </a:t>
                      </a:r>
                      <a:r>
                        <a:rPr lang="en-US" altLang="zh-CN" sz="2400" b="0" dirty="0" smtClean="0">
                          <a:latin typeface="Century" charset="0"/>
                          <a:ea typeface="Century" charset="0"/>
                          <a:cs typeface="Century" charset="0"/>
                        </a:rPr>
                        <a:t>1.</a:t>
                      </a:r>
                      <a:r>
                        <a:rPr lang="zh-CN" altLang="en-US" sz="2400" b="0" dirty="0" smtClean="0">
                          <a:latin typeface="Century" charset="0"/>
                          <a:ea typeface="Century" charset="0"/>
                          <a:cs typeface="Century" charset="0"/>
                        </a:rPr>
                        <a:t> </a:t>
                      </a:r>
                      <a:r>
                        <a:rPr lang="en-US" altLang="zh-CN" sz="2400" b="0" dirty="0" smtClean="0">
                          <a:latin typeface="Century" charset="0"/>
                          <a:ea typeface="Century" charset="0"/>
                          <a:cs typeface="Century" charset="0"/>
                        </a:rPr>
                        <a:t>Read</a:t>
                      </a:r>
                      <a:r>
                        <a:rPr lang="zh-CN" altLang="en-US" sz="2400" b="0" dirty="0" smtClean="0">
                          <a:latin typeface="Century" charset="0"/>
                          <a:ea typeface="Century" charset="0"/>
                          <a:cs typeface="Century" charset="0"/>
                        </a:rPr>
                        <a:t> </a:t>
                      </a:r>
                      <a:r>
                        <a:rPr lang="en-US" altLang="zh-CN" sz="2400" b="0" dirty="0" smtClean="0">
                          <a:latin typeface="Century" charset="0"/>
                          <a:ea typeface="Century" charset="0"/>
                          <a:cs typeface="Century" charset="0"/>
                        </a:rPr>
                        <a:t>the</a:t>
                      </a:r>
                      <a:r>
                        <a:rPr lang="zh-CN" altLang="en-US" sz="2400" b="0" dirty="0" smtClean="0">
                          <a:latin typeface="Century" charset="0"/>
                          <a:ea typeface="Century" charset="0"/>
                          <a:cs typeface="Century" charset="0"/>
                        </a:rPr>
                        <a:t> </a:t>
                      </a:r>
                      <a:r>
                        <a:rPr lang="en-US" altLang="zh-CN" sz="2400" b="0" i="1" dirty="0" smtClean="0">
                          <a:latin typeface="Century" charset="0"/>
                          <a:ea typeface="Century" charset="0"/>
                          <a:cs typeface="Century" charset="0"/>
                        </a:rPr>
                        <a:t>negative</a:t>
                      </a:r>
                      <a:r>
                        <a:rPr lang="zh-CN" altLang="en-US" sz="2400" b="0" baseline="0" dirty="0" smtClean="0">
                          <a:latin typeface="Century" charset="0"/>
                          <a:ea typeface="Century" charset="0"/>
                          <a:cs typeface="Century" charset="0"/>
                        </a:rPr>
                        <a:t> </a:t>
                      </a:r>
                      <a:r>
                        <a:rPr lang="en-US" altLang="zh-CN" sz="2400" b="0" baseline="0" dirty="0" smtClean="0">
                          <a:latin typeface="Century" charset="0"/>
                          <a:ea typeface="Century" charset="0"/>
                          <a:cs typeface="Century" charset="0"/>
                        </a:rPr>
                        <a:t>book</a:t>
                      </a:r>
                      <a:r>
                        <a:rPr lang="zh-CN" altLang="en-US" sz="2400" b="0" baseline="0" dirty="0" smtClean="0">
                          <a:latin typeface="Century" charset="0"/>
                          <a:ea typeface="Century" charset="0"/>
                          <a:cs typeface="Century" charset="0"/>
                        </a:rPr>
                        <a:t> </a:t>
                      </a:r>
                      <a:r>
                        <a:rPr lang="en-US" altLang="zh-CN" sz="2400" b="0" baseline="0" dirty="0" smtClean="0">
                          <a:latin typeface="Century" charset="0"/>
                          <a:ea typeface="Century" charset="0"/>
                          <a:cs typeface="Century" charset="0"/>
                        </a:rPr>
                        <a:t>review</a:t>
                      </a:r>
                      <a:r>
                        <a:rPr lang="zh-CN" altLang="en-US" sz="2400" b="0" baseline="0" dirty="0" smtClean="0">
                          <a:latin typeface="Century" charset="0"/>
                          <a:ea typeface="Century" charset="0"/>
                          <a:cs typeface="Century" charset="0"/>
                        </a:rPr>
                        <a:t> </a:t>
                      </a:r>
                      <a:r>
                        <a:rPr lang="en-US" altLang="zh-CN" sz="2400" b="0" dirty="0" smtClean="0">
                          <a:latin typeface="Century" charset="0"/>
                          <a:ea typeface="Century" charset="0"/>
                          <a:cs typeface="Century" charset="0"/>
                        </a:rPr>
                        <a:t>from</a:t>
                      </a:r>
                      <a:r>
                        <a:rPr lang="zh-CN" altLang="en-US" sz="2400" b="0" dirty="0" smtClean="0">
                          <a:latin typeface="Century" charset="0"/>
                          <a:ea typeface="Century" charset="0"/>
                          <a:cs typeface="Century" charset="0"/>
                        </a:rPr>
                        <a:t> </a:t>
                      </a:r>
                      <a:r>
                        <a:rPr lang="en-US" altLang="zh-CN" sz="2400" b="0" i="1" dirty="0" smtClean="0">
                          <a:solidFill>
                            <a:srgbClr val="0070C0"/>
                          </a:solidFill>
                          <a:latin typeface="Century" charset="0"/>
                          <a:ea typeface="Century" charset="0"/>
                          <a:cs typeface="Century" charset="0"/>
                        </a:rPr>
                        <a:t>New</a:t>
                      </a:r>
                      <a:r>
                        <a:rPr lang="zh-CN" altLang="en-US" sz="2400" b="0" i="1" baseline="0" dirty="0" smtClean="0">
                          <a:solidFill>
                            <a:srgbClr val="0070C0"/>
                          </a:solidFill>
                          <a:latin typeface="Century" charset="0"/>
                          <a:ea typeface="Century" charset="0"/>
                          <a:cs typeface="Century" charset="0"/>
                        </a:rPr>
                        <a:t> </a:t>
                      </a:r>
                      <a:r>
                        <a:rPr lang="en-US" altLang="zh-CN" sz="2400" b="0" i="1" baseline="0" dirty="0" smtClean="0">
                          <a:solidFill>
                            <a:srgbClr val="0070C0"/>
                          </a:solidFill>
                          <a:latin typeface="Century" charset="0"/>
                          <a:ea typeface="Century" charset="0"/>
                          <a:cs typeface="Century" charset="0"/>
                        </a:rPr>
                        <a:t>Republic</a:t>
                      </a:r>
                      <a:r>
                        <a:rPr lang="en-US" altLang="zh-CN" sz="2400" b="0" baseline="0" dirty="0" smtClean="0">
                          <a:latin typeface="Century" charset="0"/>
                          <a:ea typeface="Century" charset="0"/>
                          <a:cs typeface="Century" charset="0"/>
                        </a:rPr>
                        <a:t>.</a:t>
                      </a:r>
                      <a:r>
                        <a:rPr lang="zh-CN" altLang="en-US" sz="2400" b="0" baseline="0" dirty="0" smtClean="0">
                          <a:latin typeface="Century" charset="0"/>
                          <a:ea typeface="Century" charset="0"/>
                          <a:cs typeface="Century" charset="0"/>
                        </a:rPr>
                        <a:t> </a:t>
                      </a:r>
                      <a:r>
                        <a:rPr lang="en-US" altLang="zh-CN" sz="2400" dirty="0" smtClean="0">
                          <a:solidFill>
                            <a:schemeClr val="tx1"/>
                          </a:solidFill>
                          <a:latin typeface="Century" charset="0"/>
                          <a:ea typeface="Century" charset="0"/>
                          <a:cs typeface="Century" charset="0"/>
                        </a:rPr>
                        <a:t>Highlight</a:t>
                      </a:r>
                      <a:r>
                        <a:rPr lang="zh-CN" altLang="en-US" sz="2400" dirty="0" smtClean="0">
                          <a:solidFill>
                            <a:schemeClr val="tx1"/>
                          </a:solidFill>
                          <a:latin typeface="Century" charset="0"/>
                          <a:ea typeface="Century" charset="0"/>
                          <a:cs typeface="Century" charset="0"/>
                        </a:rPr>
                        <a:t> </a:t>
                      </a:r>
                      <a:r>
                        <a:rPr lang="en-US" altLang="zh-CN" sz="2400" b="0" dirty="0" smtClean="0">
                          <a:latin typeface="Century" charset="0"/>
                          <a:ea typeface="Century" charset="0"/>
                          <a:cs typeface="Century" charset="0"/>
                        </a:rPr>
                        <a:t>its</a:t>
                      </a:r>
                      <a:r>
                        <a:rPr lang="zh-CN" altLang="en-US" sz="2400" b="0" dirty="0" smtClean="0">
                          <a:latin typeface="Century" charset="0"/>
                          <a:ea typeface="Century" charset="0"/>
                          <a:cs typeface="Century" charset="0"/>
                        </a:rPr>
                        <a:t> </a:t>
                      </a:r>
                      <a:r>
                        <a:rPr lang="en-US" altLang="zh-CN" sz="2400" b="0" baseline="0" dirty="0" smtClean="0">
                          <a:latin typeface="Century" charset="0"/>
                          <a:ea typeface="Century" charset="0"/>
                          <a:cs typeface="Century" charset="0"/>
                        </a:rPr>
                        <a:t>critical</a:t>
                      </a:r>
                      <a:r>
                        <a:rPr lang="zh-CN" altLang="en-US" sz="2400" b="0" baseline="0" dirty="0" smtClean="0">
                          <a:latin typeface="Century" charset="0"/>
                          <a:ea typeface="Century" charset="0"/>
                          <a:cs typeface="Century" charset="0"/>
                        </a:rPr>
                        <a:t> </a:t>
                      </a:r>
                      <a:r>
                        <a:rPr lang="en-US" altLang="zh-CN" sz="2400" b="0" baseline="0" dirty="0" smtClean="0">
                          <a:latin typeface="Century" charset="0"/>
                          <a:ea typeface="Century" charset="0"/>
                          <a:cs typeface="Century" charset="0"/>
                        </a:rPr>
                        <a:t>review</a:t>
                      </a:r>
                      <a:r>
                        <a:rPr lang="zh-CN" altLang="en-US" sz="2400" b="0" baseline="0" dirty="0" smtClean="0">
                          <a:latin typeface="Century" charset="0"/>
                          <a:ea typeface="Century" charset="0"/>
                          <a:cs typeface="Century" charset="0"/>
                        </a:rPr>
                        <a:t> </a:t>
                      </a:r>
                      <a:r>
                        <a:rPr lang="en-US" altLang="zh-CN" sz="2400" b="0" baseline="0" dirty="0" smtClean="0">
                          <a:latin typeface="Century" charset="0"/>
                          <a:ea typeface="Century" charset="0"/>
                          <a:cs typeface="Century" charset="0"/>
                        </a:rPr>
                        <a:t>and</a:t>
                      </a:r>
                      <a:r>
                        <a:rPr lang="zh-CN" altLang="en-US" sz="2400" b="0" baseline="0" dirty="0" smtClean="0">
                          <a:latin typeface="Century" charset="0"/>
                          <a:ea typeface="Century" charset="0"/>
                          <a:cs typeface="Century" charset="0"/>
                        </a:rPr>
                        <a:t> </a:t>
                      </a:r>
                      <a:r>
                        <a:rPr lang="en-US" altLang="zh-CN" sz="2400" b="0" baseline="0" dirty="0" smtClean="0">
                          <a:latin typeface="Century" charset="0"/>
                          <a:ea typeface="Century" charset="0"/>
                          <a:cs typeface="Century" charset="0"/>
                        </a:rPr>
                        <a:t>analyze</a:t>
                      </a:r>
                      <a:r>
                        <a:rPr lang="zh-CN" altLang="en-US" sz="2400" b="0" baseline="0" dirty="0" smtClean="0">
                          <a:latin typeface="Century" charset="0"/>
                          <a:ea typeface="Century" charset="0"/>
                          <a:cs typeface="Century" charset="0"/>
                        </a:rPr>
                        <a:t> </a:t>
                      </a:r>
                      <a:r>
                        <a:rPr lang="en-US" altLang="zh-CN" sz="2400" b="0" baseline="0" dirty="0" smtClean="0">
                          <a:latin typeface="Century" charset="0"/>
                          <a:ea typeface="Century" charset="0"/>
                          <a:cs typeface="Century" charset="0"/>
                        </a:rPr>
                        <a:t>how</a:t>
                      </a:r>
                      <a:r>
                        <a:rPr lang="zh-CN" altLang="en-US" sz="2400" b="0" baseline="0" dirty="0" smtClean="0">
                          <a:latin typeface="Century" charset="0"/>
                          <a:ea typeface="Century" charset="0"/>
                          <a:cs typeface="Century" charset="0"/>
                        </a:rPr>
                        <a:t> </a:t>
                      </a:r>
                      <a:r>
                        <a:rPr lang="en-US" altLang="zh-CN" sz="2400" b="0" baseline="0" dirty="0" smtClean="0">
                          <a:latin typeface="Century" charset="0"/>
                          <a:ea typeface="Century" charset="0"/>
                          <a:cs typeface="Century" charset="0"/>
                        </a:rPr>
                        <a:t>it</a:t>
                      </a:r>
                      <a:r>
                        <a:rPr lang="zh-CN" altLang="en-US" sz="2400" b="0" baseline="0" dirty="0" smtClean="0">
                          <a:latin typeface="Century" charset="0"/>
                          <a:ea typeface="Century" charset="0"/>
                          <a:cs typeface="Century" charset="0"/>
                        </a:rPr>
                        <a:t> </a:t>
                      </a:r>
                      <a:r>
                        <a:rPr lang="en-US" altLang="zh-CN" sz="2400" b="0" baseline="0" dirty="0" smtClean="0">
                          <a:latin typeface="Century" charset="0"/>
                          <a:ea typeface="Century" charset="0"/>
                          <a:cs typeface="Century" charset="0"/>
                        </a:rPr>
                        <a:t>is</a:t>
                      </a:r>
                      <a:r>
                        <a:rPr lang="zh-CN" altLang="en-US" sz="2400" b="0" baseline="0" dirty="0" smtClean="0">
                          <a:latin typeface="Century" charset="0"/>
                          <a:ea typeface="Century" charset="0"/>
                          <a:cs typeface="Century" charset="0"/>
                        </a:rPr>
                        <a:t> </a:t>
                      </a:r>
                      <a:r>
                        <a:rPr lang="en-US" altLang="zh-CN" sz="2400" b="0" baseline="0" dirty="0" smtClean="0">
                          <a:latin typeface="Century" charset="0"/>
                          <a:ea typeface="Century" charset="0"/>
                          <a:cs typeface="Century" charset="0"/>
                        </a:rPr>
                        <a:t>different</a:t>
                      </a:r>
                      <a:r>
                        <a:rPr lang="zh-CN" altLang="en-US" sz="2400" b="0" baseline="0" dirty="0" smtClean="0">
                          <a:latin typeface="Century" charset="0"/>
                          <a:ea typeface="Century" charset="0"/>
                          <a:cs typeface="Century" charset="0"/>
                        </a:rPr>
                        <a:t> </a:t>
                      </a:r>
                      <a:r>
                        <a:rPr lang="en-US" altLang="zh-CN" sz="2400" b="0" baseline="0" dirty="0" smtClean="0">
                          <a:latin typeface="Century" charset="0"/>
                          <a:ea typeface="Century" charset="0"/>
                          <a:cs typeface="Century" charset="0"/>
                        </a:rPr>
                        <a:t>from</a:t>
                      </a:r>
                      <a:r>
                        <a:rPr lang="zh-CN" altLang="en-US" sz="2400" b="0" baseline="0" dirty="0" smtClean="0">
                          <a:latin typeface="Century" charset="0"/>
                          <a:ea typeface="Century" charset="0"/>
                          <a:cs typeface="Century" charset="0"/>
                        </a:rPr>
                        <a:t> </a:t>
                      </a:r>
                      <a:r>
                        <a:rPr lang="en-US" altLang="zh-CN" sz="2400" b="0" baseline="0" dirty="0" smtClean="0">
                          <a:latin typeface="Century" charset="0"/>
                          <a:ea typeface="Century" charset="0"/>
                          <a:cs typeface="Century" charset="0"/>
                        </a:rPr>
                        <a:t>that</a:t>
                      </a:r>
                      <a:r>
                        <a:rPr lang="zh-CN" altLang="en-US" sz="2400" b="0" baseline="0" dirty="0" smtClean="0">
                          <a:latin typeface="Century" charset="0"/>
                          <a:ea typeface="Century" charset="0"/>
                          <a:cs typeface="Century" charset="0"/>
                        </a:rPr>
                        <a:t> </a:t>
                      </a:r>
                      <a:r>
                        <a:rPr lang="en-US" altLang="zh-CN" sz="2400" b="0" baseline="0" dirty="0" smtClean="0">
                          <a:latin typeface="Century" charset="0"/>
                          <a:ea typeface="Century" charset="0"/>
                          <a:cs typeface="Century" charset="0"/>
                        </a:rPr>
                        <a:t>of</a:t>
                      </a:r>
                      <a:r>
                        <a:rPr lang="zh-CN" altLang="en-US" sz="2400" b="0" baseline="0" dirty="0" smtClean="0">
                          <a:latin typeface="Century" charset="0"/>
                          <a:ea typeface="Century" charset="0"/>
                          <a:cs typeface="Century" charset="0"/>
                        </a:rPr>
                        <a:t> </a:t>
                      </a:r>
                      <a:r>
                        <a:rPr lang="en-US" altLang="zh-CN" sz="2400" b="0" baseline="0" dirty="0" smtClean="0">
                          <a:latin typeface="Century" charset="0"/>
                          <a:ea typeface="Century" charset="0"/>
                          <a:cs typeface="Century" charset="0"/>
                        </a:rPr>
                        <a:t>our</a:t>
                      </a:r>
                      <a:r>
                        <a:rPr lang="zh-CN" altLang="en-US" sz="2400" b="0" baseline="0" dirty="0" smtClean="0">
                          <a:latin typeface="Century" charset="0"/>
                          <a:ea typeface="Century" charset="0"/>
                          <a:cs typeface="Century" charset="0"/>
                        </a:rPr>
                        <a:t> </a:t>
                      </a:r>
                      <a:r>
                        <a:rPr lang="en-US" altLang="zh-CN" sz="2400" b="0" baseline="0" dirty="0" smtClean="0">
                          <a:latin typeface="Century" charset="0"/>
                          <a:ea typeface="Century" charset="0"/>
                          <a:cs typeface="Century" charset="0"/>
                        </a:rPr>
                        <a:t>text.</a:t>
                      </a:r>
                      <a:endParaRPr lang="zh-CN" altLang="en-US" sz="2400" b="0" dirty="0" smtClean="0">
                        <a:latin typeface="Century" charset="0"/>
                        <a:ea typeface="Century" charset="0"/>
                        <a:cs typeface="Century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1504936">
                <a:tc>
                  <a:txBody>
                    <a:bodyPr/>
                    <a:lstStyle/>
                    <a:p>
                      <a:pPr marL="0" marR="0" indent="-45720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zh-CN" altLang="en-US" sz="2000" b="0" baseline="0" dirty="0" smtClean="0">
                          <a:latin typeface="Century" charset="0"/>
                          <a:ea typeface="Century" charset="0"/>
                          <a:cs typeface="Century" charset="0"/>
                          <a:hlinkClick r:id="rId4"/>
                        </a:rPr>
                        <a:t>   </a:t>
                      </a:r>
                      <a:r>
                        <a:rPr kumimoji="1" lang="en-US" altLang="zh-CN" sz="2400" b="0" baseline="0" dirty="0" smtClean="0">
                          <a:latin typeface="Century" charset="0"/>
                          <a:ea typeface="Century" charset="0"/>
                          <a:cs typeface="Century" charset="0"/>
                          <a:hlinkClick r:id="rId4"/>
                        </a:rPr>
                        <a:t>Source</a:t>
                      </a:r>
                      <a:r>
                        <a:rPr kumimoji="1" lang="zh-CN" altLang="en-US" sz="2400" b="0" baseline="0" dirty="0" smtClean="0">
                          <a:latin typeface="Century" charset="0"/>
                          <a:ea typeface="Century" charset="0"/>
                          <a:cs typeface="Century" charset="0"/>
                          <a:hlinkClick r:id="rId4"/>
                        </a:rPr>
                        <a:t>： </a:t>
                      </a:r>
                      <a:r>
                        <a:rPr kumimoji="1" lang="en-US" altLang="zh-CN" sz="2400" b="0" dirty="0" smtClean="0">
                          <a:latin typeface="Century" charset="0"/>
                          <a:ea typeface="Century" charset="0"/>
                          <a:cs typeface="Century" charset="0"/>
                          <a:hlinkClick r:id="rId4"/>
                        </a:rPr>
                        <a:t>https://newrepublic.com/article/116128/wendy-lessers-why-i-read-reviewed</a:t>
                      </a:r>
                      <a:r>
                        <a:rPr kumimoji="1" lang="en-US" altLang="zh-CN" sz="2400" b="0" dirty="0" smtClean="0">
                          <a:latin typeface="Century" charset="0"/>
                          <a:ea typeface="Century" charset="0"/>
                          <a:cs typeface="Century" charset="0"/>
                        </a:rPr>
                        <a:t>.</a:t>
                      </a:r>
                      <a:endParaRPr lang="zh-CN" altLang="en-US" sz="2400" b="0" dirty="0" smtClean="0">
                        <a:latin typeface="Century" charset="0"/>
                        <a:ea typeface="Century" charset="0"/>
                        <a:cs typeface="Century" charset="0"/>
                      </a:endParaRPr>
                    </a:p>
                    <a:p>
                      <a:pPr indent="-457200"/>
                      <a:endParaRPr lang="zh-CN" altLang="en-US" sz="2400" dirty="0">
                        <a:latin typeface="Century" charset="0"/>
                        <a:ea typeface="Century" charset="0"/>
                        <a:cs typeface="Century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</a:tr>
              <a:tr h="1564454">
                <a:tc>
                  <a:txBody>
                    <a:bodyPr/>
                    <a:lstStyle/>
                    <a:p>
                      <a:pPr indent="-457200">
                        <a:lnSpc>
                          <a:spcPct val="150000"/>
                        </a:lnSpc>
                      </a:pPr>
                      <a:r>
                        <a:rPr lang="zh-CN" altLang="en-US" sz="2400" baseline="0" dirty="0" smtClean="0">
                          <a:latin typeface="Century" charset="0"/>
                          <a:ea typeface="Century" charset="0"/>
                          <a:cs typeface="Century" charset="0"/>
                        </a:rPr>
                        <a:t>   </a:t>
                      </a:r>
                      <a:r>
                        <a:rPr lang="en-US" altLang="zh-CN" sz="2400" baseline="0" dirty="0" smtClean="0">
                          <a:latin typeface="Century" charset="0"/>
                          <a:ea typeface="Century" charset="0"/>
                          <a:cs typeface="Century" charset="0"/>
                        </a:rPr>
                        <a:t>2.</a:t>
                      </a:r>
                      <a:r>
                        <a:rPr lang="zh-CN" altLang="en-US" sz="2400" baseline="0" dirty="0" smtClean="0">
                          <a:latin typeface="Century" charset="0"/>
                          <a:ea typeface="Century" charset="0"/>
                          <a:cs typeface="Century" charset="0"/>
                        </a:rPr>
                        <a:t> </a:t>
                      </a:r>
                      <a:r>
                        <a:rPr lang="en-US" altLang="zh-CN" sz="2400" baseline="0" dirty="0" smtClean="0">
                          <a:latin typeface="Century" charset="0"/>
                          <a:ea typeface="Century" charset="0"/>
                          <a:cs typeface="Century" charset="0"/>
                        </a:rPr>
                        <a:t>Collect</a:t>
                      </a:r>
                      <a:r>
                        <a:rPr lang="zh-CN" altLang="en-US" sz="2400" baseline="0" dirty="0" smtClean="0">
                          <a:latin typeface="Century" charset="0"/>
                          <a:ea typeface="Century" charset="0"/>
                          <a:cs typeface="Century" charset="0"/>
                        </a:rPr>
                        <a:t> </a:t>
                      </a:r>
                      <a:r>
                        <a:rPr lang="en-US" altLang="zh-CN" sz="2400" baseline="0" dirty="0" smtClean="0">
                          <a:latin typeface="Century" charset="0"/>
                          <a:ea typeface="Century" charset="0"/>
                          <a:cs typeface="Century" charset="0"/>
                        </a:rPr>
                        <a:t>both</a:t>
                      </a:r>
                      <a:r>
                        <a:rPr lang="zh-CN" altLang="en-US" sz="2400" baseline="0" dirty="0" smtClean="0">
                          <a:latin typeface="Century" charset="0"/>
                          <a:ea typeface="Century" charset="0"/>
                          <a:cs typeface="Century" charset="0"/>
                        </a:rPr>
                        <a:t> </a:t>
                      </a:r>
                      <a:r>
                        <a:rPr lang="en-US" altLang="zh-CN" sz="2400" baseline="0" dirty="0" smtClean="0">
                          <a:latin typeface="Century" charset="0"/>
                          <a:ea typeface="Century" charset="0"/>
                          <a:cs typeface="Century" charset="0"/>
                        </a:rPr>
                        <a:t>positive</a:t>
                      </a:r>
                      <a:r>
                        <a:rPr lang="zh-CN" altLang="en-US" sz="2400" baseline="0" dirty="0" smtClean="0">
                          <a:latin typeface="Century" charset="0"/>
                          <a:ea typeface="Century" charset="0"/>
                          <a:cs typeface="Century" charset="0"/>
                        </a:rPr>
                        <a:t> </a:t>
                      </a:r>
                      <a:r>
                        <a:rPr lang="en-US" altLang="zh-CN" sz="2400" baseline="0" dirty="0" smtClean="0">
                          <a:latin typeface="Century" charset="0"/>
                          <a:ea typeface="Century" charset="0"/>
                          <a:cs typeface="Century" charset="0"/>
                        </a:rPr>
                        <a:t>and</a:t>
                      </a:r>
                      <a:r>
                        <a:rPr lang="zh-CN" altLang="en-US" sz="2400" baseline="0" dirty="0" smtClean="0">
                          <a:latin typeface="Century" charset="0"/>
                          <a:ea typeface="Century" charset="0"/>
                          <a:cs typeface="Century" charset="0"/>
                        </a:rPr>
                        <a:t> </a:t>
                      </a:r>
                      <a:r>
                        <a:rPr lang="en-US" altLang="zh-CN" sz="2400" baseline="0" dirty="0" smtClean="0">
                          <a:latin typeface="Century" charset="0"/>
                          <a:ea typeface="Century" charset="0"/>
                          <a:cs typeface="Century" charset="0"/>
                        </a:rPr>
                        <a:t>negative</a:t>
                      </a:r>
                      <a:r>
                        <a:rPr lang="zh-CN" altLang="en-US" sz="2400" baseline="0" dirty="0" smtClean="0">
                          <a:latin typeface="Century" charset="0"/>
                          <a:ea typeface="Century" charset="0"/>
                          <a:cs typeface="Century" charset="0"/>
                        </a:rPr>
                        <a:t> </a:t>
                      </a:r>
                      <a:r>
                        <a:rPr lang="en-US" altLang="zh-CN" sz="2400" baseline="0" dirty="0" smtClean="0">
                          <a:latin typeface="Century" charset="0"/>
                          <a:ea typeface="Century" charset="0"/>
                          <a:cs typeface="Century" charset="0"/>
                        </a:rPr>
                        <a:t>reviews</a:t>
                      </a:r>
                      <a:r>
                        <a:rPr lang="zh-CN" altLang="en-US" sz="2400" baseline="0" dirty="0" smtClean="0">
                          <a:latin typeface="Century" charset="0"/>
                          <a:ea typeface="Century" charset="0"/>
                          <a:cs typeface="Century" charset="0"/>
                        </a:rPr>
                        <a:t> </a:t>
                      </a:r>
                      <a:r>
                        <a:rPr lang="en-US" altLang="zh-CN" sz="2400" baseline="0" dirty="0" smtClean="0">
                          <a:latin typeface="Century" charset="0"/>
                          <a:ea typeface="Century" charset="0"/>
                          <a:cs typeface="Century" charset="0"/>
                        </a:rPr>
                        <a:t>of</a:t>
                      </a:r>
                      <a:r>
                        <a:rPr lang="zh-CN" altLang="en-US" sz="2400" baseline="0" dirty="0" smtClean="0">
                          <a:latin typeface="Century" charset="0"/>
                          <a:ea typeface="Century" charset="0"/>
                          <a:cs typeface="Century" charset="0"/>
                        </a:rPr>
                        <a:t> </a:t>
                      </a:r>
                      <a:r>
                        <a:rPr lang="en-US" altLang="zh-CN" sz="2400" baseline="0" dirty="0" smtClean="0">
                          <a:latin typeface="Century" charset="0"/>
                          <a:ea typeface="Century" charset="0"/>
                          <a:cs typeface="Century" charset="0"/>
                        </a:rPr>
                        <a:t>a</a:t>
                      </a:r>
                      <a:r>
                        <a:rPr lang="zh-CN" altLang="en-US" sz="2400" baseline="0" dirty="0" smtClean="0">
                          <a:latin typeface="Century" charset="0"/>
                          <a:ea typeface="Century" charset="0"/>
                          <a:cs typeface="Century" charset="0"/>
                        </a:rPr>
                        <a:t> </a:t>
                      </a:r>
                      <a:r>
                        <a:rPr lang="en-US" altLang="zh-CN" sz="2400" baseline="0" dirty="0" smtClean="0">
                          <a:latin typeface="Century" charset="0"/>
                          <a:ea typeface="Century" charset="0"/>
                          <a:cs typeface="Century" charset="0"/>
                        </a:rPr>
                        <a:t>book</a:t>
                      </a:r>
                      <a:r>
                        <a:rPr lang="zh-CN" altLang="en-US" sz="2400" baseline="0" dirty="0" smtClean="0">
                          <a:latin typeface="Century" charset="0"/>
                          <a:ea typeface="Century" charset="0"/>
                          <a:cs typeface="Century" charset="0"/>
                        </a:rPr>
                        <a:t> </a:t>
                      </a:r>
                      <a:r>
                        <a:rPr lang="en-US" altLang="zh-CN" sz="2400" baseline="0" dirty="0" smtClean="0">
                          <a:latin typeface="Century" charset="0"/>
                          <a:ea typeface="Century" charset="0"/>
                          <a:cs typeface="Century" charset="0"/>
                        </a:rPr>
                        <a:t>you</a:t>
                      </a:r>
                      <a:r>
                        <a:rPr lang="zh-CN" altLang="en-US" sz="2400" baseline="0" dirty="0" smtClean="0">
                          <a:latin typeface="Century" charset="0"/>
                          <a:ea typeface="Century" charset="0"/>
                          <a:cs typeface="Century" charset="0"/>
                        </a:rPr>
                        <a:t> </a:t>
                      </a:r>
                      <a:r>
                        <a:rPr lang="en-US" altLang="zh-CN" sz="2400" baseline="0" dirty="0" smtClean="0">
                          <a:latin typeface="Century" charset="0"/>
                          <a:ea typeface="Century" charset="0"/>
                          <a:cs typeface="Century" charset="0"/>
                        </a:rPr>
                        <a:t>have</a:t>
                      </a:r>
                      <a:r>
                        <a:rPr lang="zh-CN" altLang="en-US" sz="2400" baseline="0" dirty="0" smtClean="0">
                          <a:latin typeface="Century" charset="0"/>
                          <a:ea typeface="Century" charset="0"/>
                          <a:cs typeface="Century" charset="0"/>
                        </a:rPr>
                        <a:t> </a:t>
                      </a:r>
                      <a:r>
                        <a:rPr lang="en-US" altLang="zh-CN" sz="2400" baseline="0" dirty="0" smtClean="0">
                          <a:latin typeface="Century" charset="0"/>
                          <a:ea typeface="Century" charset="0"/>
                          <a:cs typeface="Century" charset="0"/>
                        </a:rPr>
                        <a:t>read</a:t>
                      </a:r>
                      <a:r>
                        <a:rPr lang="zh-CN" altLang="en-US" sz="2400" baseline="0" dirty="0" smtClean="0">
                          <a:latin typeface="Century" charset="0"/>
                          <a:ea typeface="Century" charset="0"/>
                          <a:cs typeface="Century" charset="0"/>
                        </a:rPr>
                        <a:t> </a:t>
                      </a:r>
                      <a:r>
                        <a:rPr lang="en-US" altLang="zh-CN" sz="2400" baseline="0" dirty="0" smtClean="0">
                          <a:latin typeface="Century" charset="0"/>
                          <a:ea typeface="Century" charset="0"/>
                          <a:cs typeface="Century" charset="0"/>
                        </a:rPr>
                        <a:t>and</a:t>
                      </a:r>
                      <a:r>
                        <a:rPr lang="zh-CN" altLang="en-US" sz="2400" baseline="0" dirty="0" smtClean="0">
                          <a:latin typeface="Century" charset="0"/>
                          <a:ea typeface="Century" charset="0"/>
                          <a:cs typeface="Century" charset="0"/>
                        </a:rPr>
                        <a:t> </a:t>
                      </a:r>
                      <a:r>
                        <a:rPr lang="en-US" altLang="zh-CN" sz="2400" baseline="0" dirty="0" smtClean="0">
                          <a:latin typeface="Century" charset="0"/>
                          <a:ea typeface="Century" charset="0"/>
                          <a:cs typeface="Century" charset="0"/>
                        </a:rPr>
                        <a:t>list</a:t>
                      </a:r>
                      <a:r>
                        <a:rPr lang="zh-CN" altLang="en-US" sz="2400" baseline="0" dirty="0" smtClean="0">
                          <a:latin typeface="Century" charset="0"/>
                          <a:ea typeface="Century" charset="0"/>
                          <a:cs typeface="Century" charset="0"/>
                        </a:rPr>
                        <a:t> </a:t>
                      </a:r>
                      <a:r>
                        <a:rPr lang="en-US" altLang="zh-CN" sz="2400" baseline="0" dirty="0" smtClean="0">
                          <a:latin typeface="Century" charset="0"/>
                          <a:ea typeface="Century" charset="0"/>
                          <a:cs typeface="Century" charset="0"/>
                        </a:rPr>
                        <a:t>the</a:t>
                      </a:r>
                      <a:r>
                        <a:rPr lang="zh-CN" altLang="en-US" sz="2400" baseline="0" dirty="0" smtClean="0">
                          <a:latin typeface="Century" charset="0"/>
                          <a:ea typeface="Century" charset="0"/>
                          <a:cs typeface="Century" charset="0"/>
                        </a:rPr>
                        <a:t> </a:t>
                      </a:r>
                      <a:r>
                        <a:rPr lang="en-US" altLang="zh-CN" sz="2400" baseline="0" dirty="0" smtClean="0">
                          <a:latin typeface="Century" charset="0"/>
                          <a:ea typeface="Century" charset="0"/>
                          <a:cs typeface="Century" charset="0"/>
                        </a:rPr>
                        <a:t>opinions</a:t>
                      </a:r>
                      <a:r>
                        <a:rPr lang="zh-CN" altLang="en-US" sz="2400" baseline="0" dirty="0" smtClean="0">
                          <a:latin typeface="Century" charset="0"/>
                          <a:ea typeface="Century" charset="0"/>
                          <a:cs typeface="Century" charset="0"/>
                        </a:rPr>
                        <a:t> </a:t>
                      </a:r>
                      <a:r>
                        <a:rPr lang="en-US" altLang="zh-CN" sz="2400" baseline="0" dirty="0" smtClean="0">
                          <a:latin typeface="Century" charset="0"/>
                          <a:ea typeface="Century" charset="0"/>
                          <a:cs typeface="Century" charset="0"/>
                        </a:rPr>
                        <a:t>of</a:t>
                      </a:r>
                      <a:r>
                        <a:rPr lang="zh-CN" altLang="en-US" sz="2400" baseline="0" dirty="0" smtClean="0">
                          <a:latin typeface="Century" charset="0"/>
                          <a:ea typeface="Century" charset="0"/>
                          <a:cs typeface="Century" charset="0"/>
                        </a:rPr>
                        <a:t> </a:t>
                      </a:r>
                      <a:r>
                        <a:rPr lang="en-US" altLang="zh-CN" sz="2400" baseline="0" dirty="0" smtClean="0">
                          <a:latin typeface="Century" charset="0"/>
                          <a:ea typeface="Century" charset="0"/>
                          <a:cs typeface="Century" charset="0"/>
                        </a:rPr>
                        <a:t>the</a:t>
                      </a:r>
                      <a:r>
                        <a:rPr lang="zh-CN" altLang="en-US" sz="2400" baseline="0" dirty="0" smtClean="0">
                          <a:latin typeface="Century" charset="0"/>
                          <a:ea typeface="Century" charset="0"/>
                          <a:cs typeface="Century" charset="0"/>
                        </a:rPr>
                        <a:t> </a:t>
                      </a:r>
                      <a:r>
                        <a:rPr lang="en-US" altLang="zh-CN" sz="2400" baseline="0" dirty="0" smtClean="0">
                          <a:latin typeface="Century" charset="0"/>
                          <a:ea typeface="Century" charset="0"/>
                          <a:cs typeface="Century" charset="0"/>
                        </a:rPr>
                        <a:t>book</a:t>
                      </a:r>
                      <a:r>
                        <a:rPr lang="zh-CN" altLang="en-US" sz="2400" baseline="0" dirty="0" smtClean="0">
                          <a:latin typeface="Century" charset="0"/>
                          <a:ea typeface="Century" charset="0"/>
                          <a:cs typeface="Century" charset="0"/>
                        </a:rPr>
                        <a:t> </a:t>
                      </a:r>
                      <a:r>
                        <a:rPr lang="en-US" altLang="zh-CN" sz="2400" baseline="0" dirty="0" smtClean="0">
                          <a:latin typeface="Century" charset="0"/>
                          <a:ea typeface="Century" charset="0"/>
                          <a:cs typeface="Century" charset="0"/>
                        </a:rPr>
                        <a:t>reviewers</a:t>
                      </a:r>
                      <a:r>
                        <a:rPr lang="zh-CN" altLang="en-US" sz="2400" baseline="0" dirty="0" smtClean="0">
                          <a:latin typeface="Century" charset="0"/>
                          <a:ea typeface="Century" charset="0"/>
                          <a:cs typeface="Century" charset="0"/>
                        </a:rPr>
                        <a:t> </a:t>
                      </a:r>
                      <a:r>
                        <a:rPr lang="en-US" altLang="zh-CN" sz="2400" baseline="0" dirty="0" smtClean="0">
                          <a:latin typeface="Century" charset="0"/>
                          <a:ea typeface="Century" charset="0"/>
                          <a:cs typeface="Century" charset="0"/>
                        </a:rPr>
                        <a:t>in</a:t>
                      </a:r>
                      <a:r>
                        <a:rPr lang="zh-CN" altLang="en-US" sz="2400" baseline="0" dirty="0" smtClean="0">
                          <a:latin typeface="Century" charset="0"/>
                          <a:ea typeface="Century" charset="0"/>
                          <a:cs typeface="Century" charset="0"/>
                        </a:rPr>
                        <a:t> </a:t>
                      </a:r>
                      <a:r>
                        <a:rPr lang="en-US" altLang="zh-CN" sz="2400" baseline="0" dirty="0" smtClean="0">
                          <a:latin typeface="Century" charset="0"/>
                          <a:ea typeface="Century" charset="0"/>
                          <a:cs typeface="Century" charset="0"/>
                        </a:rPr>
                        <a:t>a</a:t>
                      </a:r>
                      <a:r>
                        <a:rPr lang="zh-CN" altLang="en-US" sz="2400" baseline="0" dirty="0" smtClean="0">
                          <a:latin typeface="Century" charset="0"/>
                          <a:ea typeface="Century" charset="0"/>
                          <a:cs typeface="Century" charset="0"/>
                        </a:rPr>
                        <a:t> </a:t>
                      </a:r>
                      <a:r>
                        <a:rPr lang="en-US" altLang="zh-CN" sz="2400" baseline="0" dirty="0" smtClean="0">
                          <a:latin typeface="Century" charset="0"/>
                          <a:ea typeface="Century" charset="0"/>
                          <a:cs typeface="Century" charset="0"/>
                        </a:rPr>
                        <a:t>table.</a:t>
                      </a:r>
                      <a:r>
                        <a:rPr lang="zh-CN" altLang="en-US" sz="2400" baseline="0" dirty="0" smtClean="0">
                          <a:latin typeface="Century" charset="0"/>
                          <a:ea typeface="Century" charset="0"/>
                          <a:cs typeface="Century" charset="0"/>
                        </a:rPr>
                        <a:t> </a:t>
                      </a:r>
                      <a:endParaRPr lang="zh-CN" altLang="en-US" sz="2400" dirty="0">
                        <a:latin typeface="Century" charset="0"/>
                        <a:ea typeface="Century" charset="0"/>
                        <a:cs typeface="Century" charset="0"/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75" r="4845"/>
          <a:stretch/>
        </p:blipFill>
        <p:spPr>
          <a:xfrm>
            <a:off x="8710863" y="1440819"/>
            <a:ext cx="3176337" cy="5093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6053820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375" r="5715" b="2780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97023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l="23328" r="24259" b="25809"/>
          <a:stretch/>
        </p:blipFill>
        <p:spPr>
          <a:xfrm>
            <a:off x="0" y="-559557"/>
            <a:ext cx="12192000" cy="741755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3948"/>
          <a:stretch/>
        </p:blipFill>
        <p:spPr>
          <a:xfrm>
            <a:off x="0" y="-75242"/>
            <a:ext cx="12192000" cy="6933242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4090737" y="1804738"/>
            <a:ext cx="71226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6000" b="1" dirty="0" smtClean="0">
                <a:latin typeface="Beirut" charset="-78"/>
                <a:ea typeface="Beirut" charset="-78"/>
                <a:cs typeface="Beirut" charset="-78"/>
              </a:rPr>
              <a:t>THANK</a:t>
            </a:r>
            <a:r>
              <a:rPr kumimoji="1" lang="zh-CN" altLang="en-US" sz="6000" b="1" dirty="0" smtClean="0">
                <a:latin typeface="Beirut" charset="-78"/>
                <a:ea typeface="Beirut" charset="-78"/>
                <a:cs typeface="Beirut" charset="-78"/>
              </a:rPr>
              <a:t> </a:t>
            </a:r>
            <a:r>
              <a:rPr kumimoji="1" lang="en-US" altLang="zh-CN" sz="6000" b="1" dirty="0" smtClean="0">
                <a:latin typeface="Beirut" charset="-78"/>
                <a:ea typeface="Beirut" charset="-78"/>
                <a:cs typeface="Beirut" charset="-78"/>
              </a:rPr>
              <a:t>YOU</a:t>
            </a:r>
            <a:r>
              <a:rPr kumimoji="1" lang="en-US" altLang="zh-CN" sz="6000" b="1" dirty="0">
                <a:latin typeface="Beirut" charset="-78"/>
                <a:ea typeface="Beirut" charset="-78"/>
                <a:cs typeface="Beirut" charset="-78"/>
              </a:rPr>
              <a:t>!</a:t>
            </a:r>
            <a:endParaRPr kumimoji="1" lang="zh-CN" altLang="en-US" sz="6000" b="1" dirty="0">
              <a:latin typeface="Beirut" charset="-78"/>
              <a:ea typeface="Beirut" charset="-78"/>
              <a:cs typeface="Beirut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6740467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8"/>
          <p:cNvGrpSpPr/>
          <p:nvPr/>
        </p:nvGrpSpPr>
        <p:grpSpPr>
          <a:xfrm>
            <a:off x="34862" y="1106320"/>
            <a:ext cx="11676866" cy="5398377"/>
            <a:chOff x="2745912" y="1238538"/>
            <a:chExt cx="8757648" cy="4048784"/>
          </a:xfrm>
        </p:grpSpPr>
        <p:sp>
          <p:nvSpPr>
            <p:cNvPr id="39" name="Rectangle 38"/>
            <p:cNvSpPr/>
            <p:nvPr/>
          </p:nvSpPr>
          <p:spPr>
            <a:xfrm>
              <a:off x="2745912" y="2786064"/>
              <a:ext cx="1540336" cy="2077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ms-MY" sz="1200" dirty="0">
                <a:solidFill>
                  <a:prstClr val="white">
                    <a:lumMod val="65000"/>
                  </a:prstClr>
                </a:solidFill>
                <a:latin typeface="Times New Roman" panose="02020603050405020304" pitchFamily="18" charset="0"/>
                <a:ea typeface="Open Sans Light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6568307" y="1238538"/>
              <a:ext cx="1570506" cy="3770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667" dirty="0">
                  <a:latin typeface="Times New Roman" panose="02020603050405020304" pitchFamily="18" charset="0"/>
                  <a:ea typeface="Open Sans" pitchFamily="34" charset="0"/>
                  <a:cs typeface="Times New Roman" panose="02020603050405020304" pitchFamily="18" charset="0"/>
                </a:rPr>
                <a:t>STUDENTS</a:t>
              </a:r>
              <a:endParaRPr lang="en-US" sz="2667" dirty="0">
                <a:latin typeface="Times New Roman" panose="02020603050405020304" pitchFamily="18" charset="0"/>
                <a:ea typeface="Open Sans Light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10933186" y="3740745"/>
              <a:ext cx="570374" cy="15465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800" dirty="0">
                  <a:solidFill>
                    <a:srgbClr val="F8D35E"/>
                  </a:solidFill>
                  <a:latin typeface="Times New Roman" panose="02020603050405020304" pitchFamily="18" charset="0"/>
                  <a:ea typeface="Open Sans Light" pitchFamily="34" charset="0"/>
                  <a:cs typeface="Times New Roman" panose="02020603050405020304" pitchFamily="18" charset="0"/>
                </a:rPr>
                <a:t>2</a:t>
              </a: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1392702" y="140524"/>
            <a:ext cx="7835704" cy="94253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kumimoji="1" lang="zh-CN" altLang="en-US"/>
          </a:p>
        </p:txBody>
      </p:sp>
      <p:sp>
        <p:nvSpPr>
          <p:cNvPr id="59" name="Rectangle 62"/>
          <p:cNvSpPr/>
          <p:nvPr/>
        </p:nvSpPr>
        <p:spPr>
          <a:xfrm>
            <a:off x="8124582" y="2392472"/>
            <a:ext cx="2194934" cy="3231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 smtClean="0">
                <a:latin typeface="Times New Roman" panose="02020603050405020304" pitchFamily="18" charset="0"/>
                <a:ea typeface="Open Sans" pitchFamily="34" charset="0"/>
                <a:cs typeface="Times New Roman" panose="02020603050405020304" pitchFamily="18" charset="0"/>
              </a:rPr>
              <a:t>CRITICAL</a:t>
            </a:r>
            <a:r>
              <a:rPr lang="zh-CN" altLang="en-US" b="1" dirty="0" smtClean="0">
                <a:latin typeface="Times New Roman" panose="02020603050405020304" pitchFamily="18" charset="0"/>
                <a:ea typeface="Open Sans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b="1" dirty="0" smtClean="0">
                <a:latin typeface="Times New Roman" panose="02020603050405020304" pitchFamily="18" charset="0"/>
                <a:ea typeface="Open Sans" pitchFamily="34" charset="0"/>
                <a:cs typeface="Times New Roman" panose="02020603050405020304" pitchFamily="18" charset="0"/>
              </a:rPr>
              <a:t>WRITING</a:t>
            </a:r>
            <a:endParaRPr lang="en-US" b="1" dirty="0">
              <a:latin typeface="Times New Roman" panose="02020603050405020304" pitchFamily="18" charset="0"/>
              <a:ea typeface="Open Sans" pitchFamily="34" charset="0"/>
              <a:cs typeface="Times New Roman" panose="02020603050405020304" pitchFamily="18" charset="0"/>
            </a:endParaRPr>
          </a:p>
        </p:txBody>
      </p:sp>
      <p:sp>
        <p:nvSpPr>
          <p:cNvPr id="60" name="Rectangle 45"/>
          <p:cNvSpPr/>
          <p:nvPr/>
        </p:nvSpPr>
        <p:spPr>
          <a:xfrm>
            <a:off x="10325873" y="3008099"/>
            <a:ext cx="91023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smtClean="0">
                <a:solidFill>
                  <a:srgbClr val="FF0000"/>
                </a:solidFill>
                <a:latin typeface="Times New Roman" panose="02020603050405020304" pitchFamily="18" charset="0"/>
                <a:ea typeface="Open Sans" pitchFamily="34" charset="0"/>
                <a:cs typeface="Times New Roman" panose="02020603050405020304" pitchFamily="18" charset="0"/>
              </a:rPr>
              <a:t>Finish</a:t>
            </a:r>
            <a:endParaRPr lang="en-US" b="1" dirty="0">
              <a:solidFill>
                <a:srgbClr val="FF0000"/>
              </a:solidFill>
              <a:latin typeface="Times New Roman" panose="02020603050405020304" pitchFamily="18" charset="0"/>
              <a:ea typeface="Open Sans" pitchFamily="34" charset="0"/>
              <a:cs typeface="Times New Roman" panose="02020603050405020304" pitchFamily="18" charset="0"/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6690369" y="2826202"/>
            <a:ext cx="1070057" cy="3231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 smtClean="0">
                <a:latin typeface="Times New Roman" panose="02020603050405020304" pitchFamily="18" charset="0"/>
                <a:ea typeface="Open Sans" pitchFamily="34" charset="0"/>
                <a:cs typeface="Times New Roman" panose="02020603050405020304" pitchFamily="18" charset="0"/>
              </a:rPr>
              <a:t>OPINION</a:t>
            </a:r>
            <a:endParaRPr lang="en-US" b="1" dirty="0">
              <a:latin typeface="Times New Roman" panose="02020603050405020304" pitchFamily="18" charset="0"/>
              <a:ea typeface="Open Sans" pitchFamily="34" charset="0"/>
              <a:cs typeface="Times New Roman" panose="02020603050405020304" pitchFamily="18" charset="0"/>
            </a:endParaRPr>
          </a:p>
        </p:txBody>
      </p:sp>
      <p:sp>
        <p:nvSpPr>
          <p:cNvPr id="62" name="Rectangle 58"/>
          <p:cNvSpPr/>
          <p:nvPr/>
        </p:nvSpPr>
        <p:spPr>
          <a:xfrm>
            <a:off x="3894787" y="3246519"/>
            <a:ext cx="2584348" cy="3231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 smtClean="0">
                <a:latin typeface="Times New Roman" panose="02020603050405020304" pitchFamily="18" charset="0"/>
                <a:ea typeface="Open Sans" pitchFamily="34" charset="0"/>
                <a:cs typeface="Times New Roman" panose="02020603050405020304" pitchFamily="18" charset="0"/>
              </a:rPr>
              <a:t>DESCRIPTIVE</a:t>
            </a:r>
            <a:r>
              <a:rPr lang="zh-CN" altLang="en-US" b="1" dirty="0" smtClean="0">
                <a:latin typeface="Times New Roman" panose="02020603050405020304" pitchFamily="18" charset="0"/>
                <a:ea typeface="Open Sans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b="1" dirty="0" smtClean="0">
                <a:latin typeface="Times New Roman" panose="02020603050405020304" pitchFamily="18" charset="0"/>
                <a:ea typeface="Open Sans" pitchFamily="34" charset="0"/>
                <a:cs typeface="Times New Roman" panose="02020603050405020304" pitchFamily="18" charset="0"/>
              </a:rPr>
              <a:t>WRITING</a:t>
            </a:r>
            <a:endParaRPr lang="en-US" b="1" dirty="0">
              <a:latin typeface="Times New Roman" panose="02020603050405020304" pitchFamily="18" charset="0"/>
              <a:ea typeface="Open Sans" pitchFamily="34" charset="0"/>
              <a:cs typeface="Times New Roman" panose="02020603050405020304" pitchFamily="18" charset="0"/>
            </a:endParaRPr>
          </a:p>
        </p:txBody>
      </p:sp>
      <p:sp>
        <p:nvSpPr>
          <p:cNvPr id="64" name="Rectangle 56"/>
          <p:cNvSpPr/>
          <p:nvPr/>
        </p:nvSpPr>
        <p:spPr>
          <a:xfrm>
            <a:off x="2235343" y="3791198"/>
            <a:ext cx="1356473" cy="3231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 smtClean="0">
                <a:latin typeface="Times New Roman" panose="02020603050405020304" pitchFamily="18" charset="0"/>
                <a:ea typeface="Open Sans" pitchFamily="34" charset="0"/>
                <a:cs typeface="Times New Roman" panose="02020603050405020304" pitchFamily="18" charset="0"/>
              </a:rPr>
              <a:t>LANGUAGE</a:t>
            </a:r>
            <a:endParaRPr lang="en-US" b="1" dirty="0">
              <a:latin typeface="Times New Roman" panose="02020603050405020304" pitchFamily="18" charset="0"/>
              <a:ea typeface="Open Sans" pitchFamily="34" charset="0"/>
              <a:cs typeface="Times New Roman" panose="02020603050405020304" pitchFamily="18" charset="0"/>
            </a:endParaRPr>
          </a:p>
        </p:txBody>
      </p:sp>
      <p:pic>
        <p:nvPicPr>
          <p:cNvPr id="65" name="图形 4" descr="悲伤的脸，没有填充">
            <a:extLst>
              <a:ext uri="{FF2B5EF4-FFF2-40B4-BE49-F238E27FC236}">
                <a16:creationId xmlns="" xmlns:a16="http://schemas.microsoft.com/office/drawing/2014/main" id="{06BCBBDB-2026-8141-8CD6-B2BF44349E8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984083" y="2708107"/>
            <a:ext cx="387091" cy="485521"/>
          </a:xfrm>
          <a:prstGeom prst="rect">
            <a:avLst/>
          </a:prstGeom>
        </p:spPr>
      </p:pic>
      <p:pic>
        <p:nvPicPr>
          <p:cNvPr id="66" name="图形 8" descr="眨眼笑脸，没有填充">
            <a:extLst>
              <a:ext uri="{FF2B5EF4-FFF2-40B4-BE49-F238E27FC236}">
                <a16:creationId xmlns="" xmlns:a16="http://schemas.microsoft.com/office/drawing/2014/main" id="{9BC2FDCA-6A1B-FE4F-BBE3-B0A7A086064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=""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7044266" y="3098133"/>
            <a:ext cx="362262" cy="454378"/>
          </a:xfrm>
          <a:prstGeom prst="rect">
            <a:avLst/>
          </a:prstGeom>
        </p:spPr>
      </p:pic>
      <p:pic>
        <p:nvPicPr>
          <p:cNvPr id="67" name="图形 6" descr="笑脸，没有填充">
            <a:extLst>
              <a:ext uri="{FF2B5EF4-FFF2-40B4-BE49-F238E27FC236}">
                <a16:creationId xmlns="" xmlns:a16="http://schemas.microsoft.com/office/drawing/2014/main" id="{A3A28F1B-D959-0242-817D-660B544C8CA4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043118" y="3549582"/>
            <a:ext cx="399729" cy="501372"/>
          </a:xfrm>
          <a:prstGeom prst="rect">
            <a:avLst/>
          </a:prstGeom>
        </p:spPr>
      </p:pic>
      <p:pic>
        <p:nvPicPr>
          <p:cNvPr id="68" name="图形 6" descr="笑脸，没有填充">
            <a:extLst>
              <a:ext uri="{FF2B5EF4-FFF2-40B4-BE49-F238E27FC236}">
                <a16:creationId xmlns="" xmlns:a16="http://schemas.microsoft.com/office/drawing/2014/main" id="{A3A28F1B-D959-0242-817D-660B544C8CA4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713716" y="4064958"/>
            <a:ext cx="399729" cy="501372"/>
          </a:xfrm>
          <a:prstGeom prst="rect">
            <a:avLst/>
          </a:prstGeom>
        </p:spPr>
      </p:pic>
      <p:pic>
        <p:nvPicPr>
          <p:cNvPr id="69" name="图片 68"/>
          <p:cNvPicPr>
            <a:picLocks noChangeAspect="1"/>
          </p:cNvPicPr>
          <p:nvPr/>
        </p:nvPicPr>
        <p:blipFill rotWithShape="1">
          <a:blip r:embed="rId13" cstate="print"/>
          <a:srcRect l="20733" t="25465" r="23489" b="21095"/>
          <a:stretch/>
        </p:blipFill>
        <p:spPr>
          <a:xfrm>
            <a:off x="8124582" y="3477330"/>
            <a:ext cx="582928" cy="700500"/>
          </a:xfrm>
          <a:prstGeom prst="rect">
            <a:avLst/>
          </a:prstGeom>
        </p:spPr>
      </p:pic>
      <p:cxnSp>
        <p:nvCxnSpPr>
          <p:cNvPr id="70" name="Straight Connector 7"/>
          <p:cNvCxnSpPr/>
          <p:nvPr/>
        </p:nvCxnSpPr>
        <p:spPr>
          <a:xfrm flipV="1">
            <a:off x="2330245" y="2861817"/>
            <a:ext cx="8297781" cy="1858762"/>
          </a:xfrm>
          <a:prstGeom prst="line">
            <a:avLst/>
          </a:prstGeom>
          <a:ln w="44450" cap="flat">
            <a:solidFill>
              <a:schemeClr val="bg1">
                <a:lumMod val="75000"/>
              </a:schemeClr>
            </a:solidFill>
            <a:prstDash val="sys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Rectangle 45"/>
          <p:cNvSpPr/>
          <p:nvPr/>
        </p:nvSpPr>
        <p:spPr>
          <a:xfrm>
            <a:off x="1937809" y="4788388"/>
            <a:ext cx="10945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Open Sans" pitchFamily="34" charset="0"/>
                <a:cs typeface="Times New Roman" panose="02020603050405020304" pitchFamily="18" charset="0"/>
              </a:rPr>
              <a:t>Start</a:t>
            </a:r>
          </a:p>
        </p:txBody>
      </p:sp>
      <p:sp>
        <p:nvSpPr>
          <p:cNvPr id="19" name="TextBox 55">
            <a:extLst>
              <a:ext uri="{FF2B5EF4-FFF2-40B4-BE49-F238E27FC236}">
                <a16:creationId xmlns="" xmlns:a16="http://schemas.microsoft.com/office/drawing/2014/main" id="{66C324D4-46A1-42FD-8852-75C099F5E5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91816" y="5363122"/>
            <a:ext cx="5500138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solidFill>
              <a:schemeClr val="accent1"/>
            </a:solidFill>
            <a:miter lim="800000"/>
            <a:headEnd/>
            <a:tailEnd/>
          </a:ln>
          <a:ex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pPr eaLnBrk="1" hangingPunct="1"/>
            <a:r>
              <a:rPr lang="en-US" altLang="zh-CN" sz="2400" b="1" dirty="0">
                <a:latin typeface="Century Gothic" charset="0"/>
                <a:ea typeface="Century Gothic" charset="0"/>
                <a:cs typeface="Century Gothic" charset="0"/>
              </a:rPr>
              <a:t>Students:</a:t>
            </a:r>
            <a:r>
              <a:rPr lang="zh-CN" altLang="en-US" sz="2400" b="1" dirty="0">
                <a:latin typeface="Century Gothic" charset="0"/>
                <a:ea typeface="Century Gothic" charset="0"/>
                <a:cs typeface="Century Gothic" charset="0"/>
              </a:rPr>
              <a:t> </a:t>
            </a:r>
            <a:r>
              <a:rPr lang="en-US" altLang="zh-CN" sz="2400" b="1" dirty="0">
                <a:latin typeface="Century Gothic" charset="0"/>
                <a:ea typeface="Century Gothic" charset="0"/>
                <a:cs typeface="Century Gothic" charset="0"/>
              </a:rPr>
              <a:t>2</a:t>
            </a:r>
            <a:r>
              <a:rPr lang="en-US" altLang="zh-CN" sz="2400" b="1" baseline="30000" dirty="0">
                <a:latin typeface="Century Gothic" charset="0"/>
                <a:ea typeface="Century Gothic" charset="0"/>
                <a:cs typeface="Century Gothic" charset="0"/>
              </a:rPr>
              <a:t>nd</a:t>
            </a:r>
            <a:r>
              <a:rPr lang="zh-CN" altLang="en-US" sz="2400" b="1" dirty="0">
                <a:latin typeface="Century Gothic" charset="0"/>
                <a:ea typeface="Century Gothic" charset="0"/>
                <a:cs typeface="Century Gothic" charset="0"/>
              </a:rPr>
              <a:t> </a:t>
            </a:r>
            <a:r>
              <a:rPr lang="en-US" altLang="zh-CN" sz="2400" b="1" dirty="0">
                <a:latin typeface="Century Gothic" charset="0"/>
                <a:ea typeface="Century Gothic" charset="0"/>
                <a:cs typeface="Century Gothic" charset="0"/>
              </a:rPr>
              <a:t>year,</a:t>
            </a:r>
            <a:r>
              <a:rPr lang="zh-CN" altLang="en-US" sz="2400" b="1" dirty="0">
                <a:latin typeface="Century Gothic" charset="0"/>
                <a:ea typeface="Century Gothic" charset="0"/>
                <a:cs typeface="Century Gothic" charset="0"/>
              </a:rPr>
              <a:t> </a:t>
            </a:r>
            <a:r>
              <a:rPr lang="en-US" altLang="zh-CN" sz="2400" b="1" dirty="0">
                <a:latin typeface="Century Gothic" charset="0"/>
                <a:ea typeface="Century Gothic" charset="0"/>
                <a:cs typeface="Century Gothic" charset="0"/>
              </a:rPr>
              <a:t>English</a:t>
            </a:r>
            <a:r>
              <a:rPr lang="zh-CN" altLang="en-US" sz="2400" b="1" dirty="0">
                <a:latin typeface="Century Gothic" charset="0"/>
                <a:ea typeface="Century Gothic" charset="0"/>
                <a:cs typeface="Century Gothic" charset="0"/>
              </a:rPr>
              <a:t> </a:t>
            </a:r>
            <a:r>
              <a:rPr lang="en-US" altLang="zh-CN" sz="2400" b="1" dirty="0">
                <a:latin typeface="Century Gothic" charset="0"/>
                <a:ea typeface="Century Gothic" charset="0"/>
                <a:cs typeface="Century Gothic" charset="0"/>
              </a:rPr>
              <a:t>major</a:t>
            </a:r>
            <a:endParaRPr lang="zh-CN" altLang="en-US" sz="2400" b="1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grpSp>
        <p:nvGrpSpPr>
          <p:cNvPr id="20" name="组 19"/>
          <p:cNvGrpSpPr/>
          <p:nvPr/>
        </p:nvGrpSpPr>
        <p:grpSpPr>
          <a:xfrm>
            <a:off x="1" y="6463146"/>
            <a:ext cx="12191999" cy="387550"/>
            <a:chOff x="1" y="6463146"/>
            <a:chExt cx="12191999" cy="387550"/>
          </a:xfrm>
        </p:grpSpPr>
        <p:sp>
          <p:nvSpPr>
            <p:cNvPr id="21" name="圆角矩形 20"/>
            <p:cNvSpPr/>
            <p:nvPr/>
          </p:nvSpPr>
          <p:spPr>
            <a:xfrm>
              <a:off x="1683327" y="6463146"/>
              <a:ext cx="10508673" cy="38755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" name="圆角矩形 21"/>
            <p:cNvSpPr/>
            <p:nvPr/>
          </p:nvSpPr>
          <p:spPr>
            <a:xfrm>
              <a:off x="1" y="6463146"/>
              <a:ext cx="6109854" cy="387549"/>
            </a:xfrm>
            <a:prstGeom prst="round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63970312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3"/>
          <p:cNvGrpSpPr/>
          <p:nvPr/>
        </p:nvGrpSpPr>
        <p:grpSpPr>
          <a:xfrm>
            <a:off x="2610603" y="1829882"/>
            <a:ext cx="8247414" cy="646437"/>
            <a:chOff x="2500298" y="1428742"/>
            <a:chExt cx="5133738" cy="276158"/>
          </a:xfrm>
        </p:grpSpPr>
        <p:sp>
          <p:nvSpPr>
            <p:cNvPr id="67" name="Rectangle 66"/>
            <p:cNvSpPr/>
            <p:nvPr/>
          </p:nvSpPr>
          <p:spPr>
            <a:xfrm>
              <a:off x="4000495" y="1428742"/>
              <a:ext cx="3633541" cy="27615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7" name="Rectangle 46"/>
            <p:cNvSpPr/>
            <p:nvPr/>
          </p:nvSpPr>
          <p:spPr>
            <a:xfrm>
              <a:off x="4071934" y="1428742"/>
              <a:ext cx="2984227" cy="19722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 smtClean="0">
                  <a:latin typeface="Times New Roman" panose="02020603050405020304" pitchFamily="18" charset="0"/>
                  <a:ea typeface="Open Sans" pitchFamily="34" charset="0"/>
                  <a:cs typeface="Times New Roman" panose="02020603050405020304" pitchFamily="18" charset="0"/>
                </a:rPr>
                <a:t>4.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Open Sans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2400" b="1" dirty="0" smtClean="0">
                  <a:latin typeface="Times New Roman" panose="02020603050405020304" pitchFamily="18" charset="0"/>
                  <a:ea typeface="Open Sans" pitchFamily="34" charset="0"/>
                  <a:cs typeface="Times New Roman" panose="02020603050405020304" pitchFamily="18" charset="0"/>
                </a:rPr>
                <a:t>learn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Open Sans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2400" b="1" dirty="0" smtClean="0">
                  <a:latin typeface="Times New Roman" panose="02020603050405020304" pitchFamily="18" charset="0"/>
                  <a:ea typeface="Open Sans" pitchFamily="34" charset="0"/>
                  <a:cs typeface="Times New Roman" panose="02020603050405020304" pitchFamily="18" charset="0"/>
                </a:rPr>
                <a:t>how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Open Sans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2400" b="1" dirty="0" smtClean="0">
                  <a:latin typeface="Times New Roman" panose="02020603050405020304" pitchFamily="18" charset="0"/>
                  <a:ea typeface="Open Sans" pitchFamily="34" charset="0"/>
                  <a:cs typeface="Times New Roman" panose="02020603050405020304" pitchFamily="18" charset="0"/>
                </a:rPr>
                <a:t>to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Open Sans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2400" b="1" dirty="0" smtClean="0">
                  <a:latin typeface="Times New Roman" panose="02020603050405020304" pitchFamily="18" charset="0"/>
                  <a:ea typeface="Open Sans" pitchFamily="34" charset="0"/>
                  <a:cs typeface="Times New Roman" panose="02020603050405020304" pitchFamily="18" charset="0"/>
                </a:rPr>
                <a:t>write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Open Sans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2400" b="1" dirty="0" smtClean="0">
                  <a:latin typeface="Times New Roman" panose="02020603050405020304" pitchFamily="18" charset="0"/>
                  <a:ea typeface="Open Sans" pitchFamily="34" charset="0"/>
                  <a:cs typeface="Times New Roman" panose="02020603050405020304" pitchFamily="18" charset="0"/>
                </a:rPr>
                <a:t>a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Open Sans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2400" b="1" dirty="0" smtClean="0">
                  <a:latin typeface="Times New Roman" panose="02020603050405020304" pitchFamily="18" charset="0"/>
                  <a:ea typeface="Open Sans" pitchFamily="34" charset="0"/>
                  <a:cs typeface="Times New Roman" panose="02020603050405020304" pitchFamily="18" charset="0"/>
                </a:rPr>
                <a:t>book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Open Sans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2400" b="1" dirty="0" smtClean="0">
                  <a:latin typeface="Times New Roman" panose="02020603050405020304" pitchFamily="18" charset="0"/>
                  <a:ea typeface="Open Sans" pitchFamily="34" charset="0"/>
                  <a:cs typeface="Times New Roman" panose="02020603050405020304" pitchFamily="18" charset="0"/>
                </a:rPr>
                <a:t>review</a:t>
              </a:r>
              <a:endParaRPr lang="en-US" sz="2400" b="1" dirty="0">
                <a:latin typeface="Times New Roman" panose="02020603050405020304" pitchFamily="18" charset="0"/>
                <a:ea typeface="Open Sans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2" name="Straight Connector 21"/>
            <p:cNvCxnSpPr/>
            <p:nvPr/>
          </p:nvCxnSpPr>
          <p:spPr>
            <a:xfrm>
              <a:off x="2500298" y="1571618"/>
              <a:ext cx="1357322" cy="1588"/>
            </a:xfrm>
            <a:prstGeom prst="line">
              <a:avLst/>
            </a:prstGeom>
            <a:ln w="12700">
              <a:solidFill>
                <a:schemeClr val="accent6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Group 84"/>
          <p:cNvGrpSpPr/>
          <p:nvPr/>
        </p:nvGrpSpPr>
        <p:grpSpPr>
          <a:xfrm>
            <a:off x="2628792" y="3194530"/>
            <a:ext cx="8186558" cy="659797"/>
            <a:chOff x="2426821" y="2273711"/>
            <a:chExt cx="5095857" cy="328607"/>
          </a:xfrm>
        </p:grpSpPr>
        <p:sp>
          <p:nvSpPr>
            <p:cNvPr id="68" name="Rectangle 67"/>
            <p:cNvSpPr/>
            <p:nvPr/>
          </p:nvSpPr>
          <p:spPr>
            <a:xfrm>
              <a:off x="3889138" y="2273711"/>
              <a:ext cx="3633540" cy="32860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5" name="Straight Connector 24"/>
            <p:cNvCxnSpPr/>
            <p:nvPr/>
          </p:nvCxnSpPr>
          <p:spPr>
            <a:xfrm>
              <a:off x="2426821" y="2440651"/>
              <a:ext cx="1357322" cy="2011"/>
            </a:xfrm>
            <a:prstGeom prst="line">
              <a:avLst/>
            </a:prstGeom>
            <a:ln w="12700">
              <a:solidFill>
                <a:schemeClr val="accent3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Rectangle 54"/>
            <p:cNvSpPr/>
            <p:nvPr/>
          </p:nvSpPr>
          <p:spPr>
            <a:xfrm>
              <a:off x="3937785" y="2285998"/>
              <a:ext cx="3562102" cy="2299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dirty="0" smtClean="0">
                  <a:latin typeface="Times New Roman" panose="02020603050405020304" pitchFamily="18" charset="0"/>
                  <a:ea typeface="Open Sans" pitchFamily="34" charset="0"/>
                  <a:cs typeface="Times New Roman" panose="02020603050405020304" pitchFamily="18" charset="0"/>
                </a:rPr>
                <a:t>3.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Open Sans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2400" b="1" dirty="0" smtClean="0">
                  <a:latin typeface="Times New Roman" panose="02020603050405020304" pitchFamily="18" charset="0"/>
                  <a:ea typeface="Open Sans" pitchFamily="34" charset="0"/>
                  <a:cs typeface="Times New Roman" panose="02020603050405020304" pitchFamily="18" charset="0"/>
                </a:rPr>
                <a:t>discuss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Open Sans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2400" b="1" dirty="0" smtClean="0">
                  <a:latin typeface="Times New Roman" panose="02020603050405020304" pitchFamily="18" charset="0"/>
                  <a:ea typeface="Open Sans" pitchFamily="34" charset="0"/>
                  <a:cs typeface="Times New Roman" panose="02020603050405020304" pitchFamily="18" charset="0"/>
                </a:rPr>
                <a:t>how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Open Sans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2400" b="1" dirty="0" smtClean="0">
                  <a:latin typeface="Times New Roman" panose="02020603050405020304" pitchFamily="18" charset="0"/>
                  <a:ea typeface="Open Sans" pitchFamily="34" charset="0"/>
                  <a:cs typeface="Times New Roman" panose="02020603050405020304" pitchFamily="18" charset="0"/>
                </a:rPr>
                <a:t>reading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Open Sans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2400" b="1" dirty="0" smtClean="0">
                  <a:latin typeface="Times New Roman" panose="02020603050405020304" pitchFamily="18" charset="0"/>
                  <a:ea typeface="Open Sans" pitchFamily="34" charset="0"/>
                  <a:cs typeface="Times New Roman" panose="02020603050405020304" pitchFamily="18" charset="0"/>
                </a:rPr>
                <a:t>can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Open Sans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2400" b="1" dirty="0" smtClean="0">
                  <a:latin typeface="Times New Roman" panose="02020603050405020304" pitchFamily="18" charset="0"/>
                  <a:ea typeface="Open Sans" pitchFamily="34" charset="0"/>
                  <a:cs typeface="Times New Roman" panose="02020603050405020304" pitchFamily="18" charset="0"/>
                </a:rPr>
                <a:t>be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Open Sans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2400" b="1" dirty="0" smtClean="0">
                  <a:latin typeface="Times New Roman" panose="02020603050405020304" pitchFamily="18" charset="0"/>
                  <a:ea typeface="Open Sans" pitchFamily="34" charset="0"/>
                  <a:cs typeface="Times New Roman" panose="02020603050405020304" pitchFamily="18" charset="0"/>
                </a:rPr>
                <a:t>a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Open Sans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2400" b="1" dirty="0" smtClean="0">
                  <a:latin typeface="Times New Roman" panose="02020603050405020304" pitchFamily="18" charset="0"/>
                  <a:ea typeface="Open Sans" pitchFamily="34" charset="0"/>
                  <a:cs typeface="Times New Roman" panose="02020603050405020304" pitchFamily="18" charset="0"/>
                </a:rPr>
                <a:t>pleasure</a:t>
              </a:r>
              <a:endParaRPr lang="en-US" sz="2400" b="1" dirty="0">
                <a:latin typeface="Times New Roman" panose="02020603050405020304" pitchFamily="18" charset="0"/>
                <a:ea typeface="Open Sans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1" name="Group 59"/>
          <p:cNvGrpSpPr/>
          <p:nvPr/>
        </p:nvGrpSpPr>
        <p:grpSpPr>
          <a:xfrm>
            <a:off x="1187156" y="1618809"/>
            <a:ext cx="2187053" cy="4688069"/>
            <a:chOff x="3753851" y="1202035"/>
            <a:chExt cx="1640290" cy="3516052"/>
          </a:xfrm>
        </p:grpSpPr>
        <p:sp>
          <p:nvSpPr>
            <p:cNvPr id="3" name="Freeform 21"/>
            <p:cNvSpPr>
              <a:spLocks/>
            </p:cNvSpPr>
            <p:nvPr/>
          </p:nvSpPr>
          <p:spPr bwMode="auto">
            <a:xfrm>
              <a:off x="4300613" y="3341199"/>
              <a:ext cx="271386" cy="83812"/>
            </a:xfrm>
            <a:custGeom>
              <a:avLst/>
              <a:gdLst/>
              <a:ahLst/>
              <a:cxnLst>
                <a:cxn ang="0">
                  <a:pos x="68" y="0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13" y="2"/>
                </a:cxn>
                <a:cxn ang="0">
                  <a:pos x="7" y="2"/>
                </a:cxn>
                <a:cxn ang="0">
                  <a:pos x="7" y="2"/>
                </a:cxn>
                <a:cxn ang="0">
                  <a:pos x="4" y="3"/>
                </a:cxn>
                <a:cxn ang="0">
                  <a:pos x="2" y="4"/>
                </a:cxn>
                <a:cxn ang="0">
                  <a:pos x="0" y="6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1" y="14"/>
                </a:cxn>
                <a:cxn ang="0">
                  <a:pos x="3" y="18"/>
                </a:cxn>
                <a:cxn ang="0">
                  <a:pos x="5" y="21"/>
                </a:cxn>
                <a:cxn ang="0">
                  <a:pos x="68" y="21"/>
                </a:cxn>
                <a:cxn ang="0">
                  <a:pos x="68" y="0"/>
                </a:cxn>
              </a:cxnLst>
              <a:rect l="0" t="0" r="r" b="b"/>
              <a:pathLst>
                <a:path w="68" h="21">
                  <a:moveTo>
                    <a:pt x="68" y="0"/>
                  </a:moveTo>
                  <a:lnTo>
                    <a:pt x="14" y="0"/>
                  </a:lnTo>
                  <a:lnTo>
                    <a:pt x="14" y="0"/>
                  </a:lnTo>
                  <a:lnTo>
                    <a:pt x="13" y="2"/>
                  </a:lnTo>
                  <a:lnTo>
                    <a:pt x="7" y="2"/>
                  </a:lnTo>
                  <a:lnTo>
                    <a:pt x="7" y="2"/>
                  </a:lnTo>
                  <a:lnTo>
                    <a:pt x="4" y="3"/>
                  </a:lnTo>
                  <a:lnTo>
                    <a:pt x="2" y="4"/>
                  </a:lnTo>
                  <a:lnTo>
                    <a:pt x="0" y="6"/>
                  </a:lnTo>
                  <a:lnTo>
                    <a:pt x="0" y="8"/>
                  </a:lnTo>
                  <a:lnTo>
                    <a:pt x="0" y="8"/>
                  </a:lnTo>
                  <a:lnTo>
                    <a:pt x="1" y="14"/>
                  </a:lnTo>
                  <a:lnTo>
                    <a:pt x="3" y="18"/>
                  </a:lnTo>
                  <a:lnTo>
                    <a:pt x="5" y="21"/>
                  </a:lnTo>
                  <a:lnTo>
                    <a:pt x="68" y="21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rgbClr val="F9BB1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" name="Freeform 22"/>
            <p:cNvSpPr>
              <a:spLocks/>
            </p:cNvSpPr>
            <p:nvPr/>
          </p:nvSpPr>
          <p:spPr bwMode="auto">
            <a:xfrm>
              <a:off x="4152949" y="3425010"/>
              <a:ext cx="419054" cy="550755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42" y="0"/>
                </a:cxn>
                <a:cxn ang="0">
                  <a:pos x="44" y="1"/>
                </a:cxn>
                <a:cxn ang="0">
                  <a:pos x="47" y="1"/>
                </a:cxn>
                <a:cxn ang="0">
                  <a:pos x="47" y="1"/>
                </a:cxn>
                <a:cxn ang="0">
                  <a:pos x="43" y="18"/>
                </a:cxn>
                <a:cxn ang="0">
                  <a:pos x="39" y="34"/>
                </a:cxn>
                <a:cxn ang="0">
                  <a:pos x="28" y="68"/>
                </a:cxn>
                <a:cxn ang="0">
                  <a:pos x="15" y="103"/>
                </a:cxn>
                <a:cxn ang="0">
                  <a:pos x="0" y="138"/>
                </a:cxn>
                <a:cxn ang="0">
                  <a:pos x="60" y="138"/>
                </a:cxn>
                <a:cxn ang="0">
                  <a:pos x="60" y="138"/>
                </a:cxn>
                <a:cxn ang="0">
                  <a:pos x="71" y="94"/>
                </a:cxn>
                <a:cxn ang="0">
                  <a:pos x="77" y="65"/>
                </a:cxn>
                <a:cxn ang="0">
                  <a:pos x="80" y="53"/>
                </a:cxn>
                <a:cxn ang="0">
                  <a:pos x="81" y="44"/>
                </a:cxn>
                <a:cxn ang="0">
                  <a:pos x="105" y="44"/>
                </a:cxn>
                <a:cxn ang="0">
                  <a:pos x="105" y="44"/>
                </a:cxn>
                <a:cxn ang="0">
                  <a:pos x="105" y="0"/>
                </a:cxn>
                <a:cxn ang="0">
                  <a:pos x="42" y="0"/>
                </a:cxn>
              </a:cxnLst>
              <a:rect l="0" t="0" r="r" b="b"/>
              <a:pathLst>
                <a:path w="105" h="138">
                  <a:moveTo>
                    <a:pt x="42" y="0"/>
                  </a:moveTo>
                  <a:lnTo>
                    <a:pt x="42" y="0"/>
                  </a:lnTo>
                  <a:lnTo>
                    <a:pt x="44" y="1"/>
                  </a:lnTo>
                  <a:lnTo>
                    <a:pt x="47" y="1"/>
                  </a:lnTo>
                  <a:lnTo>
                    <a:pt x="47" y="1"/>
                  </a:lnTo>
                  <a:lnTo>
                    <a:pt x="43" y="18"/>
                  </a:lnTo>
                  <a:lnTo>
                    <a:pt x="39" y="34"/>
                  </a:lnTo>
                  <a:lnTo>
                    <a:pt x="28" y="68"/>
                  </a:lnTo>
                  <a:lnTo>
                    <a:pt x="15" y="103"/>
                  </a:lnTo>
                  <a:lnTo>
                    <a:pt x="0" y="138"/>
                  </a:lnTo>
                  <a:lnTo>
                    <a:pt x="60" y="138"/>
                  </a:lnTo>
                  <a:lnTo>
                    <a:pt x="60" y="138"/>
                  </a:lnTo>
                  <a:lnTo>
                    <a:pt x="71" y="94"/>
                  </a:lnTo>
                  <a:lnTo>
                    <a:pt x="77" y="65"/>
                  </a:lnTo>
                  <a:lnTo>
                    <a:pt x="80" y="53"/>
                  </a:lnTo>
                  <a:lnTo>
                    <a:pt x="81" y="44"/>
                  </a:lnTo>
                  <a:lnTo>
                    <a:pt x="105" y="44"/>
                  </a:lnTo>
                  <a:lnTo>
                    <a:pt x="105" y="44"/>
                  </a:lnTo>
                  <a:lnTo>
                    <a:pt x="105" y="0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Freeform 23"/>
            <p:cNvSpPr>
              <a:spLocks/>
            </p:cNvSpPr>
            <p:nvPr/>
          </p:nvSpPr>
          <p:spPr bwMode="auto">
            <a:xfrm>
              <a:off x="4472227" y="1202035"/>
              <a:ext cx="99776" cy="502863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25" y="0"/>
                </a:cxn>
                <a:cxn ang="0">
                  <a:pos x="24" y="0"/>
                </a:cxn>
                <a:cxn ang="0">
                  <a:pos x="24" y="34"/>
                </a:cxn>
                <a:cxn ang="0">
                  <a:pos x="24" y="34"/>
                </a:cxn>
                <a:cxn ang="0">
                  <a:pos x="23" y="35"/>
                </a:cxn>
                <a:cxn ang="0">
                  <a:pos x="21" y="37"/>
                </a:cxn>
                <a:cxn ang="0">
                  <a:pos x="21" y="69"/>
                </a:cxn>
                <a:cxn ang="0">
                  <a:pos x="19" y="69"/>
                </a:cxn>
                <a:cxn ang="0">
                  <a:pos x="19" y="69"/>
                </a:cxn>
                <a:cxn ang="0">
                  <a:pos x="17" y="69"/>
                </a:cxn>
                <a:cxn ang="0">
                  <a:pos x="16" y="70"/>
                </a:cxn>
                <a:cxn ang="0">
                  <a:pos x="14" y="72"/>
                </a:cxn>
                <a:cxn ang="0">
                  <a:pos x="14" y="73"/>
                </a:cxn>
                <a:cxn ang="0">
                  <a:pos x="14" y="73"/>
                </a:cxn>
                <a:cxn ang="0">
                  <a:pos x="15" y="76"/>
                </a:cxn>
                <a:cxn ang="0">
                  <a:pos x="12" y="76"/>
                </a:cxn>
                <a:cxn ang="0">
                  <a:pos x="12" y="76"/>
                </a:cxn>
                <a:cxn ang="0">
                  <a:pos x="8" y="77"/>
                </a:cxn>
                <a:cxn ang="0">
                  <a:pos x="6" y="78"/>
                </a:cxn>
                <a:cxn ang="0">
                  <a:pos x="5" y="80"/>
                </a:cxn>
                <a:cxn ang="0">
                  <a:pos x="4" y="83"/>
                </a:cxn>
                <a:cxn ang="0">
                  <a:pos x="4" y="88"/>
                </a:cxn>
                <a:cxn ang="0">
                  <a:pos x="4" y="88"/>
                </a:cxn>
                <a:cxn ang="0">
                  <a:pos x="5" y="91"/>
                </a:cxn>
                <a:cxn ang="0">
                  <a:pos x="5" y="91"/>
                </a:cxn>
                <a:cxn ang="0">
                  <a:pos x="3" y="92"/>
                </a:cxn>
                <a:cxn ang="0">
                  <a:pos x="1" y="93"/>
                </a:cxn>
                <a:cxn ang="0">
                  <a:pos x="0" y="95"/>
                </a:cxn>
                <a:cxn ang="0">
                  <a:pos x="0" y="98"/>
                </a:cxn>
                <a:cxn ang="0">
                  <a:pos x="0" y="98"/>
                </a:cxn>
                <a:cxn ang="0">
                  <a:pos x="2" y="111"/>
                </a:cxn>
                <a:cxn ang="0">
                  <a:pos x="4" y="120"/>
                </a:cxn>
                <a:cxn ang="0">
                  <a:pos x="5" y="124"/>
                </a:cxn>
                <a:cxn ang="0">
                  <a:pos x="7" y="126"/>
                </a:cxn>
                <a:cxn ang="0">
                  <a:pos x="25" y="126"/>
                </a:cxn>
                <a:cxn ang="0">
                  <a:pos x="25" y="0"/>
                </a:cxn>
              </a:cxnLst>
              <a:rect l="0" t="0" r="r" b="b"/>
              <a:pathLst>
                <a:path w="25" h="126">
                  <a:moveTo>
                    <a:pt x="25" y="0"/>
                  </a:moveTo>
                  <a:lnTo>
                    <a:pt x="25" y="0"/>
                  </a:lnTo>
                  <a:lnTo>
                    <a:pt x="24" y="0"/>
                  </a:lnTo>
                  <a:lnTo>
                    <a:pt x="24" y="34"/>
                  </a:lnTo>
                  <a:lnTo>
                    <a:pt x="24" y="34"/>
                  </a:lnTo>
                  <a:lnTo>
                    <a:pt x="23" y="35"/>
                  </a:lnTo>
                  <a:lnTo>
                    <a:pt x="21" y="37"/>
                  </a:lnTo>
                  <a:lnTo>
                    <a:pt x="21" y="69"/>
                  </a:lnTo>
                  <a:lnTo>
                    <a:pt x="19" y="69"/>
                  </a:lnTo>
                  <a:lnTo>
                    <a:pt x="19" y="69"/>
                  </a:lnTo>
                  <a:lnTo>
                    <a:pt x="17" y="69"/>
                  </a:lnTo>
                  <a:lnTo>
                    <a:pt x="16" y="70"/>
                  </a:lnTo>
                  <a:lnTo>
                    <a:pt x="14" y="72"/>
                  </a:lnTo>
                  <a:lnTo>
                    <a:pt x="14" y="73"/>
                  </a:lnTo>
                  <a:lnTo>
                    <a:pt x="14" y="73"/>
                  </a:lnTo>
                  <a:lnTo>
                    <a:pt x="15" y="76"/>
                  </a:lnTo>
                  <a:lnTo>
                    <a:pt x="12" y="76"/>
                  </a:lnTo>
                  <a:lnTo>
                    <a:pt x="12" y="76"/>
                  </a:lnTo>
                  <a:lnTo>
                    <a:pt x="8" y="77"/>
                  </a:lnTo>
                  <a:lnTo>
                    <a:pt x="6" y="78"/>
                  </a:lnTo>
                  <a:lnTo>
                    <a:pt x="5" y="80"/>
                  </a:lnTo>
                  <a:lnTo>
                    <a:pt x="4" y="83"/>
                  </a:lnTo>
                  <a:lnTo>
                    <a:pt x="4" y="88"/>
                  </a:lnTo>
                  <a:lnTo>
                    <a:pt x="4" y="88"/>
                  </a:lnTo>
                  <a:lnTo>
                    <a:pt x="5" y="91"/>
                  </a:lnTo>
                  <a:lnTo>
                    <a:pt x="5" y="91"/>
                  </a:lnTo>
                  <a:lnTo>
                    <a:pt x="3" y="92"/>
                  </a:lnTo>
                  <a:lnTo>
                    <a:pt x="1" y="93"/>
                  </a:lnTo>
                  <a:lnTo>
                    <a:pt x="0" y="95"/>
                  </a:lnTo>
                  <a:lnTo>
                    <a:pt x="0" y="98"/>
                  </a:lnTo>
                  <a:lnTo>
                    <a:pt x="0" y="98"/>
                  </a:lnTo>
                  <a:lnTo>
                    <a:pt x="2" y="111"/>
                  </a:lnTo>
                  <a:lnTo>
                    <a:pt x="4" y="120"/>
                  </a:lnTo>
                  <a:lnTo>
                    <a:pt x="5" y="124"/>
                  </a:lnTo>
                  <a:lnTo>
                    <a:pt x="7" y="126"/>
                  </a:lnTo>
                  <a:lnTo>
                    <a:pt x="25" y="126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Freeform 24"/>
            <p:cNvSpPr>
              <a:spLocks/>
            </p:cNvSpPr>
            <p:nvPr/>
          </p:nvSpPr>
          <p:spPr bwMode="auto">
            <a:xfrm>
              <a:off x="4356487" y="1704898"/>
              <a:ext cx="215513" cy="1636301"/>
            </a:xfrm>
            <a:custGeom>
              <a:avLst/>
              <a:gdLst/>
              <a:ahLst/>
              <a:cxnLst>
                <a:cxn ang="0">
                  <a:pos x="36" y="0"/>
                </a:cxn>
                <a:cxn ang="0">
                  <a:pos x="36" y="0"/>
                </a:cxn>
                <a:cxn ang="0">
                  <a:pos x="36" y="0"/>
                </a:cxn>
                <a:cxn ang="0">
                  <a:pos x="37" y="0"/>
                </a:cxn>
                <a:cxn ang="0">
                  <a:pos x="37" y="0"/>
                </a:cxn>
                <a:cxn ang="0">
                  <a:pos x="37" y="30"/>
                </a:cxn>
                <a:cxn ang="0">
                  <a:pos x="36" y="59"/>
                </a:cxn>
                <a:cxn ang="0">
                  <a:pos x="33" y="122"/>
                </a:cxn>
                <a:cxn ang="0">
                  <a:pos x="29" y="183"/>
                </a:cxn>
                <a:cxn ang="0">
                  <a:pos x="22" y="243"/>
                </a:cxn>
                <a:cxn ang="0">
                  <a:pos x="15" y="297"/>
                </a:cxn>
                <a:cxn ang="0">
                  <a:pos x="9" y="346"/>
                </a:cxn>
                <a:cxn ang="0">
                  <a:pos x="0" y="410"/>
                </a:cxn>
                <a:cxn ang="0">
                  <a:pos x="54" y="410"/>
                </a:cxn>
                <a:cxn ang="0">
                  <a:pos x="54" y="0"/>
                </a:cxn>
                <a:cxn ang="0">
                  <a:pos x="36" y="0"/>
                </a:cxn>
              </a:cxnLst>
              <a:rect l="0" t="0" r="r" b="b"/>
              <a:pathLst>
                <a:path w="54" h="410">
                  <a:moveTo>
                    <a:pt x="36" y="0"/>
                  </a:moveTo>
                  <a:lnTo>
                    <a:pt x="36" y="0"/>
                  </a:lnTo>
                  <a:lnTo>
                    <a:pt x="36" y="0"/>
                  </a:lnTo>
                  <a:lnTo>
                    <a:pt x="37" y="0"/>
                  </a:lnTo>
                  <a:lnTo>
                    <a:pt x="37" y="0"/>
                  </a:lnTo>
                  <a:lnTo>
                    <a:pt x="37" y="30"/>
                  </a:lnTo>
                  <a:lnTo>
                    <a:pt x="36" y="59"/>
                  </a:lnTo>
                  <a:lnTo>
                    <a:pt x="33" y="122"/>
                  </a:lnTo>
                  <a:lnTo>
                    <a:pt x="29" y="183"/>
                  </a:lnTo>
                  <a:lnTo>
                    <a:pt x="22" y="243"/>
                  </a:lnTo>
                  <a:lnTo>
                    <a:pt x="15" y="297"/>
                  </a:lnTo>
                  <a:lnTo>
                    <a:pt x="9" y="346"/>
                  </a:lnTo>
                  <a:lnTo>
                    <a:pt x="0" y="410"/>
                  </a:lnTo>
                  <a:lnTo>
                    <a:pt x="54" y="410"/>
                  </a:lnTo>
                  <a:lnTo>
                    <a:pt x="54" y="0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" name="Freeform 25"/>
            <p:cNvSpPr>
              <a:spLocks/>
            </p:cNvSpPr>
            <p:nvPr/>
          </p:nvSpPr>
          <p:spPr bwMode="auto">
            <a:xfrm>
              <a:off x="3753851" y="4143386"/>
              <a:ext cx="818151" cy="574701"/>
            </a:xfrm>
            <a:custGeom>
              <a:avLst/>
              <a:gdLst/>
              <a:ahLst/>
              <a:cxnLst>
                <a:cxn ang="0">
                  <a:pos x="81" y="0"/>
                </a:cxn>
                <a:cxn ang="0">
                  <a:pos x="81" y="0"/>
                </a:cxn>
                <a:cxn ang="0">
                  <a:pos x="65" y="29"/>
                </a:cxn>
                <a:cxn ang="0">
                  <a:pos x="51" y="56"/>
                </a:cxn>
                <a:cxn ang="0">
                  <a:pos x="25" y="102"/>
                </a:cxn>
                <a:cxn ang="0">
                  <a:pos x="6" y="133"/>
                </a:cxn>
                <a:cxn ang="0">
                  <a:pos x="0" y="144"/>
                </a:cxn>
                <a:cxn ang="0">
                  <a:pos x="82" y="144"/>
                </a:cxn>
                <a:cxn ang="0">
                  <a:pos x="86" y="144"/>
                </a:cxn>
                <a:cxn ang="0">
                  <a:pos x="86" y="144"/>
                </a:cxn>
                <a:cxn ang="0">
                  <a:pos x="86" y="133"/>
                </a:cxn>
                <a:cxn ang="0">
                  <a:pos x="88" y="122"/>
                </a:cxn>
                <a:cxn ang="0">
                  <a:pos x="92" y="111"/>
                </a:cxn>
                <a:cxn ang="0">
                  <a:pos x="96" y="101"/>
                </a:cxn>
                <a:cxn ang="0">
                  <a:pos x="100" y="92"/>
                </a:cxn>
                <a:cxn ang="0">
                  <a:pos x="107" y="82"/>
                </a:cxn>
                <a:cxn ang="0">
                  <a:pos x="114" y="75"/>
                </a:cxn>
                <a:cxn ang="0">
                  <a:pos x="121" y="67"/>
                </a:cxn>
                <a:cxn ang="0">
                  <a:pos x="130" y="59"/>
                </a:cxn>
                <a:cxn ang="0">
                  <a:pos x="139" y="54"/>
                </a:cxn>
                <a:cxn ang="0">
                  <a:pos x="149" y="48"/>
                </a:cxn>
                <a:cxn ang="0">
                  <a:pos x="159" y="44"/>
                </a:cxn>
                <a:cxn ang="0">
                  <a:pos x="170" y="40"/>
                </a:cxn>
                <a:cxn ang="0">
                  <a:pos x="181" y="37"/>
                </a:cxn>
                <a:cxn ang="0">
                  <a:pos x="193" y="35"/>
                </a:cxn>
                <a:cxn ang="0">
                  <a:pos x="205" y="35"/>
                </a:cxn>
                <a:cxn ang="0">
                  <a:pos x="205" y="35"/>
                </a:cxn>
                <a:cxn ang="0">
                  <a:pos x="205" y="35"/>
                </a:cxn>
                <a:cxn ang="0">
                  <a:pos x="205" y="0"/>
                </a:cxn>
                <a:cxn ang="0">
                  <a:pos x="81" y="0"/>
                </a:cxn>
              </a:cxnLst>
              <a:rect l="0" t="0" r="r" b="b"/>
              <a:pathLst>
                <a:path w="205" h="144">
                  <a:moveTo>
                    <a:pt x="81" y="0"/>
                  </a:moveTo>
                  <a:lnTo>
                    <a:pt x="81" y="0"/>
                  </a:lnTo>
                  <a:lnTo>
                    <a:pt x="65" y="29"/>
                  </a:lnTo>
                  <a:lnTo>
                    <a:pt x="51" y="56"/>
                  </a:lnTo>
                  <a:lnTo>
                    <a:pt x="25" y="102"/>
                  </a:lnTo>
                  <a:lnTo>
                    <a:pt x="6" y="133"/>
                  </a:lnTo>
                  <a:lnTo>
                    <a:pt x="0" y="144"/>
                  </a:lnTo>
                  <a:lnTo>
                    <a:pt x="82" y="144"/>
                  </a:lnTo>
                  <a:lnTo>
                    <a:pt x="86" y="144"/>
                  </a:lnTo>
                  <a:lnTo>
                    <a:pt x="86" y="144"/>
                  </a:lnTo>
                  <a:lnTo>
                    <a:pt x="86" y="133"/>
                  </a:lnTo>
                  <a:lnTo>
                    <a:pt x="88" y="122"/>
                  </a:lnTo>
                  <a:lnTo>
                    <a:pt x="92" y="111"/>
                  </a:lnTo>
                  <a:lnTo>
                    <a:pt x="96" y="101"/>
                  </a:lnTo>
                  <a:lnTo>
                    <a:pt x="100" y="92"/>
                  </a:lnTo>
                  <a:lnTo>
                    <a:pt x="107" y="82"/>
                  </a:lnTo>
                  <a:lnTo>
                    <a:pt x="114" y="75"/>
                  </a:lnTo>
                  <a:lnTo>
                    <a:pt x="121" y="67"/>
                  </a:lnTo>
                  <a:lnTo>
                    <a:pt x="130" y="59"/>
                  </a:lnTo>
                  <a:lnTo>
                    <a:pt x="139" y="54"/>
                  </a:lnTo>
                  <a:lnTo>
                    <a:pt x="149" y="48"/>
                  </a:lnTo>
                  <a:lnTo>
                    <a:pt x="159" y="44"/>
                  </a:lnTo>
                  <a:lnTo>
                    <a:pt x="170" y="40"/>
                  </a:lnTo>
                  <a:lnTo>
                    <a:pt x="181" y="37"/>
                  </a:lnTo>
                  <a:lnTo>
                    <a:pt x="193" y="35"/>
                  </a:lnTo>
                  <a:lnTo>
                    <a:pt x="205" y="35"/>
                  </a:lnTo>
                  <a:lnTo>
                    <a:pt x="205" y="35"/>
                  </a:lnTo>
                  <a:lnTo>
                    <a:pt x="205" y="35"/>
                  </a:lnTo>
                  <a:lnTo>
                    <a:pt x="205" y="0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Freeform 26"/>
            <p:cNvSpPr>
              <a:spLocks/>
            </p:cNvSpPr>
            <p:nvPr/>
          </p:nvSpPr>
          <p:spPr bwMode="auto">
            <a:xfrm>
              <a:off x="4077119" y="3975765"/>
              <a:ext cx="494881" cy="167621"/>
            </a:xfrm>
            <a:custGeom>
              <a:avLst/>
              <a:gdLst/>
              <a:ahLst/>
              <a:cxnLst>
                <a:cxn ang="0">
                  <a:pos x="124" y="3"/>
                </a:cxn>
                <a:cxn ang="0">
                  <a:pos x="124" y="3"/>
                </a:cxn>
                <a:cxn ang="0">
                  <a:pos x="79" y="3"/>
                </a:cxn>
                <a:cxn ang="0">
                  <a:pos x="79" y="3"/>
                </a:cxn>
                <a:cxn ang="0">
                  <a:pos x="79" y="0"/>
                </a:cxn>
                <a:cxn ang="0">
                  <a:pos x="19" y="0"/>
                </a:cxn>
                <a:cxn ang="0">
                  <a:pos x="19" y="0"/>
                </a:cxn>
                <a:cxn ang="0">
                  <a:pos x="18" y="2"/>
                </a:cxn>
                <a:cxn ang="0">
                  <a:pos x="0" y="2"/>
                </a:cxn>
                <a:cxn ang="0">
                  <a:pos x="0" y="41"/>
                </a:cxn>
                <a:cxn ang="0">
                  <a:pos x="0" y="41"/>
                </a:cxn>
                <a:cxn ang="0">
                  <a:pos x="0" y="42"/>
                </a:cxn>
                <a:cxn ang="0">
                  <a:pos x="124" y="42"/>
                </a:cxn>
                <a:cxn ang="0">
                  <a:pos x="124" y="3"/>
                </a:cxn>
              </a:cxnLst>
              <a:rect l="0" t="0" r="r" b="b"/>
              <a:pathLst>
                <a:path w="124" h="42">
                  <a:moveTo>
                    <a:pt x="124" y="3"/>
                  </a:moveTo>
                  <a:lnTo>
                    <a:pt x="124" y="3"/>
                  </a:lnTo>
                  <a:lnTo>
                    <a:pt x="79" y="3"/>
                  </a:lnTo>
                  <a:lnTo>
                    <a:pt x="79" y="3"/>
                  </a:lnTo>
                  <a:lnTo>
                    <a:pt x="79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8" y="2"/>
                  </a:lnTo>
                  <a:lnTo>
                    <a:pt x="0" y="2"/>
                  </a:lnTo>
                  <a:lnTo>
                    <a:pt x="0" y="41"/>
                  </a:lnTo>
                  <a:lnTo>
                    <a:pt x="0" y="41"/>
                  </a:lnTo>
                  <a:lnTo>
                    <a:pt x="0" y="42"/>
                  </a:lnTo>
                  <a:lnTo>
                    <a:pt x="124" y="42"/>
                  </a:lnTo>
                  <a:lnTo>
                    <a:pt x="124" y="3"/>
                  </a:lnTo>
                  <a:close/>
                </a:path>
              </a:pathLst>
            </a:custGeom>
            <a:solidFill>
              <a:srgbClr val="F9BB1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" name="Freeform 27"/>
            <p:cNvSpPr>
              <a:spLocks/>
            </p:cNvSpPr>
            <p:nvPr/>
          </p:nvSpPr>
          <p:spPr bwMode="auto">
            <a:xfrm>
              <a:off x="4572000" y="3975765"/>
              <a:ext cx="498873" cy="167621"/>
            </a:xfrm>
            <a:custGeom>
              <a:avLst/>
              <a:gdLst/>
              <a:ahLst/>
              <a:cxnLst>
                <a:cxn ang="0">
                  <a:pos x="125" y="40"/>
                </a:cxn>
                <a:cxn ang="0">
                  <a:pos x="125" y="2"/>
                </a:cxn>
                <a:cxn ang="0">
                  <a:pos x="106" y="2"/>
                </a:cxn>
                <a:cxn ang="0">
                  <a:pos x="106" y="2"/>
                </a:cxn>
                <a:cxn ang="0">
                  <a:pos x="106" y="0"/>
                </a:cxn>
                <a:cxn ang="0">
                  <a:pos x="46" y="0"/>
                </a:cxn>
                <a:cxn ang="0">
                  <a:pos x="46" y="0"/>
                </a:cxn>
                <a:cxn ang="0">
                  <a:pos x="47" y="3"/>
                </a:cxn>
                <a:cxn ang="0">
                  <a:pos x="1" y="3"/>
                </a:cxn>
                <a:cxn ang="0">
                  <a:pos x="0" y="3"/>
                </a:cxn>
                <a:cxn ang="0">
                  <a:pos x="0" y="42"/>
                </a:cxn>
                <a:cxn ang="0">
                  <a:pos x="125" y="42"/>
                </a:cxn>
                <a:cxn ang="0">
                  <a:pos x="125" y="42"/>
                </a:cxn>
                <a:cxn ang="0">
                  <a:pos x="125" y="40"/>
                </a:cxn>
                <a:cxn ang="0">
                  <a:pos x="125" y="40"/>
                </a:cxn>
              </a:cxnLst>
              <a:rect l="0" t="0" r="r" b="b"/>
              <a:pathLst>
                <a:path w="125" h="42">
                  <a:moveTo>
                    <a:pt x="125" y="40"/>
                  </a:moveTo>
                  <a:lnTo>
                    <a:pt x="125" y="2"/>
                  </a:lnTo>
                  <a:lnTo>
                    <a:pt x="106" y="2"/>
                  </a:lnTo>
                  <a:lnTo>
                    <a:pt x="106" y="2"/>
                  </a:lnTo>
                  <a:lnTo>
                    <a:pt x="106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7" y="3"/>
                  </a:lnTo>
                  <a:lnTo>
                    <a:pt x="1" y="3"/>
                  </a:lnTo>
                  <a:lnTo>
                    <a:pt x="0" y="3"/>
                  </a:lnTo>
                  <a:lnTo>
                    <a:pt x="0" y="42"/>
                  </a:lnTo>
                  <a:lnTo>
                    <a:pt x="125" y="42"/>
                  </a:lnTo>
                  <a:lnTo>
                    <a:pt x="125" y="42"/>
                  </a:lnTo>
                  <a:lnTo>
                    <a:pt x="125" y="40"/>
                  </a:lnTo>
                  <a:lnTo>
                    <a:pt x="125" y="40"/>
                  </a:lnTo>
                  <a:close/>
                </a:path>
              </a:pathLst>
            </a:custGeom>
            <a:solidFill>
              <a:srgbClr val="E2AA1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" name="Freeform 28"/>
            <p:cNvSpPr>
              <a:spLocks/>
            </p:cNvSpPr>
            <p:nvPr/>
          </p:nvSpPr>
          <p:spPr bwMode="auto">
            <a:xfrm>
              <a:off x="4572000" y="4143386"/>
              <a:ext cx="822141" cy="574701"/>
            </a:xfrm>
            <a:custGeom>
              <a:avLst/>
              <a:gdLst/>
              <a:ahLst/>
              <a:cxnLst>
                <a:cxn ang="0">
                  <a:pos x="125" y="0"/>
                </a:cxn>
                <a:cxn ang="0">
                  <a:pos x="0" y="0"/>
                </a:cxn>
                <a:cxn ang="0">
                  <a:pos x="0" y="35"/>
                </a:cxn>
                <a:cxn ang="0">
                  <a:pos x="0" y="35"/>
                </a:cxn>
                <a:cxn ang="0">
                  <a:pos x="1" y="35"/>
                </a:cxn>
                <a:cxn ang="0">
                  <a:pos x="1" y="35"/>
                </a:cxn>
                <a:cxn ang="0">
                  <a:pos x="1" y="35"/>
                </a:cxn>
                <a:cxn ang="0">
                  <a:pos x="1" y="35"/>
                </a:cxn>
                <a:cxn ang="0">
                  <a:pos x="13" y="35"/>
                </a:cxn>
                <a:cxn ang="0">
                  <a:pos x="24" y="37"/>
                </a:cxn>
                <a:cxn ang="0">
                  <a:pos x="36" y="40"/>
                </a:cxn>
                <a:cxn ang="0">
                  <a:pos x="46" y="43"/>
                </a:cxn>
                <a:cxn ang="0">
                  <a:pos x="57" y="48"/>
                </a:cxn>
                <a:cxn ang="0">
                  <a:pos x="67" y="54"/>
                </a:cxn>
                <a:cxn ang="0">
                  <a:pos x="75" y="59"/>
                </a:cxn>
                <a:cxn ang="0">
                  <a:pos x="84" y="67"/>
                </a:cxn>
                <a:cxn ang="0">
                  <a:pos x="92" y="75"/>
                </a:cxn>
                <a:cxn ang="0">
                  <a:pos x="99" y="82"/>
                </a:cxn>
                <a:cxn ang="0">
                  <a:pos x="105" y="92"/>
                </a:cxn>
                <a:cxn ang="0">
                  <a:pos x="109" y="101"/>
                </a:cxn>
                <a:cxn ang="0">
                  <a:pos x="114" y="111"/>
                </a:cxn>
                <a:cxn ang="0">
                  <a:pos x="117" y="122"/>
                </a:cxn>
                <a:cxn ang="0">
                  <a:pos x="119" y="133"/>
                </a:cxn>
                <a:cxn ang="0">
                  <a:pos x="120" y="144"/>
                </a:cxn>
                <a:cxn ang="0">
                  <a:pos x="126" y="144"/>
                </a:cxn>
                <a:cxn ang="0">
                  <a:pos x="206" y="144"/>
                </a:cxn>
                <a:cxn ang="0">
                  <a:pos x="206" y="144"/>
                </a:cxn>
                <a:cxn ang="0">
                  <a:pos x="199" y="133"/>
                </a:cxn>
                <a:cxn ang="0">
                  <a:pos x="181" y="102"/>
                </a:cxn>
                <a:cxn ang="0">
                  <a:pos x="154" y="56"/>
                </a:cxn>
                <a:cxn ang="0">
                  <a:pos x="140" y="29"/>
                </a:cxn>
                <a:cxn ang="0">
                  <a:pos x="125" y="0"/>
                </a:cxn>
                <a:cxn ang="0">
                  <a:pos x="125" y="0"/>
                </a:cxn>
              </a:cxnLst>
              <a:rect l="0" t="0" r="r" b="b"/>
              <a:pathLst>
                <a:path w="206" h="144">
                  <a:moveTo>
                    <a:pt x="125" y="0"/>
                  </a:moveTo>
                  <a:lnTo>
                    <a:pt x="0" y="0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1" y="35"/>
                  </a:lnTo>
                  <a:lnTo>
                    <a:pt x="1" y="35"/>
                  </a:lnTo>
                  <a:lnTo>
                    <a:pt x="1" y="35"/>
                  </a:lnTo>
                  <a:lnTo>
                    <a:pt x="1" y="35"/>
                  </a:lnTo>
                  <a:lnTo>
                    <a:pt x="13" y="35"/>
                  </a:lnTo>
                  <a:lnTo>
                    <a:pt x="24" y="37"/>
                  </a:lnTo>
                  <a:lnTo>
                    <a:pt x="36" y="40"/>
                  </a:lnTo>
                  <a:lnTo>
                    <a:pt x="46" y="43"/>
                  </a:lnTo>
                  <a:lnTo>
                    <a:pt x="57" y="48"/>
                  </a:lnTo>
                  <a:lnTo>
                    <a:pt x="67" y="54"/>
                  </a:lnTo>
                  <a:lnTo>
                    <a:pt x="75" y="59"/>
                  </a:lnTo>
                  <a:lnTo>
                    <a:pt x="84" y="67"/>
                  </a:lnTo>
                  <a:lnTo>
                    <a:pt x="92" y="75"/>
                  </a:lnTo>
                  <a:lnTo>
                    <a:pt x="99" y="82"/>
                  </a:lnTo>
                  <a:lnTo>
                    <a:pt x="105" y="92"/>
                  </a:lnTo>
                  <a:lnTo>
                    <a:pt x="109" y="101"/>
                  </a:lnTo>
                  <a:lnTo>
                    <a:pt x="114" y="111"/>
                  </a:lnTo>
                  <a:lnTo>
                    <a:pt x="117" y="122"/>
                  </a:lnTo>
                  <a:lnTo>
                    <a:pt x="119" y="133"/>
                  </a:lnTo>
                  <a:lnTo>
                    <a:pt x="120" y="144"/>
                  </a:lnTo>
                  <a:lnTo>
                    <a:pt x="126" y="144"/>
                  </a:lnTo>
                  <a:lnTo>
                    <a:pt x="206" y="144"/>
                  </a:lnTo>
                  <a:lnTo>
                    <a:pt x="206" y="144"/>
                  </a:lnTo>
                  <a:lnTo>
                    <a:pt x="199" y="133"/>
                  </a:lnTo>
                  <a:lnTo>
                    <a:pt x="181" y="102"/>
                  </a:lnTo>
                  <a:lnTo>
                    <a:pt x="154" y="56"/>
                  </a:lnTo>
                  <a:lnTo>
                    <a:pt x="140" y="29"/>
                  </a:lnTo>
                  <a:lnTo>
                    <a:pt x="125" y="0"/>
                  </a:lnTo>
                  <a:lnTo>
                    <a:pt x="125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" name="Freeform 29"/>
            <p:cNvSpPr>
              <a:spLocks/>
            </p:cNvSpPr>
            <p:nvPr/>
          </p:nvSpPr>
          <p:spPr bwMode="auto">
            <a:xfrm>
              <a:off x="4572000" y="1202035"/>
              <a:ext cx="103765" cy="502863"/>
            </a:xfrm>
            <a:custGeom>
              <a:avLst/>
              <a:gdLst/>
              <a:ahLst/>
              <a:cxnLst>
                <a:cxn ang="0">
                  <a:pos x="26" y="98"/>
                </a:cxn>
                <a:cxn ang="0">
                  <a:pos x="26" y="98"/>
                </a:cxn>
                <a:cxn ang="0">
                  <a:pos x="26" y="95"/>
                </a:cxn>
                <a:cxn ang="0">
                  <a:pos x="25" y="93"/>
                </a:cxn>
                <a:cxn ang="0">
                  <a:pos x="23" y="92"/>
                </a:cxn>
                <a:cxn ang="0">
                  <a:pos x="21" y="91"/>
                </a:cxn>
                <a:cxn ang="0">
                  <a:pos x="21" y="91"/>
                </a:cxn>
                <a:cxn ang="0">
                  <a:pos x="22" y="88"/>
                </a:cxn>
                <a:cxn ang="0">
                  <a:pos x="22" y="83"/>
                </a:cxn>
                <a:cxn ang="0">
                  <a:pos x="22" y="83"/>
                </a:cxn>
                <a:cxn ang="0">
                  <a:pos x="22" y="80"/>
                </a:cxn>
                <a:cxn ang="0">
                  <a:pos x="19" y="78"/>
                </a:cxn>
                <a:cxn ang="0">
                  <a:pos x="17" y="77"/>
                </a:cxn>
                <a:cxn ang="0">
                  <a:pos x="14" y="76"/>
                </a:cxn>
                <a:cxn ang="0">
                  <a:pos x="12" y="76"/>
                </a:cxn>
                <a:cxn ang="0">
                  <a:pos x="12" y="76"/>
                </a:cxn>
                <a:cxn ang="0">
                  <a:pos x="12" y="73"/>
                </a:cxn>
                <a:cxn ang="0">
                  <a:pos x="12" y="73"/>
                </a:cxn>
                <a:cxn ang="0">
                  <a:pos x="12" y="72"/>
                </a:cxn>
                <a:cxn ang="0">
                  <a:pos x="11" y="70"/>
                </a:cxn>
                <a:cxn ang="0">
                  <a:pos x="9" y="69"/>
                </a:cxn>
                <a:cxn ang="0">
                  <a:pos x="6" y="69"/>
                </a:cxn>
                <a:cxn ang="0">
                  <a:pos x="4" y="69"/>
                </a:cxn>
                <a:cxn ang="0">
                  <a:pos x="4" y="37"/>
                </a:cxn>
                <a:cxn ang="0">
                  <a:pos x="4" y="37"/>
                </a:cxn>
                <a:cxn ang="0">
                  <a:pos x="3" y="35"/>
                </a:cxn>
                <a:cxn ang="0">
                  <a:pos x="2" y="34"/>
                </a:cxn>
                <a:cxn ang="0">
                  <a:pos x="2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126"/>
                </a:cxn>
                <a:cxn ang="0">
                  <a:pos x="19" y="126"/>
                </a:cxn>
                <a:cxn ang="0">
                  <a:pos x="19" y="126"/>
                </a:cxn>
                <a:cxn ang="0">
                  <a:pos x="21" y="124"/>
                </a:cxn>
                <a:cxn ang="0">
                  <a:pos x="22" y="120"/>
                </a:cxn>
                <a:cxn ang="0">
                  <a:pos x="24" y="111"/>
                </a:cxn>
                <a:cxn ang="0">
                  <a:pos x="26" y="98"/>
                </a:cxn>
                <a:cxn ang="0">
                  <a:pos x="26" y="98"/>
                </a:cxn>
              </a:cxnLst>
              <a:rect l="0" t="0" r="r" b="b"/>
              <a:pathLst>
                <a:path w="26" h="126">
                  <a:moveTo>
                    <a:pt x="26" y="98"/>
                  </a:moveTo>
                  <a:lnTo>
                    <a:pt x="26" y="98"/>
                  </a:lnTo>
                  <a:lnTo>
                    <a:pt x="26" y="95"/>
                  </a:lnTo>
                  <a:lnTo>
                    <a:pt x="25" y="93"/>
                  </a:lnTo>
                  <a:lnTo>
                    <a:pt x="23" y="92"/>
                  </a:lnTo>
                  <a:lnTo>
                    <a:pt x="21" y="91"/>
                  </a:lnTo>
                  <a:lnTo>
                    <a:pt x="21" y="91"/>
                  </a:lnTo>
                  <a:lnTo>
                    <a:pt x="22" y="88"/>
                  </a:lnTo>
                  <a:lnTo>
                    <a:pt x="22" y="83"/>
                  </a:lnTo>
                  <a:lnTo>
                    <a:pt x="22" y="83"/>
                  </a:lnTo>
                  <a:lnTo>
                    <a:pt x="22" y="80"/>
                  </a:lnTo>
                  <a:lnTo>
                    <a:pt x="19" y="78"/>
                  </a:lnTo>
                  <a:lnTo>
                    <a:pt x="17" y="77"/>
                  </a:lnTo>
                  <a:lnTo>
                    <a:pt x="14" y="76"/>
                  </a:lnTo>
                  <a:lnTo>
                    <a:pt x="12" y="76"/>
                  </a:lnTo>
                  <a:lnTo>
                    <a:pt x="12" y="76"/>
                  </a:lnTo>
                  <a:lnTo>
                    <a:pt x="12" y="73"/>
                  </a:lnTo>
                  <a:lnTo>
                    <a:pt x="12" y="73"/>
                  </a:lnTo>
                  <a:lnTo>
                    <a:pt x="12" y="72"/>
                  </a:lnTo>
                  <a:lnTo>
                    <a:pt x="11" y="70"/>
                  </a:lnTo>
                  <a:lnTo>
                    <a:pt x="9" y="69"/>
                  </a:lnTo>
                  <a:lnTo>
                    <a:pt x="6" y="69"/>
                  </a:lnTo>
                  <a:lnTo>
                    <a:pt x="4" y="69"/>
                  </a:lnTo>
                  <a:lnTo>
                    <a:pt x="4" y="37"/>
                  </a:lnTo>
                  <a:lnTo>
                    <a:pt x="4" y="37"/>
                  </a:lnTo>
                  <a:lnTo>
                    <a:pt x="3" y="35"/>
                  </a:lnTo>
                  <a:lnTo>
                    <a:pt x="2" y="34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126"/>
                  </a:lnTo>
                  <a:lnTo>
                    <a:pt x="19" y="126"/>
                  </a:lnTo>
                  <a:lnTo>
                    <a:pt x="19" y="126"/>
                  </a:lnTo>
                  <a:lnTo>
                    <a:pt x="21" y="124"/>
                  </a:lnTo>
                  <a:lnTo>
                    <a:pt x="22" y="120"/>
                  </a:lnTo>
                  <a:lnTo>
                    <a:pt x="24" y="111"/>
                  </a:lnTo>
                  <a:lnTo>
                    <a:pt x="26" y="98"/>
                  </a:lnTo>
                  <a:lnTo>
                    <a:pt x="26" y="98"/>
                  </a:lnTo>
                  <a:close/>
                </a:path>
              </a:pathLst>
            </a:custGeom>
            <a:solidFill>
              <a:schemeClr val="accent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Freeform 30"/>
            <p:cNvSpPr>
              <a:spLocks/>
            </p:cNvSpPr>
            <p:nvPr/>
          </p:nvSpPr>
          <p:spPr bwMode="auto">
            <a:xfrm>
              <a:off x="4572000" y="1704898"/>
              <a:ext cx="223495" cy="1636301"/>
            </a:xfrm>
            <a:custGeom>
              <a:avLst/>
              <a:gdLst/>
              <a:ahLst/>
              <a:cxnLst>
                <a:cxn ang="0">
                  <a:pos x="56" y="410"/>
                </a:cxn>
                <a:cxn ang="0">
                  <a:pos x="56" y="410"/>
                </a:cxn>
                <a:cxn ang="0">
                  <a:pos x="46" y="346"/>
                </a:cxn>
                <a:cxn ang="0">
                  <a:pos x="39" y="297"/>
                </a:cxn>
                <a:cxn ang="0">
                  <a:pos x="33" y="243"/>
                </a:cxn>
                <a:cxn ang="0">
                  <a:pos x="26" y="183"/>
                </a:cxn>
                <a:cxn ang="0">
                  <a:pos x="22" y="122"/>
                </a:cxn>
                <a:cxn ang="0">
                  <a:pos x="18" y="59"/>
                </a:cxn>
                <a:cxn ang="0">
                  <a:pos x="17" y="30"/>
                </a:cxn>
                <a:cxn ang="0">
                  <a:pos x="17" y="0"/>
                </a:cxn>
                <a:cxn ang="0">
                  <a:pos x="18" y="0"/>
                </a:cxn>
                <a:cxn ang="0">
                  <a:pos x="18" y="0"/>
                </a:cxn>
                <a:cxn ang="0">
                  <a:pos x="19" y="0"/>
                </a:cxn>
                <a:cxn ang="0">
                  <a:pos x="0" y="0"/>
                </a:cxn>
                <a:cxn ang="0">
                  <a:pos x="0" y="410"/>
                </a:cxn>
                <a:cxn ang="0">
                  <a:pos x="56" y="410"/>
                </a:cxn>
              </a:cxnLst>
              <a:rect l="0" t="0" r="r" b="b"/>
              <a:pathLst>
                <a:path w="56" h="410">
                  <a:moveTo>
                    <a:pt x="56" y="410"/>
                  </a:moveTo>
                  <a:lnTo>
                    <a:pt x="56" y="410"/>
                  </a:lnTo>
                  <a:lnTo>
                    <a:pt x="46" y="346"/>
                  </a:lnTo>
                  <a:lnTo>
                    <a:pt x="39" y="297"/>
                  </a:lnTo>
                  <a:lnTo>
                    <a:pt x="33" y="243"/>
                  </a:lnTo>
                  <a:lnTo>
                    <a:pt x="26" y="183"/>
                  </a:lnTo>
                  <a:lnTo>
                    <a:pt x="22" y="122"/>
                  </a:lnTo>
                  <a:lnTo>
                    <a:pt x="18" y="59"/>
                  </a:lnTo>
                  <a:lnTo>
                    <a:pt x="17" y="30"/>
                  </a:lnTo>
                  <a:lnTo>
                    <a:pt x="17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9" y="0"/>
                  </a:lnTo>
                  <a:lnTo>
                    <a:pt x="0" y="0"/>
                  </a:lnTo>
                  <a:lnTo>
                    <a:pt x="0" y="410"/>
                  </a:lnTo>
                  <a:lnTo>
                    <a:pt x="56" y="410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" name="Freeform 31"/>
            <p:cNvSpPr>
              <a:spLocks/>
            </p:cNvSpPr>
            <p:nvPr/>
          </p:nvSpPr>
          <p:spPr bwMode="auto">
            <a:xfrm>
              <a:off x="4572000" y="3341199"/>
              <a:ext cx="279368" cy="83812"/>
            </a:xfrm>
            <a:custGeom>
              <a:avLst/>
              <a:gdLst/>
              <a:ahLst/>
              <a:cxnLst>
                <a:cxn ang="0">
                  <a:pos x="70" y="8"/>
                </a:cxn>
                <a:cxn ang="0">
                  <a:pos x="70" y="8"/>
                </a:cxn>
                <a:cxn ang="0">
                  <a:pos x="69" y="6"/>
                </a:cxn>
                <a:cxn ang="0">
                  <a:pos x="68" y="4"/>
                </a:cxn>
                <a:cxn ang="0">
                  <a:pos x="66" y="3"/>
                </a:cxn>
                <a:cxn ang="0">
                  <a:pos x="62" y="2"/>
                </a:cxn>
                <a:cxn ang="0">
                  <a:pos x="56" y="2"/>
                </a:cxn>
                <a:cxn ang="0">
                  <a:pos x="56" y="2"/>
                </a:cxn>
                <a:cxn ang="0">
                  <a:pos x="56" y="0"/>
                </a:cxn>
                <a:cxn ang="0">
                  <a:pos x="0" y="0"/>
                </a:cxn>
                <a:cxn ang="0">
                  <a:pos x="0" y="21"/>
                </a:cxn>
                <a:cxn ang="0">
                  <a:pos x="63" y="21"/>
                </a:cxn>
                <a:cxn ang="0">
                  <a:pos x="63" y="21"/>
                </a:cxn>
                <a:cxn ang="0">
                  <a:pos x="67" y="18"/>
                </a:cxn>
                <a:cxn ang="0">
                  <a:pos x="68" y="14"/>
                </a:cxn>
                <a:cxn ang="0">
                  <a:pos x="70" y="8"/>
                </a:cxn>
                <a:cxn ang="0">
                  <a:pos x="70" y="8"/>
                </a:cxn>
              </a:cxnLst>
              <a:rect l="0" t="0" r="r" b="b"/>
              <a:pathLst>
                <a:path w="70" h="21">
                  <a:moveTo>
                    <a:pt x="70" y="8"/>
                  </a:moveTo>
                  <a:lnTo>
                    <a:pt x="70" y="8"/>
                  </a:lnTo>
                  <a:lnTo>
                    <a:pt x="69" y="6"/>
                  </a:lnTo>
                  <a:lnTo>
                    <a:pt x="68" y="4"/>
                  </a:lnTo>
                  <a:lnTo>
                    <a:pt x="66" y="3"/>
                  </a:lnTo>
                  <a:lnTo>
                    <a:pt x="62" y="2"/>
                  </a:lnTo>
                  <a:lnTo>
                    <a:pt x="56" y="2"/>
                  </a:lnTo>
                  <a:lnTo>
                    <a:pt x="56" y="2"/>
                  </a:lnTo>
                  <a:lnTo>
                    <a:pt x="56" y="0"/>
                  </a:lnTo>
                  <a:lnTo>
                    <a:pt x="0" y="0"/>
                  </a:lnTo>
                  <a:lnTo>
                    <a:pt x="0" y="21"/>
                  </a:lnTo>
                  <a:lnTo>
                    <a:pt x="63" y="21"/>
                  </a:lnTo>
                  <a:lnTo>
                    <a:pt x="63" y="21"/>
                  </a:lnTo>
                  <a:lnTo>
                    <a:pt x="67" y="18"/>
                  </a:lnTo>
                  <a:lnTo>
                    <a:pt x="68" y="14"/>
                  </a:lnTo>
                  <a:lnTo>
                    <a:pt x="70" y="8"/>
                  </a:lnTo>
                  <a:lnTo>
                    <a:pt x="70" y="8"/>
                  </a:lnTo>
                  <a:close/>
                </a:path>
              </a:pathLst>
            </a:custGeom>
            <a:solidFill>
              <a:srgbClr val="E2AA1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" name="Freeform 32"/>
            <p:cNvSpPr>
              <a:spLocks/>
            </p:cNvSpPr>
            <p:nvPr/>
          </p:nvSpPr>
          <p:spPr bwMode="auto">
            <a:xfrm>
              <a:off x="4572000" y="3425010"/>
              <a:ext cx="423043" cy="550755"/>
            </a:xfrm>
            <a:custGeom>
              <a:avLst/>
              <a:gdLst/>
              <a:ahLst/>
              <a:cxnLst>
                <a:cxn ang="0">
                  <a:pos x="59" y="1"/>
                </a:cxn>
                <a:cxn ang="0">
                  <a:pos x="62" y="1"/>
                </a:cxn>
                <a:cxn ang="0">
                  <a:pos x="62" y="1"/>
                </a:cxn>
                <a:cxn ang="0">
                  <a:pos x="63" y="0"/>
                </a:cxn>
                <a:cxn ang="0">
                  <a:pos x="0" y="0"/>
                </a:cxn>
                <a:cxn ang="0">
                  <a:pos x="0" y="44"/>
                </a:cxn>
                <a:cxn ang="0">
                  <a:pos x="1" y="44"/>
                </a:cxn>
                <a:cxn ang="0">
                  <a:pos x="25" y="44"/>
                </a:cxn>
                <a:cxn ang="0">
                  <a:pos x="25" y="44"/>
                </a:cxn>
                <a:cxn ang="0">
                  <a:pos x="33" y="84"/>
                </a:cxn>
                <a:cxn ang="0">
                  <a:pos x="39" y="114"/>
                </a:cxn>
                <a:cxn ang="0">
                  <a:pos x="46" y="138"/>
                </a:cxn>
                <a:cxn ang="0">
                  <a:pos x="106" y="138"/>
                </a:cxn>
                <a:cxn ang="0">
                  <a:pos x="106" y="138"/>
                </a:cxn>
                <a:cxn ang="0">
                  <a:pos x="91" y="103"/>
                </a:cxn>
                <a:cxn ang="0">
                  <a:pos x="78" y="68"/>
                </a:cxn>
                <a:cxn ang="0">
                  <a:pos x="67" y="34"/>
                </a:cxn>
                <a:cxn ang="0">
                  <a:pos x="62" y="18"/>
                </a:cxn>
                <a:cxn ang="0">
                  <a:pos x="59" y="1"/>
                </a:cxn>
                <a:cxn ang="0">
                  <a:pos x="59" y="1"/>
                </a:cxn>
              </a:cxnLst>
              <a:rect l="0" t="0" r="r" b="b"/>
              <a:pathLst>
                <a:path w="106" h="138">
                  <a:moveTo>
                    <a:pt x="59" y="1"/>
                  </a:moveTo>
                  <a:lnTo>
                    <a:pt x="62" y="1"/>
                  </a:lnTo>
                  <a:lnTo>
                    <a:pt x="62" y="1"/>
                  </a:lnTo>
                  <a:lnTo>
                    <a:pt x="63" y="0"/>
                  </a:lnTo>
                  <a:lnTo>
                    <a:pt x="0" y="0"/>
                  </a:lnTo>
                  <a:lnTo>
                    <a:pt x="0" y="44"/>
                  </a:lnTo>
                  <a:lnTo>
                    <a:pt x="1" y="44"/>
                  </a:lnTo>
                  <a:lnTo>
                    <a:pt x="25" y="44"/>
                  </a:lnTo>
                  <a:lnTo>
                    <a:pt x="25" y="44"/>
                  </a:lnTo>
                  <a:lnTo>
                    <a:pt x="33" y="84"/>
                  </a:lnTo>
                  <a:lnTo>
                    <a:pt x="39" y="114"/>
                  </a:lnTo>
                  <a:lnTo>
                    <a:pt x="46" y="138"/>
                  </a:lnTo>
                  <a:lnTo>
                    <a:pt x="106" y="138"/>
                  </a:lnTo>
                  <a:lnTo>
                    <a:pt x="106" y="138"/>
                  </a:lnTo>
                  <a:lnTo>
                    <a:pt x="91" y="103"/>
                  </a:lnTo>
                  <a:lnTo>
                    <a:pt x="78" y="68"/>
                  </a:lnTo>
                  <a:lnTo>
                    <a:pt x="67" y="34"/>
                  </a:lnTo>
                  <a:lnTo>
                    <a:pt x="62" y="18"/>
                  </a:lnTo>
                  <a:lnTo>
                    <a:pt x="59" y="1"/>
                  </a:lnTo>
                  <a:lnTo>
                    <a:pt x="59" y="1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4" name="Group 85"/>
          <p:cNvGrpSpPr/>
          <p:nvPr/>
        </p:nvGrpSpPr>
        <p:grpSpPr>
          <a:xfrm>
            <a:off x="3010990" y="4415745"/>
            <a:ext cx="7804361" cy="707886"/>
            <a:chOff x="2714612" y="3278375"/>
            <a:chExt cx="4857952" cy="469937"/>
          </a:xfrm>
        </p:grpSpPr>
        <p:sp>
          <p:nvSpPr>
            <p:cNvPr id="69" name="Rectangle 68"/>
            <p:cNvSpPr/>
            <p:nvPr/>
          </p:nvSpPr>
          <p:spPr>
            <a:xfrm>
              <a:off x="3959756" y="3343425"/>
              <a:ext cx="3612808" cy="39814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5" name="Rectangle 64"/>
            <p:cNvSpPr/>
            <p:nvPr/>
          </p:nvSpPr>
          <p:spPr>
            <a:xfrm>
              <a:off x="3959756" y="3278375"/>
              <a:ext cx="3580149" cy="4699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000" b="1" dirty="0" smtClean="0">
                  <a:latin typeface="Times New Roman" panose="02020603050405020304" pitchFamily="18" charset="0"/>
                  <a:ea typeface="Open Sans" pitchFamily="34" charset="0"/>
                  <a:cs typeface="Times New Roman" panose="02020603050405020304" pitchFamily="18" charset="0"/>
                </a:rPr>
                <a:t>2.</a:t>
              </a:r>
              <a:r>
                <a:rPr lang="zh-CN" altLang="en-US" sz="2000" b="1" dirty="0" smtClean="0">
                  <a:latin typeface="Times New Roman" panose="02020603050405020304" pitchFamily="18" charset="0"/>
                  <a:ea typeface="Open Sans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2000" b="1" dirty="0" smtClean="0">
                  <a:latin typeface="Times New Roman" panose="02020603050405020304" pitchFamily="18" charset="0"/>
                  <a:ea typeface="Open Sans" pitchFamily="34" charset="0"/>
                  <a:cs typeface="Times New Roman" panose="02020603050405020304" pitchFamily="18" charset="0"/>
                </a:rPr>
                <a:t>review</a:t>
              </a:r>
              <a:r>
                <a:rPr lang="zh-CN" altLang="en-US" sz="2000" b="1" dirty="0" smtClean="0">
                  <a:latin typeface="Times New Roman" panose="02020603050405020304" pitchFamily="18" charset="0"/>
                  <a:ea typeface="Open Sans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2000" b="1" dirty="0" smtClean="0">
                  <a:latin typeface="Times New Roman" panose="02020603050405020304" pitchFamily="18" charset="0"/>
                  <a:ea typeface="Open Sans" pitchFamily="34" charset="0"/>
                  <a:cs typeface="Times New Roman" panose="02020603050405020304" pitchFamily="18" charset="0"/>
                </a:rPr>
                <a:t>the</a:t>
              </a:r>
              <a:r>
                <a:rPr lang="zh-CN" altLang="en-US" sz="2000" b="1" dirty="0" smtClean="0">
                  <a:latin typeface="Times New Roman" panose="02020603050405020304" pitchFamily="18" charset="0"/>
                  <a:ea typeface="Open Sans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2000" b="1" dirty="0" smtClean="0">
                  <a:latin typeface="Times New Roman" panose="02020603050405020304" pitchFamily="18" charset="0"/>
                  <a:ea typeface="Open Sans" pitchFamily="34" charset="0"/>
                  <a:cs typeface="Times New Roman" panose="02020603050405020304" pitchFamily="18" charset="0"/>
                </a:rPr>
                <a:t>use</a:t>
              </a:r>
              <a:r>
                <a:rPr lang="zh-CN" altLang="en-US" sz="2000" b="1" dirty="0" smtClean="0">
                  <a:latin typeface="Times New Roman" panose="02020603050405020304" pitchFamily="18" charset="0"/>
                  <a:ea typeface="Open Sans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2000" b="1" dirty="0" smtClean="0">
                  <a:latin typeface="Times New Roman" panose="02020603050405020304" pitchFamily="18" charset="0"/>
                  <a:ea typeface="Open Sans" pitchFamily="34" charset="0"/>
                  <a:cs typeface="Times New Roman" panose="02020603050405020304" pitchFamily="18" charset="0"/>
                </a:rPr>
                <a:t>of</a:t>
              </a:r>
              <a:r>
                <a:rPr lang="zh-CN" altLang="en-US" sz="2000" b="1" dirty="0" smtClean="0">
                  <a:latin typeface="Times New Roman" panose="02020603050405020304" pitchFamily="18" charset="0"/>
                  <a:ea typeface="Open Sans" pitchFamily="34" charset="0"/>
                  <a:cs typeface="Times New Roman" panose="02020603050405020304" pitchFamily="18" charset="0"/>
                </a:rPr>
                <a:t> </a:t>
              </a:r>
              <a:r>
                <a:rPr lang="zh-CN" altLang="en-US" sz="2000" b="1" dirty="0">
                  <a:latin typeface="Times New Roman" panose="02020603050405020304" pitchFamily="18" charset="0"/>
                  <a:ea typeface="Open Sans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2000" b="1" dirty="0" smtClean="0">
                  <a:latin typeface="Times New Roman" panose="02020603050405020304" pitchFamily="18" charset="0"/>
                  <a:ea typeface="Open Sans" pitchFamily="34" charset="0"/>
                  <a:cs typeface="Times New Roman" panose="02020603050405020304" pitchFamily="18" charset="0"/>
                </a:rPr>
                <a:t>negative</a:t>
              </a:r>
              <a:r>
                <a:rPr lang="zh-CN" altLang="en-US" sz="2000" b="1" dirty="0" smtClean="0">
                  <a:latin typeface="Times New Roman" panose="02020603050405020304" pitchFamily="18" charset="0"/>
                  <a:ea typeface="Open Sans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2000" b="1" dirty="0" smtClean="0">
                  <a:latin typeface="Times New Roman" panose="02020603050405020304" pitchFamily="18" charset="0"/>
                  <a:ea typeface="Open Sans" pitchFamily="34" charset="0"/>
                  <a:cs typeface="Times New Roman" panose="02020603050405020304" pitchFamily="18" charset="0"/>
                </a:rPr>
                <a:t>prefixes</a:t>
              </a:r>
              <a:r>
                <a:rPr lang="zh-CN" altLang="en-US" sz="2000" b="1" dirty="0" smtClean="0">
                  <a:latin typeface="Times New Roman" panose="02020603050405020304" pitchFamily="18" charset="0"/>
                  <a:ea typeface="Open Sans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2000" b="1" dirty="0" smtClean="0">
                  <a:latin typeface="Times New Roman" panose="02020603050405020304" pitchFamily="18" charset="0"/>
                  <a:ea typeface="Open Sans" pitchFamily="34" charset="0"/>
                  <a:cs typeface="Times New Roman" panose="02020603050405020304" pitchFamily="18" charset="0"/>
                </a:rPr>
                <a:t>and</a:t>
              </a:r>
              <a:r>
                <a:rPr lang="zh-CN" altLang="en-US" sz="2000" b="1" dirty="0" smtClean="0">
                  <a:latin typeface="Times New Roman" panose="02020603050405020304" pitchFamily="18" charset="0"/>
                  <a:ea typeface="Open Sans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2000" b="1" dirty="0" smtClean="0">
                  <a:latin typeface="Times New Roman" panose="02020603050405020304" pitchFamily="18" charset="0"/>
                  <a:ea typeface="Open Sans" pitchFamily="34" charset="0"/>
                  <a:cs typeface="Times New Roman" panose="02020603050405020304" pitchFamily="18" charset="0"/>
                </a:rPr>
                <a:t>words</a:t>
              </a:r>
              <a:r>
                <a:rPr lang="zh-CN" altLang="en-US" sz="2000" b="1" dirty="0" smtClean="0">
                  <a:latin typeface="Times New Roman" panose="02020603050405020304" pitchFamily="18" charset="0"/>
                  <a:ea typeface="Open Sans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2000" b="1" dirty="0" smtClean="0">
                  <a:latin typeface="Times New Roman" panose="02020603050405020304" pitchFamily="18" charset="0"/>
                  <a:ea typeface="Open Sans" pitchFamily="34" charset="0"/>
                  <a:cs typeface="Times New Roman" panose="02020603050405020304" pitchFamily="18" charset="0"/>
                </a:rPr>
                <a:t>and</a:t>
              </a:r>
              <a:r>
                <a:rPr lang="zh-CN" altLang="en-US" sz="2000" b="1" dirty="0" smtClean="0">
                  <a:latin typeface="Times New Roman" panose="02020603050405020304" pitchFamily="18" charset="0"/>
                  <a:ea typeface="Open Sans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2000" b="1" dirty="0" smtClean="0">
                  <a:latin typeface="Times New Roman" panose="02020603050405020304" pitchFamily="18" charset="0"/>
                  <a:ea typeface="Open Sans" pitchFamily="34" charset="0"/>
                  <a:cs typeface="Times New Roman" panose="02020603050405020304" pitchFamily="18" charset="0"/>
                </a:rPr>
                <a:t>expressions</a:t>
              </a:r>
              <a:r>
                <a:rPr lang="zh-CN" altLang="en-US" sz="2000" b="1" dirty="0" smtClean="0">
                  <a:latin typeface="Times New Roman" panose="02020603050405020304" pitchFamily="18" charset="0"/>
                  <a:ea typeface="Open Sans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2000" b="1" dirty="0" smtClean="0">
                  <a:latin typeface="Times New Roman" panose="02020603050405020304" pitchFamily="18" charset="0"/>
                  <a:ea typeface="Open Sans" pitchFamily="34" charset="0"/>
                  <a:cs typeface="Times New Roman" panose="02020603050405020304" pitchFamily="18" charset="0"/>
                </a:rPr>
                <a:t>about</a:t>
              </a:r>
              <a:r>
                <a:rPr lang="zh-CN" altLang="en-US" sz="2000" b="1" dirty="0" smtClean="0">
                  <a:latin typeface="Times New Roman" panose="02020603050405020304" pitchFamily="18" charset="0"/>
                  <a:ea typeface="Open Sans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2000" b="1" dirty="0" smtClean="0">
                  <a:latin typeface="Times New Roman" panose="02020603050405020304" pitchFamily="18" charset="0"/>
                  <a:ea typeface="Open Sans" pitchFamily="34" charset="0"/>
                  <a:cs typeface="Times New Roman" panose="02020603050405020304" pitchFamily="18" charset="0"/>
                </a:rPr>
                <a:t>reading</a:t>
              </a:r>
              <a:endParaRPr lang="en-US" sz="2000" b="1" dirty="0">
                <a:latin typeface="Times New Roman" panose="02020603050405020304" pitchFamily="18" charset="0"/>
                <a:ea typeface="Open Sans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80" name="Straight Connector 79"/>
            <p:cNvCxnSpPr/>
            <p:nvPr/>
          </p:nvCxnSpPr>
          <p:spPr>
            <a:xfrm>
              <a:off x="2714612" y="3500444"/>
              <a:ext cx="1143008" cy="2011"/>
            </a:xfrm>
            <a:prstGeom prst="line">
              <a:avLst/>
            </a:prstGeom>
            <a:ln w="12700">
              <a:solidFill>
                <a:schemeClr val="accent3">
                  <a:lumMod val="40000"/>
                  <a:lumOff val="60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文本框 34"/>
          <p:cNvSpPr txBox="1"/>
          <p:nvPr/>
        </p:nvSpPr>
        <p:spPr>
          <a:xfrm>
            <a:off x="1392702" y="140524"/>
            <a:ext cx="7835704" cy="94253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kumimoji="1" lang="zh-CN" altLang="en-US"/>
          </a:p>
        </p:txBody>
      </p:sp>
      <p:grpSp>
        <p:nvGrpSpPr>
          <p:cNvPr id="19" name="组 18"/>
          <p:cNvGrpSpPr/>
          <p:nvPr/>
        </p:nvGrpSpPr>
        <p:grpSpPr>
          <a:xfrm>
            <a:off x="3700880" y="5620297"/>
            <a:ext cx="7503232" cy="498113"/>
            <a:chOff x="4095735" y="5778028"/>
            <a:chExt cx="6227347" cy="498113"/>
          </a:xfrm>
        </p:grpSpPr>
        <p:grpSp>
          <p:nvGrpSpPr>
            <p:cNvPr id="23" name="Group 86"/>
            <p:cNvGrpSpPr/>
            <p:nvPr/>
          </p:nvGrpSpPr>
          <p:grpSpPr>
            <a:xfrm>
              <a:off x="4095735" y="5809489"/>
              <a:ext cx="5904692" cy="466652"/>
              <a:chOff x="3071802" y="4359317"/>
              <a:chExt cx="4428520" cy="383775"/>
            </a:xfrm>
          </p:grpSpPr>
          <p:sp>
            <p:nvSpPr>
              <p:cNvPr id="70" name="Rectangle 69"/>
              <p:cNvSpPr/>
              <p:nvPr/>
            </p:nvSpPr>
            <p:spPr>
              <a:xfrm>
                <a:off x="3866780" y="4359317"/>
                <a:ext cx="3633542" cy="38377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800">
                  <a:solidFill>
                    <a:prstClr val="white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29" name="Straight Connector 28"/>
              <p:cNvCxnSpPr/>
              <p:nvPr/>
            </p:nvCxnSpPr>
            <p:spPr>
              <a:xfrm flipV="1">
                <a:off x="3071802" y="4500380"/>
                <a:ext cx="678662" cy="196"/>
              </a:xfrm>
              <a:prstGeom prst="line">
                <a:avLst/>
              </a:prstGeom>
              <a:ln w="12700">
                <a:solidFill>
                  <a:schemeClr val="accent1"/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5" name="矩形 14"/>
            <p:cNvSpPr/>
            <p:nvPr/>
          </p:nvSpPr>
          <p:spPr>
            <a:xfrm>
              <a:off x="5220569" y="5778028"/>
              <a:ext cx="510251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dirty="0" smtClean="0">
                  <a:latin typeface="Times New Roman" panose="02020603050405020304" pitchFamily="18" charset="0"/>
                  <a:ea typeface="Open Sans" pitchFamily="34" charset="0"/>
                  <a:cs typeface="Times New Roman" panose="02020603050405020304" pitchFamily="18" charset="0"/>
                </a:rPr>
                <a:t>1.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Open Sans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2400" b="1" dirty="0" smtClean="0">
                  <a:latin typeface="Times New Roman" panose="02020603050405020304" pitchFamily="18" charset="0"/>
                  <a:ea typeface="Open Sans" pitchFamily="34" charset="0"/>
                  <a:cs typeface="Times New Roman" panose="02020603050405020304" pitchFamily="18" charset="0"/>
                </a:rPr>
                <a:t>learn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Open Sans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2400" b="1" dirty="0" smtClean="0">
                  <a:latin typeface="Times New Roman" panose="02020603050405020304" pitchFamily="18" charset="0"/>
                  <a:ea typeface="Open Sans" pitchFamily="34" charset="0"/>
                  <a:cs typeface="Times New Roman" panose="02020603050405020304" pitchFamily="18" charset="0"/>
                </a:rPr>
                <a:t>about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Open Sans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2400" b="1" dirty="0" smtClean="0">
                  <a:latin typeface="Times New Roman" panose="02020603050405020304" pitchFamily="18" charset="0"/>
                  <a:ea typeface="Open Sans" pitchFamily="34" charset="0"/>
                  <a:cs typeface="Times New Roman" panose="02020603050405020304" pitchFamily="18" charset="0"/>
                </a:rPr>
                <a:t>the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Open Sans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2400" b="1" dirty="0" smtClean="0">
                  <a:latin typeface="Times New Roman" panose="02020603050405020304" pitchFamily="18" charset="0"/>
                  <a:ea typeface="Open Sans" pitchFamily="34" charset="0"/>
                  <a:cs typeface="Times New Roman" panose="02020603050405020304" pitchFamily="18" charset="0"/>
                </a:rPr>
                <a:t>reasons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Open Sans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2400" b="1" dirty="0" smtClean="0">
                  <a:latin typeface="Times New Roman" panose="02020603050405020304" pitchFamily="18" charset="0"/>
                  <a:ea typeface="Open Sans" pitchFamily="34" charset="0"/>
                  <a:cs typeface="Times New Roman" panose="02020603050405020304" pitchFamily="18" charset="0"/>
                </a:rPr>
                <a:t>why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Open Sans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2400" b="1" dirty="0" smtClean="0">
                  <a:latin typeface="Times New Roman" panose="02020603050405020304" pitchFamily="18" charset="0"/>
                  <a:ea typeface="Open Sans" pitchFamily="34" charset="0"/>
                  <a:cs typeface="Times New Roman" panose="02020603050405020304" pitchFamily="18" charset="0"/>
                </a:rPr>
                <a:t>people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Open Sans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2400" b="1" dirty="0" smtClean="0">
                  <a:latin typeface="Times New Roman" panose="02020603050405020304" pitchFamily="18" charset="0"/>
                  <a:ea typeface="Open Sans" pitchFamily="34" charset="0"/>
                  <a:cs typeface="Times New Roman" panose="02020603050405020304" pitchFamily="18" charset="0"/>
                </a:rPr>
                <a:t>read</a:t>
              </a:r>
              <a:endParaRPr lang="en-US" altLang="zh-CN" sz="2400" b="1" dirty="0">
                <a:latin typeface="Times New Roman" panose="02020603050405020304" pitchFamily="18" charset="0"/>
                <a:ea typeface="Open Sans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0" name="Group 49"/>
          <p:cNvGrpSpPr/>
          <p:nvPr/>
        </p:nvGrpSpPr>
        <p:grpSpPr>
          <a:xfrm>
            <a:off x="4978022" y="1083059"/>
            <a:ext cx="7523196" cy="5502758"/>
            <a:chOff x="8918469" y="1265963"/>
            <a:chExt cx="5642396" cy="4127069"/>
          </a:xfrm>
        </p:grpSpPr>
        <p:sp>
          <p:nvSpPr>
            <p:cNvPr id="41" name="Rectangle 42"/>
            <p:cNvSpPr/>
            <p:nvPr/>
          </p:nvSpPr>
          <p:spPr>
            <a:xfrm>
              <a:off x="8918469" y="1265963"/>
              <a:ext cx="5642396" cy="3770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667" dirty="0" smtClean="0">
                  <a:latin typeface="Times New Roman" panose="02020603050405020304" pitchFamily="18" charset="0"/>
                  <a:ea typeface="Open Sans" pitchFamily="34" charset="0"/>
                  <a:cs typeface="Times New Roman" panose="02020603050405020304" pitchFamily="18" charset="0"/>
                </a:rPr>
                <a:t>Learning</a:t>
              </a:r>
              <a:r>
                <a:rPr lang="zh-CN" altLang="en-US" sz="2667" dirty="0" smtClean="0">
                  <a:latin typeface="Times New Roman" panose="02020603050405020304" pitchFamily="18" charset="0"/>
                  <a:ea typeface="Open Sans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2667" dirty="0" smtClean="0">
                  <a:latin typeface="Times New Roman" panose="02020603050405020304" pitchFamily="18" charset="0"/>
                  <a:ea typeface="Open Sans" pitchFamily="34" charset="0"/>
                  <a:cs typeface="Times New Roman" panose="02020603050405020304" pitchFamily="18" charset="0"/>
                </a:rPr>
                <a:t>objectives</a:t>
              </a:r>
              <a:r>
                <a:rPr lang="zh-CN" altLang="en-US" sz="2667" dirty="0" smtClean="0">
                  <a:latin typeface="Times New Roman" panose="02020603050405020304" pitchFamily="18" charset="0"/>
                  <a:ea typeface="Open Sans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2667" dirty="0" smtClean="0">
                  <a:latin typeface="Times New Roman" panose="02020603050405020304" pitchFamily="18" charset="0"/>
                  <a:ea typeface="Open Sans" pitchFamily="34" charset="0"/>
                  <a:cs typeface="Times New Roman" panose="02020603050405020304" pitchFamily="18" charset="0"/>
                </a:rPr>
                <a:t>of</a:t>
              </a:r>
              <a:r>
                <a:rPr lang="zh-CN" altLang="en-US" sz="2667" dirty="0" smtClean="0">
                  <a:latin typeface="Times New Roman" panose="02020603050405020304" pitchFamily="18" charset="0"/>
                  <a:ea typeface="Open Sans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2667" dirty="0" smtClean="0">
                  <a:latin typeface="Times New Roman" panose="02020603050405020304" pitchFamily="18" charset="0"/>
                  <a:ea typeface="Open Sans" pitchFamily="34" charset="0"/>
                  <a:cs typeface="Times New Roman" panose="02020603050405020304" pitchFamily="18" charset="0"/>
                </a:rPr>
                <a:t>the</a:t>
              </a:r>
              <a:r>
                <a:rPr lang="zh-CN" altLang="en-US" sz="2667" dirty="0" smtClean="0">
                  <a:latin typeface="Times New Roman" panose="02020603050405020304" pitchFamily="18" charset="0"/>
                  <a:ea typeface="Open Sans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2667" dirty="0" smtClean="0">
                  <a:latin typeface="Times New Roman" panose="02020603050405020304" pitchFamily="18" charset="0"/>
                  <a:ea typeface="Open Sans" pitchFamily="34" charset="0"/>
                  <a:cs typeface="Times New Roman" panose="02020603050405020304" pitchFamily="18" charset="0"/>
                </a:rPr>
                <a:t>whole</a:t>
              </a:r>
              <a:r>
                <a:rPr lang="zh-CN" altLang="en-US" sz="2667" dirty="0" smtClean="0">
                  <a:latin typeface="Times New Roman" panose="02020603050405020304" pitchFamily="18" charset="0"/>
                  <a:ea typeface="Open Sans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2667" dirty="0" smtClean="0">
                  <a:latin typeface="Times New Roman" panose="02020603050405020304" pitchFamily="18" charset="0"/>
                  <a:ea typeface="Open Sans" pitchFamily="34" charset="0"/>
                  <a:cs typeface="Times New Roman" panose="02020603050405020304" pitchFamily="18" charset="0"/>
                </a:rPr>
                <a:t>unit</a:t>
              </a:r>
              <a:endParaRPr lang="en-US" sz="2667" dirty="0">
                <a:latin typeface="Times New Roman" panose="02020603050405020304" pitchFamily="18" charset="0"/>
                <a:ea typeface="Open Sans Light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42" name="Rectangle 43"/>
            <p:cNvSpPr/>
            <p:nvPr/>
          </p:nvSpPr>
          <p:spPr>
            <a:xfrm>
              <a:off x="13367300" y="3846455"/>
              <a:ext cx="570374" cy="15465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800" dirty="0" smtClean="0">
                  <a:solidFill>
                    <a:srgbClr val="7CC8EC"/>
                  </a:solidFill>
                  <a:latin typeface="Times New Roman" panose="02020603050405020304" pitchFamily="18" charset="0"/>
                  <a:ea typeface="Open Sans Light" pitchFamily="34" charset="0"/>
                  <a:cs typeface="Times New Roman" panose="02020603050405020304" pitchFamily="18" charset="0"/>
                </a:rPr>
                <a:t>3</a:t>
              </a:r>
              <a:endParaRPr lang="en-US" sz="12800" dirty="0">
                <a:solidFill>
                  <a:srgbClr val="7CC8EC"/>
                </a:solidFill>
                <a:latin typeface="Times New Roman" panose="02020603050405020304" pitchFamily="18" charset="0"/>
                <a:ea typeface="Open Sans Light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6" name="组 35"/>
          <p:cNvGrpSpPr/>
          <p:nvPr/>
        </p:nvGrpSpPr>
        <p:grpSpPr>
          <a:xfrm>
            <a:off x="1" y="6463146"/>
            <a:ext cx="12191999" cy="387550"/>
            <a:chOff x="1" y="6463146"/>
            <a:chExt cx="12191999" cy="387550"/>
          </a:xfrm>
        </p:grpSpPr>
        <p:sp>
          <p:nvSpPr>
            <p:cNvPr id="37" name="圆角矩形 36"/>
            <p:cNvSpPr/>
            <p:nvPr/>
          </p:nvSpPr>
          <p:spPr>
            <a:xfrm>
              <a:off x="1683327" y="6463146"/>
              <a:ext cx="10508673" cy="38755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" name="圆角矩形 37"/>
            <p:cNvSpPr/>
            <p:nvPr/>
          </p:nvSpPr>
          <p:spPr>
            <a:xfrm>
              <a:off x="1" y="6463146"/>
              <a:ext cx="6109854" cy="387549"/>
            </a:xfrm>
            <a:prstGeom prst="round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4928520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1450024" y="267685"/>
            <a:ext cx="7835704" cy="94253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kumimoji="1" lang="zh-CN" altLang="en-US"/>
          </a:p>
        </p:txBody>
      </p:sp>
      <p:graphicFrame>
        <p:nvGraphicFramePr>
          <p:cNvPr id="98" name="表格 9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8910910"/>
              </p:ext>
            </p:extLst>
          </p:nvPr>
        </p:nvGraphicFramePr>
        <p:xfrm>
          <a:off x="720391" y="1436615"/>
          <a:ext cx="10637420" cy="43629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12978"/>
                <a:gridCol w="3588370"/>
                <a:gridCol w="3236072"/>
              </a:tblGrid>
              <a:tr h="104061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="0" dirty="0" smtClean="0"/>
                        <a:t>Section</a:t>
                      </a:r>
                      <a:r>
                        <a:rPr lang="zh-CN" altLang="en-US" sz="2000" b="0" dirty="0" smtClean="0"/>
                        <a:t> </a:t>
                      </a:r>
                      <a:r>
                        <a:rPr lang="en-US" altLang="zh-CN" sz="2000" b="0" dirty="0" smtClean="0"/>
                        <a:t>1</a:t>
                      </a:r>
                      <a:r>
                        <a:rPr lang="zh-CN" altLang="en-US" sz="2000" b="0" dirty="0" smtClean="0"/>
                        <a:t>（</a:t>
                      </a:r>
                      <a:r>
                        <a:rPr lang="en-US" altLang="zh-CN" sz="2000" b="0" dirty="0" smtClean="0"/>
                        <a:t>2</a:t>
                      </a:r>
                      <a:r>
                        <a:rPr lang="zh-CN" altLang="en-US" sz="2000" b="0" dirty="0" smtClean="0"/>
                        <a:t> </a:t>
                      </a:r>
                      <a:r>
                        <a:rPr lang="en-US" altLang="zh-CN" sz="2000" b="0" dirty="0" smtClean="0"/>
                        <a:t>class</a:t>
                      </a:r>
                      <a:r>
                        <a:rPr lang="zh-CN" altLang="en-US" sz="2000" b="0" dirty="0" smtClean="0"/>
                        <a:t> </a:t>
                      </a:r>
                      <a:r>
                        <a:rPr lang="en-US" altLang="zh-CN" sz="2000" b="0" dirty="0" smtClean="0"/>
                        <a:t>hours</a:t>
                      </a:r>
                      <a:r>
                        <a:rPr lang="zh-CN" altLang="en-US" sz="2000" b="0" dirty="0" smtClean="0"/>
                        <a:t>）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="0" baseline="0" dirty="0" smtClean="0"/>
                        <a:t>Text</a:t>
                      </a:r>
                      <a:r>
                        <a:rPr lang="zh-CN" altLang="en-US" sz="2000" b="0" baseline="0" dirty="0" smtClean="0"/>
                        <a:t> </a:t>
                      </a:r>
                      <a:r>
                        <a:rPr kumimoji="1" lang="en-US" altLang="zh-CN" sz="2000" b="0" dirty="0" smtClean="0"/>
                        <a:t>A:</a:t>
                      </a:r>
                      <a:r>
                        <a:rPr kumimoji="1" lang="zh-CN" altLang="en-US" sz="2000" b="0" dirty="0" smtClean="0"/>
                        <a:t> </a:t>
                      </a:r>
                      <a:r>
                        <a:rPr kumimoji="1" lang="en-US" altLang="zh-CN" sz="2000" b="0" i="1" dirty="0" smtClean="0">
                          <a:solidFill>
                            <a:schemeClr val="tx1"/>
                          </a:solidFill>
                        </a:rPr>
                        <a:t>WHY</a:t>
                      </a:r>
                      <a:r>
                        <a:rPr kumimoji="1" lang="zh-CN" altLang="en-US" sz="2000" b="0" i="1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kumimoji="1" lang="en-US" altLang="zh-CN" sz="2000" b="0" i="1" dirty="0" smtClean="0">
                          <a:solidFill>
                            <a:schemeClr val="tx1"/>
                          </a:solidFill>
                        </a:rPr>
                        <a:t>I</a:t>
                      </a:r>
                      <a:r>
                        <a:rPr kumimoji="1" lang="zh-CN" altLang="en-US" sz="2000" b="0" i="1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kumimoji="1" lang="en-US" altLang="zh-CN" sz="2000" b="0" i="1" dirty="0" smtClean="0">
                          <a:solidFill>
                            <a:schemeClr val="tx1"/>
                          </a:solidFill>
                        </a:rPr>
                        <a:t>READ</a:t>
                      </a:r>
                    </a:p>
                    <a:p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="0" dirty="0" smtClean="0"/>
                        <a:t>Section</a:t>
                      </a:r>
                      <a:r>
                        <a:rPr lang="zh-CN" altLang="en-US" sz="2000" b="0" dirty="0" smtClean="0"/>
                        <a:t> </a:t>
                      </a:r>
                      <a:r>
                        <a:rPr lang="en-US" altLang="zh-CN" sz="2000" b="0" dirty="0" smtClean="0"/>
                        <a:t>2</a:t>
                      </a:r>
                      <a:r>
                        <a:rPr lang="zh-CN" altLang="en-US" sz="2000" b="0" dirty="0" smtClean="0"/>
                        <a:t>（</a:t>
                      </a:r>
                      <a:r>
                        <a:rPr lang="en-US" altLang="zh-CN" sz="2000" b="0" dirty="0" smtClean="0"/>
                        <a:t>2</a:t>
                      </a:r>
                      <a:r>
                        <a:rPr lang="zh-CN" altLang="en-US" sz="2000" b="0" dirty="0" smtClean="0"/>
                        <a:t> </a:t>
                      </a:r>
                      <a:r>
                        <a:rPr lang="en-US" altLang="zh-CN" sz="2000" b="0" dirty="0" smtClean="0"/>
                        <a:t>class</a:t>
                      </a:r>
                      <a:r>
                        <a:rPr lang="zh-CN" altLang="en-US" sz="2000" b="0" dirty="0" smtClean="0"/>
                        <a:t> </a:t>
                      </a:r>
                      <a:r>
                        <a:rPr lang="en-US" altLang="zh-CN" sz="2000" b="0" dirty="0" smtClean="0"/>
                        <a:t>hours</a:t>
                      </a:r>
                      <a:r>
                        <a:rPr lang="zh-CN" altLang="en-US" sz="2000" b="0" dirty="0" smtClean="0"/>
                        <a:t>）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="0" dirty="0" smtClean="0"/>
                        <a:t>Text</a:t>
                      </a:r>
                      <a:r>
                        <a:rPr lang="zh-CN" altLang="en-US" sz="2000" b="0" dirty="0" smtClean="0"/>
                        <a:t> </a:t>
                      </a:r>
                      <a:r>
                        <a:rPr lang="en-US" altLang="zh-CN" sz="2000" b="0" dirty="0" smtClean="0"/>
                        <a:t>B:</a:t>
                      </a:r>
                      <a:r>
                        <a:rPr lang="zh-CN" altLang="en-US" sz="2000" b="0" dirty="0" smtClean="0"/>
                        <a:t> </a:t>
                      </a:r>
                      <a:r>
                        <a:rPr lang="en-US" altLang="zh-CN" sz="2000" b="0" i="1" dirty="0" smtClean="0">
                          <a:solidFill>
                            <a:schemeClr val="tx1"/>
                          </a:solidFill>
                        </a:rPr>
                        <a:t>WHY</a:t>
                      </a:r>
                      <a:r>
                        <a:rPr lang="zh-CN" altLang="en-US" sz="2000" b="0" i="1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zh-CN" sz="2000" b="0" i="1" dirty="0" smtClean="0">
                          <a:solidFill>
                            <a:schemeClr val="tx1"/>
                          </a:solidFill>
                        </a:rPr>
                        <a:t>DO</a:t>
                      </a:r>
                      <a:r>
                        <a:rPr lang="zh-CN" altLang="en-US" sz="2000" b="0" i="1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zh-CN" sz="2000" b="0" i="1" dirty="0" smtClean="0">
                          <a:solidFill>
                            <a:schemeClr val="tx1"/>
                          </a:solidFill>
                        </a:rPr>
                        <a:t>WE</a:t>
                      </a:r>
                      <a:r>
                        <a:rPr lang="zh-CN" altLang="en-US" sz="2000" b="0" i="1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zh-CN" sz="2000" b="0" i="1" dirty="0" smtClean="0">
                          <a:solidFill>
                            <a:schemeClr val="tx1"/>
                          </a:solidFill>
                        </a:rPr>
                        <a:t>READ</a:t>
                      </a:r>
                      <a:endParaRPr lang="zh-CN" altLang="en-US" sz="2000" b="0" i="1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="0" dirty="0" smtClean="0"/>
                        <a:t>Section</a:t>
                      </a:r>
                      <a:r>
                        <a:rPr lang="zh-CN" altLang="en-US" sz="2000" b="0" dirty="0" smtClean="0"/>
                        <a:t> </a:t>
                      </a:r>
                      <a:r>
                        <a:rPr lang="en-US" altLang="zh-CN" sz="2000" b="0" dirty="0" smtClean="0"/>
                        <a:t>3</a:t>
                      </a:r>
                      <a:r>
                        <a:rPr lang="zh-CN" altLang="en-US" sz="2000" b="0" dirty="0" smtClean="0"/>
                        <a:t>（</a:t>
                      </a:r>
                      <a:r>
                        <a:rPr lang="en-US" altLang="zh-CN" sz="2000" b="0" dirty="0" smtClean="0"/>
                        <a:t>2</a:t>
                      </a:r>
                      <a:r>
                        <a:rPr lang="zh-CN" altLang="en-US" sz="2000" b="0" dirty="0" smtClean="0"/>
                        <a:t> </a:t>
                      </a:r>
                      <a:r>
                        <a:rPr lang="en-US" altLang="zh-CN" sz="2000" b="0" dirty="0" smtClean="0"/>
                        <a:t>class</a:t>
                      </a:r>
                      <a:r>
                        <a:rPr lang="zh-CN" altLang="en-US" sz="2000" b="0" dirty="0" smtClean="0"/>
                        <a:t> </a:t>
                      </a:r>
                      <a:r>
                        <a:rPr lang="en-US" altLang="zh-CN" sz="2000" b="0" dirty="0" smtClean="0"/>
                        <a:t>hours</a:t>
                      </a:r>
                      <a:r>
                        <a:rPr lang="zh-CN" altLang="en-US" sz="2000" b="0" dirty="0" smtClean="0"/>
                        <a:t>）</a:t>
                      </a:r>
                    </a:p>
                    <a:p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</a:rPr>
                        <a:t>WRITING</a:t>
                      </a:r>
                      <a:r>
                        <a:rPr lang="zh-CN" altLang="en-US" sz="20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</a:rPr>
                        <a:t>A</a:t>
                      </a:r>
                      <a:r>
                        <a:rPr lang="zh-CN" altLang="en-US" sz="20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</a:rPr>
                        <a:t>BOOK</a:t>
                      </a:r>
                      <a:r>
                        <a:rPr lang="zh-CN" altLang="en-US" sz="20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</a:rPr>
                        <a:t>REVIEW</a:t>
                      </a:r>
                    </a:p>
                    <a:p>
                      <a:r>
                        <a:rPr lang="en-US" altLang="zh-CN" sz="2000" b="0" dirty="0" smtClean="0"/>
                        <a:t>(final</a:t>
                      </a:r>
                      <a:r>
                        <a:rPr lang="zh-CN" altLang="en-US" sz="2000" b="0" dirty="0" smtClean="0"/>
                        <a:t> </a:t>
                      </a:r>
                      <a:r>
                        <a:rPr lang="en-US" altLang="zh-CN" sz="2000" b="0" dirty="0" smtClean="0"/>
                        <a:t>project-flipped</a:t>
                      </a:r>
                      <a:r>
                        <a:rPr lang="zh-CN" altLang="en-US" sz="2000" b="0" baseline="0" dirty="0" smtClean="0"/>
                        <a:t> </a:t>
                      </a:r>
                      <a:r>
                        <a:rPr lang="en-US" altLang="zh-CN" sz="2000" b="0" baseline="0" dirty="0" smtClean="0"/>
                        <a:t>class</a:t>
                      </a:r>
                      <a:r>
                        <a:rPr lang="en-US" altLang="zh-CN" sz="2000" b="0" dirty="0" smtClean="0"/>
                        <a:t>)</a:t>
                      </a:r>
                      <a:endParaRPr lang="zh-CN" altLang="en-US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1.1</a:t>
                      </a:r>
                      <a:r>
                        <a:rPr lang="zh-CN" altLang="en-US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Language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2.1</a:t>
                      </a:r>
                      <a:r>
                        <a:rPr lang="zh-CN" altLang="en-US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Language</a:t>
                      </a:r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2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1.2</a:t>
                      </a:r>
                      <a:r>
                        <a:rPr lang="zh-CN" altLang="en-US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Idea</a:t>
                      </a:r>
                    </a:p>
                    <a:p>
                      <a:pPr marL="0" algn="l" defTabSz="914400" rtl="0" eaLnBrk="1" latinLnBrk="0" hangingPunct="1"/>
                      <a:endParaRPr lang="en-US" altLang="zh-CN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/>
                      <a:r>
                        <a:rPr lang="zh-CN" altLang="en-US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Analyze</a:t>
                      </a:r>
                      <a:r>
                        <a:rPr lang="zh-CN" altLang="en-US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reasons</a:t>
                      </a:r>
                      <a:r>
                        <a:rPr lang="zh-CN" altLang="en-US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why</a:t>
                      </a:r>
                      <a:r>
                        <a:rPr lang="zh-CN" altLang="en-US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people</a:t>
                      </a:r>
                      <a:r>
                        <a:rPr lang="zh-CN" altLang="en-US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read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2.2</a:t>
                      </a:r>
                      <a:r>
                        <a:rPr lang="zh-CN" altLang="en-US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Idea</a:t>
                      </a:r>
                    </a:p>
                    <a:p>
                      <a:pPr marL="0" algn="l" defTabSz="914400" rtl="0" eaLnBrk="1" latinLnBrk="0" hangingPunct="1"/>
                      <a:endParaRPr lang="en-US" altLang="zh-CN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/>
                      <a:r>
                        <a:rPr lang="zh-CN" altLang="en-US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Analyze</a:t>
                      </a:r>
                      <a:r>
                        <a:rPr lang="zh-CN" altLang="en-US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</a:t>
                      </a:r>
                      <a:r>
                        <a:rPr lang="zh-CN" altLang="en-US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benefits</a:t>
                      </a:r>
                      <a:r>
                        <a:rPr lang="zh-CN" altLang="en-US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of</a:t>
                      </a:r>
                      <a:r>
                        <a:rPr lang="zh-CN" altLang="en-US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reading</a:t>
                      </a:r>
                      <a:endParaRPr lang="zh-CN" altLang="en-US" sz="2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1.3</a:t>
                      </a:r>
                      <a:r>
                        <a:rPr lang="zh-CN" altLang="en-US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Critical</a:t>
                      </a:r>
                      <a:r>
                        <a:rPr lang="zh-CN" altLang="en-US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20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reading</a:t>
                      </a:r>
                      <a:r>
                        <a:rPr lang="zh-CN" altLang="en-US" sz="20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:</a:t>
                      </a:r>
                    </a:p>
                    <a:p>
                      <a:pPr marL="0" algn="l" defTabSz="914400" rtl="0" eaLnBrk="1" latinLnBrk="0" hangingPunct="1"/>
                      <a:endParaRPr lang="en-US" altLang="zh-CN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/>
                      <a:r>
                        <a:rPr lang="en-US" altLang="zh-CN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Distinguish</a:t>
                      </a:r>
                      <a:r>
                        <a:rPr lang="zh-CN" altLang="en-US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between</a:t>
                      </a:r>
                      <a:r>
                        <a:rPr lang="zh-CN" altLang="en-US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descriptive</a:t>
                      </a:r>
                      <a:r>
                        <a:rPr lang="zh-CN" altLang="en-US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and</a:t>
                      </a:r>
                      <a:r>
                        <a:rPr lang="zh-CN" altLang="en-US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critical</a:t>
                      </a:r>
                      <a:r>
                        <a:rPr lang="zh-CN" altLang="en-US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reviews</a:t>
                      </a:r>
                    </a:p>
                    <a:p>
                      <a:pPr marL="0" algn="l" defTabSz="914400" rtl="0" eaLnBrk="1" latinLnBrk="0" hangingPunct="1"/>
                      <a:endParaRPr lang="zh-CN" altLang="en-US" sz="2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2.3</a:t>
                      </a:r>
                      <a:r>
                        <a:rPr lang="zh-CN" altLang="en-US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Critical</a:t>
                      </a:r>
                      <a:r>
                        <a:rPr lang="zh-CN" altLang="en-US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20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writing</a:t>
                      </a:r>
                      <a:r>
                        <a:rPr lang="en-US" altLang="zh-CN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:</a:t>
                      </a:r>
                    </a:p>
                    <a:p>
                      <a:pPr marL="0" algn="l" defTabSz="914400" rtl="0" eaLnBrk="1" latinLnBrk="0" hangingPunct="1"/>
                      <a:endParaRPr lang="en-US" altLang="zh-CN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/>
                      <a:r>
                        <a:rPr lang="en-US" altLang="zh-CN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Build</a:t>
                      </a:r>
                      <a:r>
                        <a:rPr lang="zh-CN" altLang="en-US" sz="2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2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an</a:t>
                      </a:r>
                      <a:r>
                        <a:rPr lang="zh-CN" altLang="en-US" sz="2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2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effective</a:t>
                      </a:r>
                      <a:r>
                        <a:rPr lang="zh-CN" altLang="en-US" sz="2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2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argument</a:t>
                      </a:r>
                      <a:r>
                        <a:rPr lang="zh-CN" altLang="en-US" sz="2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2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with</a:t>
                      </a:r>
                      <a:r>
                        <a:rPr lang="zh-CN" altLang="en-US" sz="2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2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evidence</a:t>
                      </a:r>
                      <a:endParaRPr lang="zh-CN" altLang="en-US" sz="2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8" name="文本框 107"/>
          <p:cNvSpPr txBox="1"/>
          <p:nvPr/>
        </p:nvSpPr>
        <p:spPr>
          <a:xfrm>
            <a:off x="8924123" y="3618084"/>
            <a:ext cx="24336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800" dirty="0" smtClean="0"/>
              <a:t>Final</a:t>
            </a:r>
            <a:r>
              <a:rPr kumimoji="1" lang="zh-CN" altLang="en-US" sz="2800" dirty="0" smtClean="0"/>
              <a:t> </a:t>
            </a:r>
            <a:r>
              <a:rPr kumimoji="1" lang="en-US" altLang="zh-CN" sz="2800" dirty="0" smtClean="0"/>
              <a:t>Project:</a:t>
            </a:r>
          </a:p>
          <a:p>
            <a:r>
              <a:rPr kumimoji="1" lang="en-US" altLang="zh-CN" sz="2000" b="1" dirty="0" smtClean="0"/>
              <a:t>Book</a:t>
            </a:r>
            <a:r>
              <a:rPr kumimoji="1" lang="zh-CN" altLang="en-US" sz="2000" b="1" dirty="0" smtClean="0"/>
              <a:t> </a:t>
            </a:r>
            <a:r>
              <a:rPr kumimoji="1" lang="en-US" altLang="zh-CN" sz="2000" b="1" dirty="0" smtClean="0"/>
              <a:t>Review</a:t>
            </a:r>
            <a:r>
              <a:rPr kumimoji="1" lang="zh-CN" altLang="en-US" sz="2000" b="1" dirty="0" smtClean="0"/>
              <a:t> </a:t>
            </a:r>
            <a:r>
              <a:rPr kumimoji="1" lang="en-US" altLang="zh-CN" sz="2000" b="1" dirty="0" smtClean="0"/>
              <a:t>Writing</a:t>
            </a:r>
            <a:endParaRPr kumimoji="1" lang="zh-CN" altLang="en-US" sz="2000" b="1" dirty="0"/>
          </a:p>
        </p:txBody>
      </p:sp>
      <p:sp>
        <p:nvSpPr>
          <p:cNvPr id="2" name="文本框 1"/>
          <p:cNvSpPr txBox="1"/>
          <p:nvPr/>
        </p:nvSpPr>
        <p:spPr>
          <a:xfrm>
            <a:off x="720391" y="4169423"/>
            <a:ext cx="3827546" cy="1630131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endParaRPr kumimoji="1" lang="zh-CN" altLang="en-US"/>
          </a:p>
        </p:txBody>
      </p:sp>
      <p:grpSp>
        <p:nvGrpSpPr>
          <p:cNvPr id="8" name="组 7"/>
          <p:cNvGrpSpPr/>
          <p:nvPr/>
        </p:nvGrpSpPr>
        <p:grpSpPr>
          <a:xfrm>
            <a:off x="1" y="6463146"/>
            <a:ext cx="12191999" cy="387550"/>
            <a:chOff x="1" y="6463146"/>
            <a:chExt cx="12191999" cy="387550"/>
          </a:xfrm>
        </p:grpSpPr>
        <p:sp>
          <p:nvSpPr>
            <p:cNvPr id="9" name="圆角矩形 8"/>
            <p:cNvSpPr/>
            <p:nvPr/>
          </p:nvSpPr>
          <p:spPr>
            <a:xfrm>
              <a:off x="1683327" y="6463146"/>
              <a:ext cx="10508673" cy="38755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1" y="6463146"/>
              <a:ext cx="6109854" cy="387549"/>
            </a:xfrm>
            <a:prstGeom prst="round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4" name="圆角右箭头 3"/>
          <p:cNvSpPr/>
          <p:nvPr/>
        </p:nvSpPr>
        <p:spPr>
          <a:xfrm rot="5400000">
            <a:off x="8830739" y="2188852"/>
            <a:ext cx="577729" cy="1938624"/>
          </a:xfrm>
          <a:prstGeom prst="bentArrow">
            <a:avLst>
              <a:gd name="adj1" fmla="val 25997"/>
              <a:gd name="adj2" fmla="val 50000"/>
              <a:gd name="adj3" fmla="val 21542"/>
              <a:gd name="adj4" fmla="val 540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schemeClr val="tx1"/>
              </a:solidFill>
            </a:endParaRPr>
          </a:p>
        </p:txBody>
      </p:sp>
      <p:sp>
        <p:nvSpPr>
          <p:cNvPr id="13" name="圆角右箭头 12"/>
          <p:cNvSpPr/>
          <p:nvPr/>
        </p:nvSpPr>
        <p:spPr>
          <a:xfrm rot="16200000" flipV="1">
            <a:off x="8758898" y="3862600"/>
            <a:ext cx="649179" cy="1850968"/>
          </a:xfrm>
          <a:prstGeom prst="bentArrow">
            <a:avLst>
              <a:gd name="adj1" fmla="val 25997"/>
              <a:gd name="adj2" fmla="val 32194"/>
              <a:gd name="adj3" fmla="val 21542"/>
              <a:gd name="adj4" fmla="val 4902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581393" y="2650208"/>
            <a:ext cx="14086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b="1" dirty="0" smtClean="0"/>
              <a:t>What</a:t>
            </a:r>
            <a:r>
              <a:rPr kumimoji="1" lang="en-US" altLang="zh-CN" dirty="0" smtClean="0"/>
              <a:t>?</a:t>
            </a:r>
            <a:endParaRPr kumimoji="1" lang="zh-CN" altLang="en-US" dirty="0"/>
          </a:p>
        </p:txBody>
      </p:sp>
      <p:sp>
        <p:nvSpPr>
          <p:cNvPr id="15" name="文本框 14"/>
          <p:cNvSpPr txBox="1"/>
          <p:nvPr/>
        </p:nvSpPr>
        <p:spPr>
          <a:xfrm>
            <a:off x="8565572" y="4697174"/>
            <a:ext cx="14086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b="1" dirty="0" smtClean="0"/>
              <a:t>How</a:t>
            </a:r>
            <a:r>
              <a:rPr kumimoji="1" lang="en-US" altLang="zh-CN" dirty="0" smtClean="0"/>
              <a:t>?</a:t>
            </a:r>
            <a:endParaRPr kumimoji="1" lang="zh-CN" altLang="en-US" dirty="0"/>
          </a:p>
        </p:txBody>
      </p:sp>
      <p:sp>
        <p:nvSpPr>
          <p:cNvPr id="6" name="右箭头 5"/>
          <p:cNvSpPr/>
          <p:nvPr/>
        </p:nvSpPr>
        <p:spPr>
          <a:xfrm>
            <a:off x="8150291" y="3801950"/>
            <a:ext cx="766120" cy="231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8165848" y="3585929"/>
            <a:ext cx="6386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b="1" dirty="0" smtClean="0"/>
              <a:t>Why</a:t>
            </a:r>
            <a:r>
              <a:rPr kumimoji="1" lang="en-US" altLang="zh-CN" dirty="0" smtClean="0"/>
              <a:t>?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35826192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0"/>
          <p:cNvGrpSpPr/>
          <p:nvPr/>
        </p:nvGrpSpPr>
        <p:grpSpPr>
          <a:xfrm>
            <a:off x="41734" y="1032884"/>
            <a:ext cx="11566491" cy="5787319"/>
            <a:chOff x="7175068" y="1062113"/>
            <a:chExt cx="8674867" cy="4340490"/>
          </a:xfrm>
        </p:grpSpPr>
        <p:sp>
          <p:nvSpPr>
            <p:cNvPr id="45" name="Rectangle 44"/>
            <p:cNvSpPr/>
            <p:nvPr/>
          </p:nvSpPr>
          <p:spPr>
            <a:xfrm>
              <a:off x="7175068" y="2786064"/>
              <a:ext cx="1540336" cy="2077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ms-MY" sz="1200" dirty="0">
                <a:solidFill>
                  <a:prstClr val="white">
                    <a:lumMod val="65000"/>
                  </a:prstClr>
                </a:solidFill>
                <a:latin typeface="Times New Roman" panose="02020603050405020304" pitchFamily="18" charset="0"/>
                <a:ea typeface="Open Sans Light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46" name="Rectangle 45"/>
            <p:cNvSpPr/>
            <p:nvPr/>
          </p:nvSpPr>
          <p:spPr>
            <a:xfrm>
              <a:off x="10134304" y="1062113"/>
              <a:ext cx="3788762" cy="3770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667" dirty="0" smtClean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ea typeface="Open Sans" pitchFamily="34" charset="0"/>
                  <a:cs typeface="Times New Roman" panose="02020603050405020304" pitchFamily="18" charset="0"/>
                </a:rPr>
                <a:t>Learning</a:t>
              </a:r>
              <a:r>
                <a:rPr lang="zh-CN" altLang="en-US" sz="2667" dirty="0" smtClean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ea typeface="Open Sans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2667" dirty="0" smtClean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ea typeface="Open Sans" pitchFamily="34" charset="0"/>
                  <a:cs typeface="Times New Roman" panose="02020603050405020304" pitchFamily="18" charset="0"/>
                </a:rPr>
                <a:t>objectives</a:t>
              </a:r>
              <a:r>
                <a:rPr lang="zh-CN" altLang="en-US" sz="2667" dirty="0" smtClean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ea typeface="Open Sans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2667" dirty="0" smtClean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ea typeface="Open Sans" pitchFamily="34" charset="0"/>
                  <a:cs typeface="Times New Roman" panose="02020603050405020304" pitchFamily="18" charset="0"/>
                </a:rPr>
                <a:t>of</a:t>
              </a:r>
              <a:r>
                <a:rPr lang="zh-CN" altLang="en-US" sz="2667" dirty="0" smtClean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ea typeface="Open Sans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2667" dirty="0" smtClean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ea typeface="Open Sans" pitchFamily="34" charset="0"/>
                  <a:cs typeface="Times New Roman" panose="02020603050405020304" pitchFamily="18" charset="0"/>
                </a:rPr>
                <a:t>1.3</a:t>
              </a:r>
              <a:endParaRPr lang="en-US" sz="2667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Open Sans Light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47" name="Rectangle 46"/>
            <p:cNvSpPr/>
            <p:nvPr/>
          </p:nvSpPr>
          <p:spPr>
            <a:xfrm>
              <a:off x="15279561" y="3856026"/>
              <a:ext cx="570374" cy="15465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800" dirty="0">
                  <a:solidFill>
                    <a:srgbClr val="F47264"/>
                  </a:solidFill>
                  <a:latin typeface="Times New Roman" panose="02020603050405020304" pitchFamily="18" charset="0"/>
                  <a:ea typeface="Open Sans Light" pitchFamily="34" charset="0"/>
                  <a:cs typeface="Times New Roman" panose="02020603050405020304" pitchFamily="18" charset="0"/>
                </a:rPr>
                <a:t>4</a:t>
              </a: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1392702" y="140524"/>
            <a:ext cx="7835704" cy="94253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kumimoji="1"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262493" y="1753403"/>
            <a:ext cx="40037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Students</a:t>
            </a:r>
            <a:r>
              <a:rPr kumimoji="1"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kumimoji="1" lang="en-US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will</a:t>
            </a:r>
            <a:r>
              <a:rPr kumimoji="1"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kumimoji="1" lang="en-US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be</a:t>
            </a:r>
            <a:r>
              <a:rPr kumimoji="1"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kumimoji="1" lang="en-US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able</a:t>
            </a:r>
            <a:r>
              <a:rPr kumimoji="1"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kumimoji="1" lang="en-US" altLang="zh-CN" sz="2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to:</a:t>
            </a:r>
            <a:r>
              <a:rPr kumimoji="1" lang="zh-CN" alt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</a:t>
            </a:r>
            <a:endParaRPr kumimoji="1"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pSp>
        <p:nvGrpSpPr>
          <p:cNvPr id="3" name="组 2"/>
          <p:cNvGrpSpPr/>
          <p:nvPr/>
        </p:nvGrpSpPr>
        <p:grpSpPr>
          <a:xfrm>
            <a:off x="539411" y="2473345"/>
            <a:ext cx="10308315" cy="3205663"/>
            <a:chOff x="4292905" y="2840273"/>
            <a:chExt cx="7777176" cy="3468468"/>
          </a:xfrm>
        </p:grpSpPr>
        <p:sp>
          <p:nvSpPr>
            <p:cNvPr id="164" name="Freeform 17">
              <a:extLst>
                <a:ext uri="{FF2B5EF4-FFF2-40B4-BE49-F238E27FC236}">
                  <a16:creationId xmlns="" xmlns:a16="http://schemas.microsoft.com/office/drawing/2014/main" id="{8A106DE9-C69B-40E3-80C9-79D3048C16A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92905" y="2930717"/>
              <a:ext cx="366789" cy="285971"/>
            </a:xfrm>
            <a:custGeom>
              <a:avLst/>
              <a:gdLst>
                <a:gd name="T0" fmla="*/ 1222871905 w 97"/>
                <a:gd name="T1" fmla="*/ 2147483646 h 75"/>
                <a:gd name="T2" fmla="*/ 1630497903 w 97"/>
                <a:gd name="T3" fmla="*/ 2147483646 h 75"/>
                <a:gd name="T4" fmla="*/ 1741666416 w 97"/>
                <a:gd name="T5" fmla="*/ 2147483646 h 75"/>
                <a:gd name="T6" fmla="*/ 1741666416 w 97"/>
                <a:gd name="T7" fmla="*/ 1846271613 h 75"/>
                <a:gd name="T8" fmla="*/ 1445208931 w 97"/>
                <a:gd name="T9" fmla="*/ 1695551304 h 75"/>
                <a:gd name="T10" fmla="*/ 1111703392 w 97"/>
                <a:gd name="T11" fmla="*/ 1883948621 h 75"/>
                <a:gd name="T12" fmla="*/ 1111703392 w 97"/>
                <a:gd name="T13" fmla="*/ 2147483646 h 75"/>
                <a:gd name="T14" fmla="*/ 1222871905 w 97"/>
                <a:gd name="T15" fmla="*/ 2147483646 h 75"/>
                <a:gd name="T16" fmla="*/ 0 w 97"/>
                <a:gd name="T17" fmla="*/ 1846271613 h 75"/>
                <a:gd name="T18" fmla="*/ 1371100647 w 97"/>
                <a:gd name="T19" fmla="*/ 1055011473 h 75"/>
                <a:gd name="T20" fmla="*/ 1445208931 w 97"/>
                <a:gd name="T21" fmla="*/ 979651319 h 75"/>
                <a:gd name="T22" fmla="*/ 1519323302 w 97"/>
                <a:gd name="T23" fmla="*/ 1055011473 h 75"/>
                <a:gd name="T24" fmla="*/ 1926949300 w 97"/>
                <a:gd name="T25" fmla="*/ 1281085799 h 75"/>
                <a:gd name="T26" fmla="*/ 2147483646 w 97"/>
                <a:gd name="T27" fmla="*/ 339111488 h 75"/>
                <a:gd name="T28" fmla="*/ 2147483646 w 97"/>
                <a:gd name="T29" fmla="*/ 150714171 h 75"/>
                <a:gd name="T30" fmla="*/ 2147483646 w 97"/>
                <a:gd name="T31" fmla="*/ 75360155 h 75"/>
                <a:gd name="T32" fmla="*/ 2147483646 w 97"/>
                <a:gd name="T33" fmla="*/ 0 h 75"/>
                <a:gd name="T34" fmla="*/ 2147483646 w 97"/>
                <a:gd name="T35" fmla="*/ 376788497 h 75"/>
                <a:gd name="T36" fmla="*/ 2147483646 w 97"/>
                <a:gd name="T37" fmla="*/ 715899985 h 75"/>
                <a:gd name="T38" fmla="*/ 2147483646 w 97"/>
                <a:gd name="T39" fmla="*/ 565185814 h 75"/>
                <a:gd name="T40" fmla="*/ 2038117813 w 97"/>
                <a:gd name="T41" fmla="*/ 1582514141 h 75"/>
                <a:gd name="T42" fmla="*/ 1964003442 w 97"/>
                <a:gd name="T43" fmla="*/ 1657874296 h 75"/>
                <a:gd name="T44" fmla="*/ 1852834929 w 97"/>
                <a:gd name="T45" fmla="*/ 1620197287 h 75"/>
                <a:gd name="T46" fmla="*/ 1445208931 w 97"/>
                <a:gd name="T47" fmla="*/ 1356445954 h 75"/>
                <a:gd name="T48" fmla="*/ 185282884 w 97"/>
                <a:gd name="T49" fmla="*/ 2147483646 h 75"/>
                <a:gd name="T50" fmla="*/ 0 w 97"/>
                <a:gd name="T51" fmla="*/ 1846271613 h 75"/>
                <a:gd name="T52" fmla="*/ 370565768 w 97"/>
                <a:gd name="T53" fmla="*/ 2147483646 h 75"/>
                <a:gd name="T54" fmla="*/ 778191766 w 97"/>
                <a:gd name="T55" fmla="*/ 2147483646 h 75"/>
                <a:gd name="T56" fmla="*/ 852306137 w 97"/>
                <a:gd name="T57" fmla="*/ 2147483646 h 75"/>
                <a:gd name="T58" fmla="*/ 852306137 w 97"/>
                <a:gd name="T59" fmla="*/ 2034662792 h 75"/>
                <a:gd name="T60" fmla="*/ 259397255 w 97"/>
                <a:gd name="T61" fmla="*/ 2147483646 h 75"/>
                <a:gd name="T62" fmla="*/ 259397255 w 97"/>
                <a:gd name="T63" fmla="*/ 2147483646 h 75"/>
                <a:gd name="T64" fmla="*/ 370565768 w 97"/>
                <a:gd name="T65" fmla="*/ 2147483646 h 75"/>
                <a:gd name="T66" fmla="*/ 2075178042 w 97"/>
                <a:gd name="T67" fmla="*/ 2147483646 h 75"/>
                <a:gd name="T68" fmla="*/ 2147483646 w 97"/>
                <a:gd name="T69" fmla="*/ 2147483646 h 75"/>
                <a:gd name="T70" fmla="*/ 2147483646 w 97"/>
                <a:gd name="T71" fmla="*/ 2147483646 h 75"/>
                <a:gd name="T72" fmla="*/ 2147483646 w 97"/>
                <a:gd name="T73" fmla="*/ 1469476978 h 75"/>
                <a:gd name="T74" fmla="*/ 2147483646 w 97"/>
                <a:gd name="T75" fmla="*/ 1469476978 h 75"/>
                <a:gd name="T76" fmla="*/ 2001063671 w 97"/>
                <a:gd name="T77" fmla="*/ 1996985784 h 75"/>
                <a:gd name="T78" fmla="*/ 1964003442 w 97"/>
                <a:gd name="T79" fmla="*/ 1959308776 h 75"/>
                <a:gd name="T80" fmla="*/ 1964003442 w 97"/>
                <a:gd name="T81" fmla="*/ 2147483646 h 75"/>
                <a:gd name="T82" fmla="*/ 2075178042 w 97"/>
                <a:gd name="T83" fmla="*/ 2147483646 h 75"/>
                <a:gd name="T84" fmla="*/ 2147483646 w 97"/>
                <a:gd name="T85" fmla="*/ 2147483646 h 75"/>
                <a:gd name="T86" fmla="*/ 2147483646 w 97"/>
                <a:gd name="T87" fmla="*/ 2147483646 h 75"/>
                <a:gd name="T88" fmla="*/ 2147483646 w 97"/>
                <a:gd name="T89" fmla="*/ 2147483646 h 75"/>
                <a:gd name="T90" fmla="*/ 2147483646 w 97"/>
                <a:gd name="T91" fmla="*/ 1205725644 h 75"/>
                <a:gd name="T92" fmla="*/ 2147483646 w 97"/>
                <a:gd name="T93" fmla="*/ 904297302 h 75"/>
                <a:gd name="T94" fmla="*/ 2147483646 w 97"/>
                <a:gd name="T95" fmla="*/ 1243408791 h 75"/>
                <a:gd name="T96" fmla="*/ 2147483646 w 97"/>
                <a:gd name="T97" fmla="*/ 2147483646 h 75"/>
                <a:gd name="T98" fmla="*/ 2147483646 w 97"/>
                <a:gd name="T99" fmla="*/ 2147483646 h 75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97" h="75">
                  <a:moveTo>
                    <a:pt x="33" y="75"/>
                  </a:moveTo>
                  <a:cubicBezTo>
                    <a:pt x="37" y="75"/>
                    <a:pt x="40" y="75"/>
                    <a:pt x="44" y="75"/>
                  </a:cubicBezTo>
                  <a:cubicBezTo>
                    <a:pt x="45" y="75"/>
                    <a:pt x="47" y="74"/>
                    <a:pt x="47" y="73"/>
                  </a:cubicBezTo>
                  <a:cubicBezTo>
                    <a:pt x="47" y="49"/>
                    <a:pt x="47" y="49"/>
                    <a:pt x="47" y="49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73"/>
                    <a:pt x="30" y="73"/>
                    <a:pt x="30" y="73"/>
                  </a:cubicBezTo>
                  <a:cubicBezTo>
                    <a:pt x="30" y="74"/>
                    <a:pt x="31" y="75"/>
                    <a:pt x="33" y="75"/>
                  </a:cubicBezTo>
                  <a:close/>
                  <a:moveTo>
                    <a:pt x="0" y="49"/>
                  </a:moveTo>
                  <a:cubicBezTo>
                    <a:pt x="37" y="28"/>
                    <a:pt x="37" y="28"/>
                    <a:pt x="37" y="28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52" y="34"/>
                    <a:pt x="52" y="34"/>
                    <a:pt x="52" y="34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87" y="2"/>
                    <a:pt x="87" y="2"/>
                    <a:pt x="87" y="2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4" y="10"/>
                    <a:pt x="94" y="10"/>
                    <a:pt x="94" y="10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87" y="15"/>
                    <a:pt x="87" y="15"/>
                    <a:pt x="87" y="15"/>
                  </a:cubicBezTo>
                  <a:cubicBezTo>
                    <a:pt x="55" y="42"/>
                    <a:pt x="55" y="42"/>
                    <a:pt x="55" y="42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0" y="49"/>
                    <a:pt x="0" y="49"/>
                    <a:pt x="0" y="49"/>
                  </a:cubicBezTo>
                  <a:close/>
                  <a:moveTo>
                    <a:pt x="10" y="75"/>
                  </a:moveTo>
                  <a:cubicBezTo>
                    <a:pt x="21" y="75"/>
                    <a:pt x="21" y="75"/>
                    <a:pt x="21" y="75"/>
                  </a:cubicBezTo>
                  <a:cubicBezTo>
                    <a:pt x="22" y="75"/>
                    <a:pt x="23" y="74"/>
                    <a:pt x="23" y="73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7" y="74"/>
                    <a:pt x="8" y="75"/>
                    <a:pt x="10" y="75"/>
                  </a:cubicBezTo>
                  <a:close/>
                  <a:moveTo>
                    <a:pt x="56" y="75"/>
                  </a:moveTo>
                  <a:cubicBezTo>
                    <a:pt x="60" y="75"/>
                    <a:pt x="63" y="75"/>
                    <a:pt x="67" y="75"/>
                  </a:cubicBezTo>
                  <a:cubicBezTo>
                    <a:pt x="69" y="75"/>
                    <a:pt x="70" y="74"/>
                    <a:pt x="70" y="73"/>
                  </a:cubicBezTo>
                  <a:cubicBezTo>
                    <a:pt x="70" y="62"/>
                    <a:pt x="70" y="50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3" y="52"/>
                    <a:pt x="53" y="52"/>
                    <a:pt x="53" y="52"/>
                  </a:cubicBezTo>
                  <a:cubicBezTo>
                    <a:pt x="53" y="73"/>
                    <a:pt x="53" y="73"/>
                    <a:pt x="53" y="73"/>
                  </a:cubicBezTo>
                  <a:cubicBezTo>
                    <a:pt x="53" y="74"/>
                    <a:pt x="55" y="75"/>
                    <a:pt x="56" y="75"/>
                  </a:cubicBezTo>
                  <a:close/>
                  <a:moveTo>
                    <a:pt x="79" y="75"/>
                  </a:moveTo>
                  <a:cubicBezTo>
                    <a:pt x="90" y="75"/>
                    <a:pt x="90" y="75"/>
                    <a:pt x="90" y="75"/>
                  </a:cubicBezTo>
                  <a:cubicBezTo>
                    <a:pt x="92" y="75"/>
                    <a:pt x="93" y="74"/>
                    <a:pt x="93" y="73"/>
                  </a:cubicBezTo>
                  <a:cubicBezTo>
                    <a:pt x="93" y="32"/>
                    <a:pt x="93" y="32"/>
                    <a:pt x="93" y="32"/>
                  </a:cubicBezTo>
                  <a:cubicBezTo>
                    <a:pt x="86" y="24"/>
                    <a:pt x="86" y="24"/>
                    <a:pt x="86" y="24"/>
                  </a:cubicBezTo>
                  <a:cubicBezTo>
                    <a:pt x="77" y="33"/>
                    <a:pt x="77" y="33"/>
                    <a:pt x="77" y="33"/>
                  </a:cubicBezTo>
                  <a:cubicBezTo>
                    <a:pt x="77" y="73"/>
                    <a:pt x="77" y="73"/>
                    <a:pt x="77" y="73"/>
                  </a:cubicBezTo>
                  <a:cubicBezTo>
                    <a:pt x="77" y="74"/>
                    <a:pt x="78" y="75"/>
                    <a:pt x="79" y="7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 dirty="0"/>
            </a:p>
          </p:txBody>
        </p:sp>
        <p:sp>
          <p:nvSpPr>
            <p:cNvPr id="166" name="文本框 165"/>
            <p:cNvSpPr txBox="1"/>
            <p:nvPr/>
          </p:nvSpPr>
          <p:spPr>
            <a:xfrm>
              <a:off x="4838439" y="2840273"/>
              <a:ext cx="7231642" cy="566114"/>
            </a:xfrm>
            <a:prstGeom prst="rect">
              <a:avLst/>
            </a:prstGeom>
            <a:noFill/>
            <a:ln w="25400">
              <a:solidFill>
                <a:schemeClr val="accent1">
                  <a:lumMod val="75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kumimoji="1" lang="en-US" altLang="zh-CN" sz="2800" dirty="0"/>
                <a:t>Understand</a:t>
              </a:r>
              <a:r>
                <a:rPr kumimoji="1" lang="zh-CN" altLang="en-US" sz="2800" dirty="0"/>
                <a:t> </a:t>
              </a:r>
              <a:r>
                <a:rPr kumimoji="1" lang="en-US" altLang="zh-CN" sz="2800" dirty="0"/>
                <a:t>the role of a book</a:t>
              </a:r>
              <a:r>
                <a:rPr kumimoji="1" lang="zh-CN" altLang="en-US" sz="2800" dirty="0"/>
                <a:t> </a:t>
              </a:r>
              <a:r>
                <a:rPr kumimoji="1" lang="en-US" altLang="zh-CN" sz="2800" dirty="0" smtClean="0"/>
                <a:t>reviewer</a:t>
              </a:r>
            </a:p>
          </p:txBody>
        </p:sp>
        <p:sp>
          <p:nvSpPr>
            <p:cNvPr id="168" name="文本框 167"/>
            <p:cNvSpPr txBox="1"/>
            <p:nvPr/>
          </p:nvSpPr>
          <p:spPr>
            <a:xfrm>
              <a:off x="4838439" y="4082786"/>
              <a:ext cx="7231642" cy="566114"/>
            </a:xfrm>
            <a:prstGeom prst="rect">
              <a:avLst/>
            </a:prstGeom>
            <a:noFill/>
            <a:ln w="25400">
              <a:solidFill>
                <a:schemeClr val="bg1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kumimoji="1" lang="en-US" altLang="zh-CN" sz="2800" dirty="0"/>
                <a:t>Distinguish between</a:t>
              </a:r>
              <a:r>
                <a:rPr kumimoji="1" lang="zh-CN" altLang="en-US" sz="2800" dirty="0"/>
                <a:t> </a:t>
              </a:r>
              <a:r>
                <a:rPr kumimoji="1" lang="en-US" altLang="zh-CN" sz="2800" dirty="0"/>
                <a:t>descriptive</a:t>
              </a:r>
              <a:r>
                <a:rPr kumimoji="1" lang="zh-CN" altLang="en-US" sz="2800" dirty="0"/>
                <a:t> </a:t>
              </a:r>
              <a:r>
                <a:rPr kumimoji="1" lang="en-US" altLang="zh-CN" sz="2800" dirty="0"/>
                <a:t>and</a:t>
              </a:r>
              <a:r>
                <a:rPr kumimoji="1" lang="zh-CN" altLang="en-US" sz="2800" dirty="0"/>
                <a:t> </a:t>
              </a:r>
              <a:r>
                <a:rPr kumimoji="1" lang="en-US" altLang="zh-CN" sz="2800" dirty="0"/>
                <a:t>critical</a:t>
              </a:r>
              <a:r>
                <a:rPr kumimoji="1" lang="zh-CN" altLang="en-US" sz="2800" dirty="0"/>
                <a:t> </a:t>
              </a:r>
              <a:r>
                <a:rPr kumimoji="1" lang="en-US" altLang="zh-CN" sz="2800" dirty="0"/>
                <a:t>reviews</a:t>
              </a:r>
              <a:endParaRPr kumimoji="1" lang="zh-CN" altLang="en-US" sz="2800" dirty="0"/>
            </a:p>
          </p:txBody>
        </p:sp>
        <p:sp>
          <p:nvSpPr>
            <p:cNvPr id="169" name="文本框 168"/>
            <p:cNvSpPr txBox="1"/>
            <p:nvPr/>
          </p:nvSpPr>
          <p:spPr>
            <a:xfrm>
              <a:off x="4838439" y="5276415"/>
              <a:ext cx="7231642" cy="1032326"/>
            </a:xfrm>
            <a:prstGeom prst="rect">
              <a:avLst/>
            </a:prstGeom>
            <a:noFill/>
            <a:ln w="25400">
              <a:solidFill>
                <a:schemeClr val="accent2">
                  <a:lumMod val="75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kumimoji="1" lang="en-US" altLang="zh-CN" sz="2800" dirty="0"/>
                <a:t>Evaluate</a:t>
              </a:r>
              <a:r>
                <a:rPr kumimoji="1" lang="zh-CN" altLang="en-US" sz="2800" dirty="0"/>
                <a:t> </a:t>
              </a:r>
              <a:r>
                <a:rPr kumimoji="1" lang="en-US" altLang="zh-CN" sz="2800" dirty="0"/>
                <a:t>the</a:t>
              </a:r>
              <a:r>
                <a:rPr kumimoji="1" lang="zh-CN" altLang="en-US" sz="2800" dirty="0"/>
                <a:t> </a:t>
              </a:r>
              <a:r>
                <a:rPr kumimoji="1" lang="en-US" altLang="zh-CN" sz="2800" dirty="0" smtClean="0"/>
                <a:t>relationships</a:t>
              </a:r>
              <a:r>
                <a:rPr kumimoji="1" lang="zh-CN" altLang="en-US" sz="2800" dirty="0" smtClean="0"/>
                <a:t> </a:t>
              </a:r>
              <a:r>
                <a:rPr kumimoji="1" lang="en-US" altLang="zh-CN" sz="2800" dirty="0" smtClean="0"/>
                <a:t>between</a:t>
              </a:r>
              <a:r>
                <a:rPr kumimoji="1" lang="zh-CN" altLang="en-US" sz="2800" dirty="0" smtClean="0"/>
                <a:t> </a:t>
              </a:r>
              <a:r>
                <a:rPr kumimoji="1" lang="en-US" altLang="zh-CN" sz="2800" dirty="0" smtClean="0"/>
                <a:t>descriptive</a:t>
              </a:r>
              <a:r>
                <a:rPr kumimoji="1" lang="zh-CN" altLang="en-US" sz="2800" dirty="0" smtClean="0"/>
                <a:t> </a:t>
              </a:r>
              <a:r>
                <a:rPr kumimoji="1" lang="en-US" altLang="zh-CN" sz="2800" dirty="0" smtClean="0"/>
                <a:t>reviews</a:t>
              </a:r>
              <a:r>
                <a:rPr kumimoji="1" lang="zh-CN" altLang="en-US" sz="2800" dirty="0" smtClean="0"/>
                <a:t> </a:t>
              </a:r>
              <a:r>
                <a:rPr kumimoji="1" lang="en-US" altLang="zh-CN" sz="2800" dirty="0" smtClean="0"/>
                <a:t>and</a:t>
              </a:r>
              <a:r>
                <a:rPr kumimoji="1" lang="zh-CN" altLang="en-US" sz="2800" dirty="0" smtClean="0"/>
                <a:t> </a:t>
              </a:r>
              <a:r>
                <a:rPr kumimoji="1" lang="en-US" altLang="zh-CN" sz="2800" dirty="0" smtClean="0"/>
                <a:t>critical</a:t>
              </a:r>
              <a:r>
                <a:rPr kumimoji="1" lang="zh-CN" altLang="en-US" sz="2800" dirty="0" smtClean="0"/>
                <a:t> </a:t>
              </a:r>
              <a:r>
                <a:rPr kumimoji="1" lang="en-US" altLang="zh-CN" sz="2800" dirty="0" smtClean="0"/>
                <a:t>reviews</a:t>
              </a:r>
              <a:r>
                <a:rPr kumimoji="1" lang="zh-CN" altLang="en-US" sz="2800" dirty="0" smtClean="0"/>
                <a:t> </a:t>
              </a:r>
              <a:endParaRPr kumimoji="1" lang="zh-CN" altLang="en-US" sz="2800" dirty="0"/>
            </a:p>
          </p:txBody>
        </p:sp>
      </p:grpSp>
      <p:sp>
        <p:nvSpPr>
          <p:cNvPr id="9" name="同心圆 8"/>
          <p:cNvSpPr/>
          <p:nvPr/>
        </p:nvSpPr>
        <p:spPr>
          <a:xfrm>
            <a:off x="745958" y="2556936"/>
            <a:ext cx="279616" cy="264303"/>
          </a:xfrm>
          <a:prstGeom prst="don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108" name="同心圆 107"/>
          <p:cNvSpPr/>
          <p:nvPr/>
        </p:nvSpPr>
        <p:spPr>
          <a:xfrm>
            <a:off x="755804" y="3770238"/>
            <a:ext cx="279616" cy="264303"/>
          </a:xfrm>
          <a:prstGeom prst="don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109" name="同心圆 108"/>
          <p:cNvSpPr/>
          <p:nvPr/>
        </p:nvSpPr>
        <p:spPr>
          <a:xfrm>
            <a:off x="733104" y="5069802"/>
            <a:ext cx="279616" cy="264303"/>
          </a:xfrm>
          <a:prstGeom prst="don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grpSp>
        <p:nvGrpSpPr>
          <p:cNvPr id="16" name="组 15"/>
          <p:cNvGrpSpPr/>
          <p:nvPr/>
        </p:nvGrpSpPr>
        <p:grpSpPr>
          <a:xfrm>
            <a:off x="1" y="6463146"/>
            <a:ext cx="12191999" cy="387550"/>
            <a:chOff x="1" y="6463146"/>
            <a:chExt cx="12191999" cy="387550"/>
          </a:xfrm>
        </p:grpSpPr>
        <p:sp>
          <p:nvSpPr>
            <p:cNvPr id="17" name="圆角矩形 16"/>
            <p:cNvSpPr/>
            <p:nvPr/>
          </p:nvSpPr>
          <p:spPr>
            <a:xfrm>
              <a:off x="1683327" y="6463146"/>
              <a:ext cx="10508673" cy="38755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" name="圆角矩形 17"/>
            <p:cNvSpPr/>
            <p:nvPr/>
          </p:nvSpPr>
          <p:spPr>
            <a:xfrm>
              <a:off x="1" y="6463146"/>
              <a:ext cx="6109854" cy="387549"/>
            </a:xfrm>
            <a:prstGeom prst="round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201641368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l="52836" t="14944" r="4180" b="28787"/>
          <a:stretch/>
        </p:blipFill>
        <p:spPr>
          <a:xfrm>
            <a:off x="3843337" y="1076325"/>
            <a:ext cx="4505326" cy="30194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612745" y="4095750"/>
            <a:ext cx="296650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FF7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PART</a:t>
            </a:r>
            <a:r>
              <a:rPr lang="zh-CN" altLang="en-US" sz="3200" dirty="0" smtClean="0">
                <a:solidFill>
                  <a:srgbClr val="FF7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dirty="0" smtClean="0">
                <a:solidFill>
                  <a:srgbClr val="FF7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TWO 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DEMO</a:t>
            </a:r>
            <a:endParaRPr lang="zh-CN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79051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文本框 381"/>
          <p:cNvSpPr txBox="1"/>
          <p:nvPr/>
        </p:nvSpPr>
        <p:spPr>
          <a:xfrm>
            <a:off x="1392702" y="140524"/>
            <a:ext cx="7835704" cy="94253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kumimoji="1"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890575" y="378648"/>
            <a:ext cx="671885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800" dirty="0">
                <a:latin typeface="Beirut" charset="-78"/>
                <a:ea typeface="Beirut" charset="-78"/>
                <a:cs typeface="Beirut" charset="-78"/>
              </a:rPr>
              <a:t>LET’S</a:t>
            </a:r>
            <a:r>
              <a:rPr kumimoji="1" lang="zh-CN" altLang="en-US" sz="2800" dirty="0">
                <a:latin typeface="Beirut" charset="-78"/>
                <a:ea typeface="Beirut" charset="-78"/>
                <a:cs typeface="Beirut" charset="-78"/>
              </a:rPr>
              <a:t> </a:t>
            </a:r>
            <a:r>
              <a:rPr kumimoji="1" lang="en-US" altLang="zh-CN" sz="2800" dirty="0">
                <a:latin typeface="Beirut" charset="-78"/>
                <a:ea typeface="Beirut" charset="-78"/>
                <a:cs typeface="Beirut" charset="-78"/>
              </a:rPr>
              <a:t>WARM</a:t>
            </a:r>
            <a:r>
              <a:rPr kumimoji="1" lang="zh-CN" altLang="en-US" sz="2800" dirty="0">
                <a:latin typeface="Beirut" charset="-78"/>
                <a:ea typeface="Beirut" charset="-78"/>
                <a:cs typeface="Beirut" charset="-78"/>
              </a:rPr>
              <a:t> </a:t>
            </a:r>
            <a:r>
              <a:rPr kumimoji="1" lang="en-US" altLang="zh-CN" sz="2800" dirty="0">
                <a:latin typeface="Beirut" charset="-78"/>
                <a:ea typeface="Beirut" charset="-78"/>
                <a:cs typeface="Beirut" charset="-78"/>
              </a:rPr>
              <a:t>UP!</a:t>
            </a:r>
            <a:endParaRPr kumimoji="1" lang="zh-CN" altLang="en-US" sz="2800" dirty="0">
              <a:latin typeface="Beirut" charset="-78"/>
              <a:ea typeface="Beirut" charset="-78"/>
              <a:cs typeface="Beirut" charset="-78"/>
            </a:endParaRPr>
          </a:p>
        </p:txBody>
      </p:sp>
      <p:graphicFrame>
        <p:nvGraphicFramePr>
          <p:cNvPr id="13" name="图表 2">
            <a:extLst>
              <a:ext uri="{FF2B5EF4-FFF2-40B4-BE49-F238E27FC236}">
                <a16:creationId xmlns="" xmlns:a16="http://schemas.microsoft.com/office/drawing/2014/main" id="{AA8AA089-1103-B940-A9BE-83110D78990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1465120061"/>
              </p:ext>
            </p:extLst>
          </p:nvPr>
        </p:nvGraphicFramePr>
        <p:xfrm>
          <a:off x="746944" y="1451429"/>
          <a:ext cx="9685200" cy="44254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左弧形箭头 2"/>
          <p:cNvSpPr/>
          <p:nvPr/>
        </p:nvSpPr>
        <p:spPr>
          <a:xfrm>
            <a:off x="10635917" y="2767263"/>
            <a:ext cx="1251284" cy="2261937"/>
          </a:xfrm>
          <a:prstGeom prst="curvedLeftArrow">
            <a:avLst/>
          </a:prstGeom>
          <a:solidFill>
            <a:schemeClr val="accent2">
              <a:alpha val="82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grpSp>
        <p:nvGrpSpPr>
          <p:cNvPr id="6" name="组 5"/>
          <p:cNvGrpSpPr/>
          <p:nvPr/>
        </p:nvGrpSpPr>
        <p:grpSpPr>
          <a:xfrm>
            <a:off x="1" y="6463146"/>
            <a:ext cx="12191999" cy="387550"/>
            <a:chOff x="1" y="6463146"/>
            <a:chExt cx="12191999" cy="387550"/>
          </a:xfrm>
        </p:grpSpPr>
        <p:sp>
          <p:nvSpPr>
            <p:cNvPr id="7" name="圆角矩形 6"/>
            <p:cNvSpPr/>
            <p:nvPr/>
          </p:nvSpPr>
          <p:spPr>
            <a:xfrm>
              <a:off x="1683327" y="6463146"/>
              <a:ext cx="10508673" cy="38755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" name="圆角矩形 7"/>
            <p:cNvSpPr/>
            <p:nvPr/>
          </p:nvSpPr>
          <p:spPr>
            <a:xfrm>
              <a:off x="1" y="6463146"/>
              <a:ext cx="6109854" cy="387549"/>
            </a:xfrm>
            <a:prstGeom prst="round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65193531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up day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680</TotalTime>
  <Words>895</Words>
  <Application>Microsoft Macintosh PowerPoint</Application>
  <PresentationFormat>自定义</PresentationFormat>
  <Paragraphs>227</Paragraphs>
  <Slides>33</Slides>
  <Notes>32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33</vt:i4>
      </vt:variant>
    </vt:vector>
  </HeadingPairs>
  <TitlesOfParts>
    <vt:vector size="35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熊猫办公</dc:title>
  <dc:creator>www.tukuppt.com</dc:creator>
  <cp:keywords>tukuppt</cp:keywords>
  <cp:lastModifiedBy>USER-</cp:lastModifiedBy>
  <cp:revision>125</cp:revision>
  <dcterms:created xsi:type="dcterms:W3CDTF">2016-09-19T08:10:21Z</dcterms:created>
  <dcterms:modified xsi:type="dcterms:W3CDTF">2018-11-29T10:07:46Z</dcterms:modified>
</cp:coreProperties>
</file>