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6" r:id="rId3"/>
    <p:sldMasterId id="2147483690" r:id="rId4"/>
    <p:sldMasterId id="2147483704" r:id="rId5"/>
    <p:sldMasterId id="2147483718" r:id="rId6"/>
    <p:sldMasterId id="2147483732" r:id="rId7"/>
    <p:sldMasterId id="2147483746" r:id="rId8"/>
    <p:sldMasterId id="2147483760" r:id="rId9"/>
  </p:sldMasterIdLst>
  <p:notesMasterIdLst>
    <p:notesMasterId r:id="rId34"/>
  </p:notesMasterIdLst>
  <p:handoutMasterIdLst>
    <p:handoutMasterId r:id="rId35"/>
  </p:handoutMasterIdLst>
  <p:sldIdLst>
    <p:sldId id="352" r:id="rId10"/>
    <p:sldId id="742" r:id="rId11"/>
    <p:sldId id="743" r:id="rId12"/>
    <p:sldId id="744" r:id="rId13"/>
    <p:sldId id="745" r:id="rId14"/>
    <p:sldId id="746" r:id="rId15"/>
    <p:sldId id="513" r:id="rId16"/>
    <p:sldId id="514" r:id="rId17"/>
    <p:sldId id="515" r:id="rId18"/>
    <p:sldId id="747" r:id="rId19"/>
    <p:sldId id="722" r:id="rId20"/>
    <p:sldId id="763" r:id="rId21"/>
    <p:sldId id="663" r:id="rId22"/>
    <p:sldId id="768" r:id="rId23"/>
    <p:sldId id="591" r:id="rId24"/>
    <p:sldId id="764" r:id="rId25"/>
    <p:sldId id="633" r:id="rId26"/>
    <p:sldId id="765" r:id="rId27"/>
    <p:sldId id="766" r:id="rId28"/>
    <p:sldId id="528" r:id="rId29"/>
    <p:sldId id="769" r:id="rId30"/>
    <p:sldId id="477" r:id="rId31"/>
    <p:sldId id="422" r:id="rId32"/>
    <p:sldId id="37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A376"/>
    <a:srgbClr val="D092A7"/>
    <a:srgbClr val="D8CAF1"/>
    <a:srgbClr val="76A776"/>
    <a:srgbClr val="B0CCB0"/>
    <a:srgbClr val="727E56"/>
    <a:srgbClr val="CF6868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12"/>
        <p:guide pos="2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883FB4B7-56D8-4A64-88C4-EB6EA0CF3D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noProof="1">
                <a:latin typeface="Arial" panose="020B0604020202020204" pitchFamily="34" charset="0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E5C315F3-0D90-443D-9BF7-3FA46673355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8D9CB162-B40A-43BC-A204-7EFE6AF2FBA5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5427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5529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608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710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813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en-US" altLang="zh-CN" smtClean="0"/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264A4E75-5FD1-415C-9C46-4FE49F994CBF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5017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5120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370013" y="1141413"/>
            <a:ext cx="4114800" cy="3086100"/>
          </a:xfrm>
          <a:ln w="12700"/>
        </p:spPr>
      </p:sp>
      <p:sp>
        <p:nvSpPr>
          <p:cNvPr id="52227" name="备注占位符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84213" y="4398963"/>
            <a:ext cx="5486400" cy="3600450"/>
          </a:xfrm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altLang="zh-CN" smtClean="0"/>
              <a:t>http://www.mysoeasy.com</a:t>
            </a:r>
          </a:p>
        </p:txBody>
      </p:sp>
      <p:sp>
        <p:nvSpPr>
          <p:cNvPr id="52228" name="灯片编号占位符 3"/>
          <p:cNvSpPr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b"/>
          <a:lstStyle/>
          <a:p>
            <a:pPr algn="r"/>
            <a:fld id="{A15FD74B-DD35-425D-A85E-38744E1AE504}" type="slidenum">
              <a:rPr lang="zh-CN" altLang="en-US" sz="1200">
                <a:latin typeface="Calibri" pitchFamily="34" charset="0"/>
              </a:rPr>
              <a:pPr algn="r"/>
              <a:t>16</a:t>
            </a:fld>
            <a:endParaRPr lang="zh-CN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370013" y="1141413"/>
            <a:ext cx="4114800" cy="3086100"/>
          </a:xfrm>
          <a:ln w="12700"/>
        </p:spPr>
      </p:sp>
      <p:sp>
        <p:nvSpPr>
          <p:cNvPr id="53251" name="备注占位符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84213" y="4398963"/>
            <a:ext cx="5486400" cy="3600450"/>
          </a:xfrm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altLang="zh-CN" smtClean="0"/>
              <a:t>http://www.mysoeasy.com</a:t>
            </a:r>
          </a:p>
        </p:txBody>
      </p:sp>
      <p:sp>
        <p:nvSpPr>
          <p:cNvPr id="53252" name="灯片编号占位符 3"/>
          <p:cNvSpPr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b"/>
          <a:lstStyle/>
          <a:p>
            <a:pPr algn="r"/>
            <a:fld id="{76BAF545-F38C-49E2-A36E-94A3B720BF6E}" type="slidenum">
              <a:rPr lang="zh-CN" altLang="en-US" sz="1200">
                <a:latin typeface="Calibri" pitchFamily="34" charset="0"/>
              </a:rPr>
              <a:pPr algn="r"/>
              <a:t>18</a:t>
            </a:fld>
            <a:endParaRPr lang="zh-CN" alt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84F80-A145-40CE-B164-78873A5762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1D1D5-9CCE-4DB4-B45E-E19A2B5096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9DF0-22AB-4185-BA7E-52815D377BD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D6EA3-572B-451A-91D1-DA624742FA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26360-D047-4CB4-8484-2CC4E91B313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1F3DF-E801-45FD-80AF-EBECF864B73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22698-8A15-42B5-A0D8-FE7921CB59A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8B286-C6FC-4B3A-A25B-954AE0D8BA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11864-4881-470A-92C7-B9D69871B2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85E34-A379-4B77-96B1-6E923271695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98AC7-321D-4947-B1D4-14FE0FD198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E5348-8057-46EA-9044-029BD1EFF62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311A1-B735-449C-8863-A7ABDBDBD11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4BB8E-A484-4A14-8456-608B71EBAC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61212-2107-4280-A9C6-7EC9B55209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CC15-F058-4F48-B715-75CC39DE580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F8E7D-2246-4D3E-98AD-1B62F527388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3D592-F24C-4236-B73F-9E56360458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22064-4CCD-47A6-BDF4-4DEBDB8D8F2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2C654-6302-4547-9547-DD3858AB36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CFBD3-FD42-4F7A-8DC7-735D46EB42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A055F-5399-43A0-A1DB-D378812975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257AC-7215-4726-932D-4C96467439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07CCB-11AE-42C6-9B44-D2347BD947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845A1-B414-48F3-B13F-D0AD5F10D31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68872-C239-467E-9088-68126DA1E8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BA391-1AB5-46FB-9B49-1842CB7260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74917-88F5-40B9-8172-6F939D9F636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5D04-B7B5-4A7D-AB5C-AC68FD9B26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41AC2-829D-4FA6-ADE6-D330C9847FB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0EB7C-A647-4ADC-A38E-3B6E7481163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EA020-CBC3-4160-A08D-B3BB3D0F2DB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1A886-D82B-4983-BAD2-D1E34C54D74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75917-2915-48F1-A016-FCCE1FC53B2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BFBB2-6733-4D94-8D04-2EDB295F2C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C359C-1183-4D07-B81E-75841ADBC5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05DA2-73B4-46B7-B86D-566908E56CF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4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4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8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97D67-B076-4510-9945-8A2002773FE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0B21D-059C-45BF-B2D6-AB81C4ACC6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908B3-8294-4F4E-8EBB-7EBBAB482E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BB7A-B1AC-43D0-A375-16D3AD84D6B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DF483-B216-4FBA-9553-FD677D188DF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94A9C-2112-4678-8F48-490C8AAA837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008FD-65BC-4E1D-BF8A-5086D9898C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004A2-C6A1-4320-89F6-2104E493687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A106B-264F-4DB5-B341-67E05867D98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9B24B-4386-459B-9515-888FD0C3163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01AC-E39B-4C4A-9D74-8A89B78FCB8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3F7B8-BE1B-4C5E-A7CC-EAB29045A0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85356-E9FC-4AFA-AC41-555B1267259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5BAE2-4468-4F41-86CB-0F76E5D319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04C1C-EB11-44B2-A1CC-87D62A859A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D29B7-C1E9-4E4B-B46F-C3D7439737A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4461E-DDA0-4D83-8148-FCF1AF74EEF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DC603-72B8-46B5-9405-5C167EBE0E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038B1-0BC8-4065-B83B-367724B3FFE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A2F11-D72D-4985-B6A8-3FF656BB4C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A0808-E21B-4C38-A011-0C856FD7019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65F41-8B82-4B54-A4DF-D24A1D6CFA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A3C69-FFEA-45A3-B3BA-50DFBA1186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C311E-93A8-4374-9E0F-57F3A735CE6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2852-CADA-4373-8353-9018A16430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BE9EA-91B7-45DA-8B89-E4A37E4A8D8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1E196-120F-4FB4-9DB7-77FDE711574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D9E21-B330-4684-83C0-D6C8B69239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815A7-76DC-428C-B479-33C6938317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05708-375A-4CA0-B321-44DBFABF27E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5855-F2D7-4BC8-B261-54F7DE4CCF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C6AAA-C441-47CA-A796-BD055F77FA7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FB1D6-E744-4D90-9F24-5D2B682904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8CD05-690E-420B-A6C8-806487517FE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5912-DD2E-4C8F-99B6-2FF1DD93C4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929D7-83DE-4FE7-B68D-F8F679BD2B7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46AE8-F47D-467A-AAA9-FA97B5FA52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EA84F-01D9-45CE-8787-3087377F1E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5E929-D385-4AEC-84C6-7975E40DF4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67A11-9DE2-4841-9322-CFC7DE36B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4EC28-6DF9-438F-B6F3-399D90A936B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F259D-AE9A-498A-99FF-32530D6BF8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4EAAE-871F-4558-9412-CBF0EAE13C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3B4CF-C4DA-4125-A320-05608C2F3C4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F8371-D804-4444-AD33-F24849DA21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BC62F-EB51-47FE-AD94-9118CEC45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7422F-F659-4D8C-A7ED-C36994C0612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8DA73-67E6-4A2E-94B9-99A05D41AFA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F20C9-750C-4776-90EE-86E810203CC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FD431-17B3-4C1D-8634-25DBDA1769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932F8-ED5C-4AAE-92DE-1C7565DAF5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260E2-CAE1-4240-A8A9-12D7E3E635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5628A-CCF9-4B75-913A-839B97D4C52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617D5-3474-4E0D-AD9B-3FA79B9691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57B63-F168-4252-8423-83952B5408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59026-3B03-448E-BF44-49872BFFA1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52987-643C-4CF7-8260-03B5B48A1E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4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4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8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5ED38-06A6-42F3-96FD-D730E33F898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DDA5E-A860-496A-B7F8-209CB64980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F8D69-3AF2-4361-9944-D819B5F0FEF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33E29-6D2F-41AC-BCDD-87B451858C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22695-AFF0-40E6-8F56-322354AD79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FC3CD-ABD6-43FC-8489-CF02280FD1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30784-E623-4CB3-8CD0-353ABB7045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39D4F-C447-4AC4-862F-B92B9A6510D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F4764-FC73-4663-8A2A-3B7BDD1D07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34C38-ED65-4021-AE50-BE511968DCB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F2858-659F-4346-AA4C-4E201D7115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38C9-14E6-40CA-8864-EBD5BB8431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1112A-8299-4943-A696-25B11D3E76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BD2BB-3C9E-4D4E-8B3A-6B8DF56B6B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379B4-C6A0-43EC-ABE6-47862E5BC23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" name="Freeform 66"/>
            <p:cNvSpPr>
              <a:spLocks noChangeArrowheads="1"/>
            </p:cNvSpPr>
            <p:nvPr/>
          </p:nvSpPr>
          <p:spPr bwMode="auto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67"/>
            <p:cNvSpPr>
              <a:spLocks noChangeArrowheads="1"/>
            </p:cNvSpPr>
            <p:nvPr/>
          </p:nvSpPr>
          <p:spPr bwMode="auto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9" name="Rectangle 82"/>
          <p:cNvSpPr>
            <a:spLocks noChangeArrowheads="1"/>
          </p:cNvSpPr>
          <p:nvPr/>
        </p:nvSpPr>
        <p:spPr bwMode="auto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pic>
        <p:nvPicPr>
          <p:cNvPr id="1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auto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40"/>
          <p:cNvSpPr>
            <a:spLocks noChangeArrowheads="1"/>
          </p:cNvSpPr>
          <p:nvPr/>
        </p:nvSpPr>
        <p:spPr bwMode="auto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Freeform 41"/>
          <p:cNvSpPr>
            <a:spLocks noChangeArrowheads="1"/>
          </p:cNvSpPr>
          <p:nvPr/>
        </p:nvSpPr>
        <p:spPr bwMode="auto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Freeform 42"/>
          <p:cNvSpPr>
            <a:spLocks noChangeArrowheads="1"/>
          </p:cNvSpPr>
          <p:nvPr/>
        </p:nvSpPr>
        <p:spPr bwMode="auto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" name="Freeform 43"/>
          <p:cNvSpPr>
            <a:spLocks noChangeArrowheads="1"/>
          </p:cNvSpPr>
          <p:nvPr/>
        </p:nvSpPr>
        <p:spPr bwMode="auto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Freeform 79"/>
          <p:cNvSpPr>
            <a:spLocks noChangeArrowheads="1"/>
          </p:cNvSpPr>
          <p:nvPr/>
        </p:nvSpPr>
        <p:spPr bwMode="auto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6" name="Freeform 45"/>
          <p:cNvSpPr>
            <a:spLocks noChangeArrowheads="1"/>
          </p:cNvSpPr>
          <p:nvPr/>
        </p:nvSpPr>
        <p:spPr bwMode="auto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EFCE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4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5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6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7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9" name="Rectangle 60"/>
          <p:cNvSpPr>
            <a:spLocks noChangeArrowheads="1"/>
          </p:cNvSpPr>
          <p:nvPr/>
        </p:nvSpPr>
        <p:spPr bwMode="auto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" name="Rectangle 61"/>
          <p:cNvSpPr>
            <a:spLocks noChangeArrowheads="1"/>
          </p:cNvSpPr>
          <p:nvPr/>
        </p:nvSpPr>
        <p:spPr bwMode="auto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1" name="Rectangle 62"/>
          <p:cNvSpPr>
            <a:spLocks noChangeArrowheads="1"/>
          </p:cNvSpPr>
          <p:nvPr/>
        </p:nvSpPr>
        <p:spPr bwMode="auto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2" name="Freeform 64"/>
          <p:cNvSpPr>
            <a:spLocks noChangeArrowheads="1"/>
          </p:cNvSpPr>
          <p:nvPr/>
        </p:nvSpPr>
        <p:spPr bwMode="auto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4" name="Text Box 38"/>
          <p:cNvSpPr txBox="1">
            <a:spLocks noChangeArrowheads="1"/>
          </p:cNvSpPr>
          <p:nvPr/>
        </p:nvSpPr>
        <p:spPr bwMode="auto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1pPr>
            <a:lvl2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latin typeface="Arial Black" panose="020B0A04020102020204" pitchFamily="34" charset="0"/>
                <a:ea typeface="Gulim" panose="020B0600000101010101" pitchFamily="34" charset="-127"/>
              </a:rPr>
              <a:t>L/O/G/O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单击此处编辑母版副标题样式</a:t>
            </a:r>
            <a:endParaRPr lang="ko-KR" altLang="en-US" noProof="1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ko-KR" altLang="en-US" noProof="1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17B15-C6F8-4822-BB14-CBD91C1CAB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47758-F815-4E1F-9B0B-E2DD104218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64DC5-AABE-40E8-A9B8-71314FABD00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0C902-6321-4F6A-8ADB-AEEFB37FD3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D9773-9FC0-45FC-B189-A6553754DC9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188D1-1FBB-4992-AFA8-5CEE9D5361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B1754-B9AB-4938-91DF-650C9F6AC7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0DF78-4D47-435E-A5C8-A0BAD243BA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B099FE71-21E8-4205-B105-984F84F5173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1055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66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7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8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9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1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2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B2462B30-F5F7-4E04-AA10-2E215647AEF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2079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0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090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1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2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3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4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5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6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D6DFAC30-C60F-45BD-BD61-37043A73A2B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3103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  <p:sldLayoutId id="214748404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412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FE201E3F-CB70-4DD8-929C-4593B44FF4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4127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  <p:sldLayoutId id="21474840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514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E7722830-5757-438E-9333-54F51B19B5E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5151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2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72" r:id="rId12"/>
    <p:sldLayoutId id="2147484073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66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7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8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69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1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2072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616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99F64064-EEB7-45DD-9F88-C755156534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6175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  <p:sldLayoutId id="2147484084" r:id="rId12"/>
    <p:sldLayoutId id="2147484085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090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1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2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3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4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5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3096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719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EB2AFA7D-55AC-43A9-AFE8-0B6A7084AB7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7199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0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821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168376F9-2A88-44AD-9D8B-A45B3B33BE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8223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4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  <p:sldLayoutId id="2147484108" r:id="rId12"/>
    <p:sldLayoutId id="214748410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7"/>
          <p:cNvSpPr>
            <a:spLocks noChangeArrowheads="1"/>
          </p:cNvSpPr>
          <p:nvPr/>
        </p:nvSpPr>
        <p:spPr bwMode="auto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FFFFB"/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noProof="1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auto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auto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auto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auto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auto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auto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auto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924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+mn-lt"/>
                <a:ea typeface="Gulim" panose="020B0600000101010101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pPr>
              <a:defRPr/>
            </a:pPr>
            <a:fld id="{451CBA5E-92D2-4733-B568-A9C19ED6395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ko-KR" altLang="en-US" noProof="1"/>
              <a:t>마스터 제목 스타일 편집</a:t>
            </a:r>
          </a:p>
        </p:txBody>
      </p:sp>
      <p:pic>
        <p:nvPicPr>
          <p:cNvPr id="9247" name="Picture 37" descr="water"/>
          <p:cNvPicPr>
            <a:picLocks noChangeAspect="1" noChangeArrowheads="1"/>
          </p:cNvPicPr>
          <p:nvPr/>
        </p:nvPicPr>
        <p:blipFill>
          <a:blip r:embed="rId15" cstate="print"/>
          <a:srcRect l="22409" t="16374" b="27486"/>
          <a:stretch>
            <a:fillRect/>
          </a:stretch>
        </p:blipFill>
        <p:spPr bwMode="auto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8" name="Picture 38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  <p:sldLayoutId id="2147484120" r:id="rId12"/>
    <p:sldLayoutId id="214748412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panose="02010600030101010101" pitchFamily="2" charset="-122"/>
          <a:cs typeface="宋体" panose="02010600030101010101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anose="02010600030101010101" pitchFamily="2" charset="-122"/>
          <a:cs typeface="宋体" panose="02010600030101010101" pitchFamily="2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59.xml"/><Relationship Id="rId1" Type="http://schemas.openxmlformats.org/officeDocument/2006/relationships/video" Target="file:///D:\2018&#25945;&#23398;&#22823;&#36187;&#32763;&#35793;&#32452;\7\&#21475;&#35793;%20&#21548;&#36776;&#20027;&#26088;&#20449;&#24687;\President%20Xi's%20Speech%20at%20CIIE.wmv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59.xml"/><Relationship Id="rId1" Type="http://schemas.openxmlformats.org/officeDocument/2006/relationships/video" Target="file:///D:\2018&#25945;&#23398;&#22823;&#36187;&#32763;&#35793;&#32452;\7\&#21475;&#35793;%20&#21548;&#36776;&#20027;&#26088;&#20449;&#24687;\President%20Xi's%20Speech%20at%20CIIE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2018&#25945;&#23398;&#22823;&#36187;&#32763;&#35793;&#32452;\7\&#21475;&#35793;%20&#21548;&#36776;&#20027;&#26088;&#20449;&#24687;\Gaining%20Weight.wm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263650"/>
            <a:ext cx="6545262" cy="1249363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US" altLang="zh-CN" sz="4000" b="1" smtClean="0">
                <a:latin typeface="Arial Black" pitchFamily="34" charset="0"/>
                <a:ea typeface="좋은 귀염둥이빼로" pitchFamily="18" charset="-127"/>
              </a:rPr>
              <a:t>Unit 3 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4000" b="1" smtClean="0">
                <a:latin typeface="Arial Black" pitchFamily="34" charset="0"/>
                <a:ea typeface="微软雅黑" pitchFamily="34" charset="-122"/>
              </a:rPr>
              <a:t>Getting the Gist</a:t>
            </a:r>
            <a:endParaRPr lang="en-US" altLang="ko-KR" sz="4000" b="1" smtClean="0">
              <a:latin typeface="Arial Black" pitchFamily="34" charset="0"/>
              <a:ea typeface="좋은 귀염둥이빼로" pitchFamily="18" charset="-127"/>
            </a:endParaRPr>
          </a:p>
        </p:txBody>
      </p:sp>
      <p:pic>
        <p:nvPicPr>
          <p:cNvPr id="19459" name="图片 5142" descr="口译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" y="4432300"/>
            <a:ext cx="26416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8899" y="332909"/>
            <a:ext cx="5341620" cy="583565"/>
          </a:xfrm>
          <a:prstGeom prst="rect">
            <a:avLst/>
          </a:prstGeom>
          <a:solidFill>
            <a:srgbClr val="D092A7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Identification of Logic Layers</a:t>
            </a:r>
          </a:p>
        </p:txBody>
      </p:sp>
      <p:sp>
        <p:nvSpPr>
          <p:cNvPr id="36867" name="TextBox 5"/>
          <p:cNvSpPr txBox="1"/>
          <p:nvPr/>
        </p:nvSpPr>
        <p:spPr>
          <a:xfrm>
            <a:off x="488950" y="1274763"/>
            <a:ext cx="4533900" cy="9779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Body weight creeps up when people get older.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488950" y="2720975"/>
            <a:ext cx="4741863" cy="534988"/>
          </a:xfrm>
          <a:prstGeom prst="rect">
            <a:avLst/>
          </a:prstGeom>
          <a:ln>
            <a:solidFill>
              <a:srgbClr val="99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Lacking exercises makes people fat.</a:t>
            </a:r>
          </a:p>
        </p:txBody>
      </p:sp>
      <p:sp>
        <p:nvSpPr>
          <p:cNvPr id="36868" name="TextBox 5"/>
          <p:cNvSpPr txBox="1"/>
          <p:nvPr/>
        </p:nvSpPr>
        <p:spPr>
          <a:xfrm>
            <a:off x="488950" y="3736975"/>
            <a:ext cx="4198938" cy="534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Family status makes them fat.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1414463" y="4546600"/>
            <a:ext cx="4492625" cy="9779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Married women gain more weight than single women.  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1414463" y="5942013"/>
            <a:ext cx="4295775" cy="5349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Having babies makes women fat.</a:t>
            </a:r>
          </a:p>
        </p:txBody>
      </p:sp>
      <p:sp>
        <p:nvSpPr>
          <p:cNvPr id="2" name="矩形 1"/>
          <p:cNvSpPr/>
          <p:nvPr/>
        </p:nvSpPr>
        <p:spPr>
          <a:xfrm>
            <a:off x="417763" y="332815"/>
            <a:ext cx="4676775" cy="583565"/>
          </a:xfrm>
          <a:prstGeom prst="rect">
            <a:avLst/>
          </a:prstGeom>
          <a:solidFill>
            <a:srgbClr val="72A37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Conventional Listening</a:t>
            </a:r>
          </a:p>
        </p:txBody>
      </p:sp>
      <p:sp>
        <p:nvSpPr>
          <p:cNvPr id="186" name=" 186"/>
          <p:cNvSpPr/>
          <p:nvPr/>
        </p:nvSpPr>
        <p:spPr>
          <a:xfrm>
            <a:off x="5455920" y="977900"/>
            <a:ext cx="2990850" cy="104902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altLang="zh-CN" sz="2800" b="1" noProof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Main Idea?</a:t>
            </a:r>
          </a:p>
          <a:p>
            <a:pPr eaLnBrk="1" hangingPunct="1">
              <a:defRPr/>
            </a:pPr>
            <a:r>
              <a:rPr lang="en-US" altLang="zh-CN" sz="2800" b="1" noProof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Details?</a:t>
            </a:r>
            <a:r>
              <a:rPr lang="en-US" altLang="zh-CN" sz="28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</a:t>
            </a:r>
          </a:p>
        </p:txBody>
      </p:sp>
      <p:sp>
        <p:nvSpPr>
          <p:cNvPr id="27" name="TextBox 5"/>
          <p:cNvSpPr txBox="1"/>
          <p:nvPr/>
        </p:nvSpPr>
        <p:spPr>
          <a:xfrm>
            <a:off x="6416040" y="2252345"/>
            <a:ext cx="1743710" cy="5067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700" b="1" noProof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Main Idea</a:t>
            </a:r>
            <a:endParaRPr lang="en-US" altLang="zh-CN" sz="2700" b="1" noProof="1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20" name="TextBox 5"/>
          <p:cNvSpPr txBox="1"/>
          <p:nvPr/>
        </p:nvSpPr>
        <p:spPr>
          <a:xfrm>
            <a:off x="6670040" y="5434965"/>
            <a:ext cx="1235710" cy="5067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700" b="1" noProof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Details</a:t>
            </a:r>
            <a:endParaRPr lang="en-US" altLang="zh-CN" sz="2700" b="1" noProof="1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cxnSp>
        <p:nvCxnSpPr>
          <p:cNvPr id="4" name="直接箭头连接符 3"/>
          <p:cNvCxnSpPr>
            <a:stCxn id="10" idx="3"/>
          </p:cNvCxnSpPr>
          <p:nvPr/>
        </p:nvCxnSpPr>
        <p:spPr>
          <a:xfrm flipV="1">
            <a:off x="5230813" y="2636838"/>
            <a:ext cx="1141412" cy="35242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>
            <a:stCxn id="36867" idx="3"/>
          </p:cNvCxnSpPr>
          <p:nvPr/>
        </p:nvCxnSpPr>
        <p:spPr>
          <a:xfrm>
            <a:off x="5022850" y="1763713"/>
            <a:ext cx="1277938" cy="80168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36868" idx="3"/>
          </p:cNvCxnSpPr>
          <p:nvPr/>
        </p:nvCxnSpPr>
        <p:spPr>
          <a:xfrm flipV="1">
            <a:off x="4687888" y="2708275"/>
            <a:ext cx="1684337" cy="12969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36868" idx="3"/>
            <a:endCxn id="20" idx="1"/>
          </p:cNvCxnSpPr>
          <p:nvPr/>
        </p:nvCxnSpPr>
        <p:spPr>
          <a:xfrm>
            <a:off x="5989638" y="5124450"/>
            <a:ext cx="681037" cy="56356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11" idx="3"/>
            <a:endCxn id="20" idx="1"/>
          </p:cNvCxnSpPr>
          <p:nvPr/>
        </p:nvCxnSpPr>
        <p:spPr>
          <a:xfrm flipV="1">
            <a:off x="5711825" y="5734050"/>
            <a:ext cx="876300" cy="47625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11" idx="3"/>
            <a:endCxn id="20" idx="1"/>
          </p:cNvCxnSpPr>
          <p:nvPr/>
        </p:nvCxnSpPr>
        <p:spPr>
          <a:xfrm>
            <a:off x="1044575" y="4797425"/>
            <a:ext cx="35877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11" idx="3"/>
            <a:endCxn id="20" idx="1"/>
          </p:cNvCxnSpPr>
          <p:nvPr/>
        </p:nvCxnSpPr>
        <p:spPr>
          <a:xfrm>
            <a:off x="1044575" y="6208713"/>
            <a:ext cx="35877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3"/>
            <a:endCxn id="20" idx="1"/>
          </p:cNvCxnSpPr>
          <p:nvPr/>
        </p:nvCxnSpPr>
        <p:spPr>
          <a:xfrm>
            <a:off x="1016000" y="4265613"/>
            <a:ext cx="28575" cy="19716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3468" y="453325"/>
            <a:ext cx="5897880" cy="645160"/>
          </a:xfrm>
          <a:prstGeom prst="rect">
            <a:avLst/>
          </a:prstGeom>
          <a:solidFill>
            <a:srgbClr val="D092A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noProof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Relations of the Logic Layers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6075888" y="2036947"/>
            <a:ext cx="2159219" cy="460375"/>
          </a:xfrm>
          <a:prstGeom prst="rect">
            <a:avLst/>
          </a:prstGeom>
          <a:solidFill>
            <a:srgbClr val="7DA0D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Phenomenon</a:t>
            </a:r>
            <a:r>
              <a:rPr lang="en-US" altLang="zh-CN" sz="2400" b="1" noProof="1">
                <a:solidFill>
                  <a:schemeClr val="tx2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6176064" y="3384743"/>
            <a:ext cx="1801016" cy="460375"/>
          </a:xfrm>
          <a:prstGeom prst="rect">
            <a:avLst/>
          </a:prstGeom>
          <a:solidFill>
            <a:srgbClr val="7DA0D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Old View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6075419" y="4691597"/>
            <a:ext cx="2168836" cy="461665"/>
          </a:xfrm>
          <a:prstGeom prst="rect">
            <a:avLst/>
          </a:prstGeom>
          <a:solidFill>
            <a:srgbClr val="7DA0D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New </a:t>
            </a:r>
            <a:r>
              <a:rPr lang="en-US" altLang="zh-CN" sz="2400" b="1" noProof="1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Finding</a:t>
            </a:r>
            <a:endParaRPr lang="en-US" altLang="zh-CN" sz="2700" b="1" noProof="1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36867" name="TextBox 5"/>
          <p:cNvSpPr txBox="1"/>
          <p:nvPr/>
        </p:nvSpPr>
        <p:spPr>
          <a:xfrm>
            <a:off x="631825" y="1778000"/>
            <a:ext cx="4533900" cy="9779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Body weight creeps up when people get older.</a:t>
            </a:r>
          </a:p>
        </p:txBody>
      </p:sp>
      <p:sp>
        <p:nvSpPr>
          <p:cNvPr id="36868" name="TextBox 5"/>
          <p:cNvSpPr txBox="1"/>
          <p:nvPr/>
        </p:nvSpPr>
        <p:spPr>
          <a:xfrm>
            <a:off x="631825" y="4664075"/>
            <a:ext cx="4256088" cy="533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Family status makes them fat.</a:t>
            </a:r>
          </a:p>
        </p:txBody>
      </p:sp>
      <p:sp>
        <p:nvSpPr>
          <p:cNvPr id="2" name="TextBox 5"/>
          <p:cNvSpPr txBox="1"/>
          <p:nvPr/>
        </p:nvSpPr>
        <p:spPr>
          <a:xfrm>
            <a:off x="631825" y="3384550"/>
            <a:ext cx="4800600" cy="533400"/>
          </a:xfrm>
          <a:prstGeom prst="rect">
            <a:avLst/>
          </a:prstGeom>
          <a:ln>
            <a:solidFill>
              <a:srgbClr val="99CC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Lacking exercises makes people fat.</a:t>
            </a:r>
          </a:p>
        </p:txBody>
      </p:sp>
      <p:sp>
        <p:nvSpPr>
          <p:cNvPr id="135" name=" 135"/>
          <p:cNvSpPr/>
          <p:nvPr/>
        </p:nvSpPr>
        <p:spPr>
          <a:xfrm>
            <a:off x="5340350" y="2228850"/>
            <a:ext cx="649288" cy="762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4" name=" 135"/>
          <p:cNvSpPr/>
          <p:nvPr/>
        </p:nvSpPr>
        <p:spPr>
          <a:xfrm>
            <a:off x="5527675" y="3613150"/>
            <a:ext cx="647700" cy="762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5" name=" 135"/>
          <p:cNvSpPr/>
          <p:nvPr/>
        </p:nvSpPr>
        <p:spPr>
          <a:xfrm>
            <a:off x="5165725" y="4906963"/>
            <a:ext cx="909638" cy="889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36868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五边形 4"/>
          <p:cNvSpPr/>
          <p:nvPr/>
        </p:nvSpPr>
        <p:spPr>
          <a:xfrm>
            <a:off x="346075" y="2455863"/>
            <a:ext cx="2416175" cy="996950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rgbClr val="66A7B9"/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b="1" kern="0" dirty="0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  <a:sym typeface="+mn-ea"/>
              </a:rPr>
              <a:t>Logical Analysis</a:t>
            </a:r>
            <a:r>
              <a:rPr lang="en-US" altLang="zh-CN" b="1" kern="0" noProof="1">
                <a:ln w="18415" cmpd="sng">
                  <a:noFill/>
                  <a:prstDash val="solid"/>
                </a:ln>
                <a:solidFill>
                  <a:srgbClr val="004F8A"/>
                </a:solidFill>
                <a:latin typeface="Agency FB" pitchFamily="34" charset="0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b="1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8588" y="2533650"/>
            <a:ext cx="1962150" cy="485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dirty="0" smtClean="0">
                <a:solidFill>
                  <a:srgbClr val="004F8A"/>
                </a:solidFill>
                <a:effectLst>
                  <a:outerShdw dist="38100" dir="5400000" algn="t" rotWithShape="0">
                    <a:sysClr val="window" lastClr="FFFFFF">
                      <a:alpha val="40000"/>
                    </a:sysClr>
                  </a:outerShdw>
                </a:effectLst>
                <a:sym typeface="+mn-ea"/>
              </a:rPr>
              <a:t>  </a:t>
            </a:r>
            <a:endParaRPr lang="zh-CN" altLang="en-US" sz="3200" dirty="0">
              <a:solidFill>
                <a:srgbClr val="004F8A"/>
              </a:solidFill>
              <a:effectLst>
                <a:outerShdw dist="38100" dir="5400000" algn="t" rotWithShape="0">
                  <a:sysClr val="window" lastClr="FFFFFF">
                    <a:alpha val="40000"/>
                  </a:sysClr>
                </a:outerShdw>
              </a:effectLst>
              <a:sym typeface="+mn-ea"/>
            </a:endParaRPr>
          </a:p>
        </p:txBody>
      </p:sp>
      <p:sp>
        <p:nvSpPr>
          <p:cNvPr id="30" name="TextBox 62"/>
          <p:cNvSpPr txBox="1">
            <a:spLocks noChangeArrowheads="1"/>
          </p:cNvSpPr>
          <p:nvPr/>
        </p:nvSpPr>
        <p:spPr bwMode="auto">
          <a:xfrm>
            <a:off x="488950" y="3452813"/>
            <a:ext cx="2132013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Analyze information </a:t>
            </a:r>
            <a:r>
              <a:rPr lang="en-US" altLang="zh-CN" b="1" u="sng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logically</a:t>
            </a:r>
            <a:r>
              <a:rPr lang="en-US" altLang="zh-CN" sz="2800" b="1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517067" y="278170"/>
            <a:ext cx="6160135" cy="645160"/>
          </a:xfrm>
          <a:prstGeom prst="rect">
            <a:avLst/>
          </a:prstGeom>
          <a:solidFill>
            <a:srgbClr val="D092A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Definition: Logical Analysis</a:t>
            </a:r>
          </a:p>
        </p:txBody>
      </p:sp>
      <p:sp>
        <p:nvSpPr>
          <p:cNvPr id="16" name="五边形 4"/>
          <p:cNvSpPr/>
          <p:nvPr/>
        </p:nvSpPr>
        <p:spPr>
          <a:xfrm>
            <a:off x="3074988" y="1608138"/>
            <a:ext cx="2414587" cy="995362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rgbClr val="99CC00"/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b="1" kern="0" dirty="0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  <a:sym typeface="+mn-ea"/>
              </a:rPr>
              <a:t>Vertical Analysis</a:t>
            </a:r>
            <a:r>
              <a:rPr lang="en-US" altLang="zh-CN" sz="2800" b="1" kern="0" noProof="1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gency FB" pitchFamily="34" charset="0"/>
                <a:ea typeface="微软雅黑" panose="020B0503020204020204" pitchFamily="34" charset="-122"/>
                <a:sym typeface="+mn-ea"/>
              </a:rPr>
              <a:t> </a:t>
            </a:r>
          </a:p>
        </p:txBody>
      </p:sp>
      <p:sp>
        <p:nvSpPr>
          <p:cNvPr id="17" name="TextBox 62"/>
          <p:cNvSpPr txBox="1">
            <a:spLocks noChangeArrowheads="1"/>
          </p:cNvSpPr>
          <p:nvPr/>
        </p:nvSpPr>
        <p:spPr bwMode="auto">
          <a:xfrm>
            <a:off x="5267325" y="2212975"/>
            <a:ext cx="3767138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Analyze different </a:t>
            </a:r>
            <a:r>
              <a:rPr lang="en-US" altLang="zh-CN" b="1" u="sng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layers</a:t>
            </a:r>
            <a:r>
              <a:rPr lang="en-US" altLang="zh-CN" sz="2800" b="1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 </a:t>
            </a:r>
            <a:r>
              <a:rPr lang="en-US" altLang="zh-CN" sz="2800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of information.</a:t>
            </a:r>
          </a:p>
        </p:txBody>
      </p:sp>
      <p:sp>
        <p:nvSpPr>
          <p:cNvPr id="19" name="五边形 4"/>
          <p:cNvSpPr/>
          <p:nvPr/>
        </p:nvSpPr>
        <p:spPr>
          <a:xfrm>
            <a:off x="3074988" y="3840163"/>
            <a:ext cx="2513012" cy="1057275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b="1" kern="0" dirty="0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  <a:sym typeface="+mn-ea"/>
              </a:rPr>
              <a:t>Horizontal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b="1" kern="0" dirty="0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  <a:sym typeface="+mn-ea"/>
              </a:rPr>
              <a:t>Analysis</a:t>
            </a:r>
          </a:p>
        </p:txBody>
      </p:sp>
      <p:sp>
        <p:nvSpPr>
          <p:cNvPr id="20" name="TextBox 62"/>
          <p:cNvSpPr txBox="1">
            <a:spLocks noChangeArrowheads="1"/>
          </p:cNvSpPr>
          <p:nvPr/>
        </p:nvSpPr>
        <p:spPr bwMode="auto">
          <a:xfrm>
            <a:off x="5372100" y="4605338"/>
            <a:ext cx="32797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Analyze </a:t>
            </a:r>
            <a:r>
              <a:rPr lang="en-US" altLang="zh-CN" b="1" u="sng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relations</a:t>
            </a:r>
            <a:r>
              <a:rPr lang="en-US" altLang="zh-CN" sz="2800" b="1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 </a:t>
            </a:r>
            <a:r>
              <a:rPr lang="en-US" altLang="zh-CN" sz="2800">
                <a:solidFill>
                  <a:srgbClr val="992600"/>
                </a:solidFill>
                <a:latin typeface="Arial" pitchFamily="34" charset="0"/>
                <a:ea typeface="微软雅黑" pitchFamily="34" charset="-122"/>
              </a:rPr>
              <a:t>of logic layers.</a:t>
            </a:r>
          </a:p>
        </p:txBody>
      </p:sp>
      <p:sp>
        <p:nvSpPr>
          <p:cNvPr id="2050" name="左大括号"/>
          <p:cNvSpPr>
            <a:spLocks noChangeArrowheads="1"/>
          </p:cNvSpPr>
          <p:nvPr/>
        </p:nvSpPr>
        <p:spPr bwMode="auto">
          <a:xfrm flipH="1">
            <a:off x="2762250" y="2212975"/>
            <a:ext cx="312738" cy="2249488"/>
          </a:xfrm>
          <a:custGeom>
            <a:avLst/>
            <a:gdLst>
              <a:gd name="T0" fmla="*/ 114416 w 41"/>
              <a:gd name="T1" fmla="*/ 328217 h 281"/>
              <a:gd name="T2" fmla="*/ 83905 w 41"/>
              <a:gd name="T3" fmla="*/ 104069 h 281"/>
              <a:gd name="T4" fmla="*/ 0 w 41"/>
              <a:gd name="T5" fmla="*/ 0 h 281"/>
              <a:gd name="T6" fmla="*/ 160183 w 41"/>
              <a:gd name="T7" fmla="*/ 72048 h 281"/>
              <a:gd name="T8" fmla="*/ 205949 w 41"/>
              <a:gd name="T9" fmla="*/ 360238 h 281"/>
              <a:gd name="T10" fmla="*/ 205949 w 41"/>
              <a:gd name="T11" fmla="*/ 824545 h 281"/>
              <a:gd name="T12" fmla="*/ 228833 w 41"/>
              <a:gd name="T13" fmla="*/ 1024678 h 281"/>
              <a:gd name="T14" fmla="*/ 312738 w 41"/>
              <a:gd name="T15" fmla="*/ 1128747 h 281"/>
              <a:gd name="T16" fmla="*/ 228833 w 41"/>
              <a:gd name="T17" fmla="*/ 1224810 h 281"/>
              <a:gd name="T18" fmla="*/ 205949 w 41"/>
              <a:gd name="T19" fmla="*/ 1432948 h 281"/>
              <a:gd name="T20" fmla="*/ 205949 w 41"/>
              <a:gd name="T21" fmla="*/ 1857228 h 281"/>
              <a:gd name="T22" fmla="*/ 190694 w 41"/>
              <a:gd name="T23" fmla="*/ 2097387 h 281"/>
              <a:gd name="T24" fmla="*/ 122044 w 41"/>
              <a:gd name="T25" fmla="*/ 2217467 h 281"/>
              <a:gd name="T26" fmla="*/ 0 w 41"/>
              <a:gd name="T27" fmla="*/ 2249488 h 281"/>
              <a:gd name="T28" fmla="*/ 83905 w 41"/>
              <a:gd name="T29" fmla="*/ 2145419 h 281"/>
              <a:gd name="T30" fmla="*/ 114416 w 41"/>
              <a:gd name="T31" fmla="*/ 1921271 h 281"/>
              <a:gd name="T32" fmla="*/ 114416 w 41"/>
              <a:gd name="T33" fmla="*/ 1488985 h 281"/>
              <a:gd name="T34" fmla="*/ 129672 w 41"/>
              <a:gd name="T35" fmla="*/ 1240821 h 281"/>
              <a:gd name="T36" fmla="*/ 221205 w 41"/>
              <a:gd name="T37" fmla="*/ 1128747 h 281"/>
              <a:gd name="T38" fmla="*/ 129672 w 41"/>
              <a:gd name="T39" fmla="*/ 1016672 h 281"/>
              <a:gd name="T40" fmla="*/ 114416 w 41"/>
              <a:gd name="T41" fmla="*/ 784519 h 281"/>
              <a:gd name="T42" fmla="*/ 114416 w 41"/>
              <a:gd name="T43" fmla="*/ 328217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1"/>
              <a:gd name="T67" fmla="*/ 0 h 281"/>
              <a:gd name="T68" fmla="*/ 41 w 41"/>
              <a:gd name="T69" fmla="*/ 281 h 28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387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7" grpId="0"/>
      <p:bldP spid="20" grpId="0"/>
      <p:bldP spid="20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3"/>
          <p:cNvSpPr>
            <a:spLocks noChangeArrowheads="1"/>
          </p:cNvSpPr>
          <p:nvPr/>
        </p:nvSpPr>
        <p:spPr bwMode="auto">
          <a:xfrm flipH="1">
            <a:off x="5102225" y="265588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BFCFD3"/>
              </a:gs>
              <a:gs pos="100000">
                <a:srgbClr val="DDE5E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5705475" y="3303588"/>
            <a:ext cx="1835150" cy="1428750"/>
          </a:xfrm>
          <a:prstGeom prst="rect">
            <a:avLst/>
          </a:prstGeom>
          <a:gradFill rotWithShape="1">
            <a:gsLst>
              <a:gs pos="0">
                <a:srgbClr val="BFCFD3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3903663" y="3805238"/>
            <a:ext cx="1806575" cy="1292225"/>
          </a:xfrm>
          <a:prstGeom prst="rect">
            <a:avLst/>
          </a:prstGeom>
          <a:gradFill rotWithShape="1">
            <a:gsLst>
              <a:gs pos="0">
                <a:srgbClr val="BFCFD3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2079625" y="4252913"/>
            <a:ext cx="1825625" cy="1117600"/>
          </a:xfrm>
          <a:prstGeom prst="rect">
            <a:avLst/>
          </a:prstGeom>
          <a:gradFill rotWithShape="1">
            <a:gsLst>
              <a:gs pos="0">
                <a:srgbClr val="BFCFD3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50" name="AutoShape 7"/>
          <p:cNvSpPr>
            <a:spLocks noChangeArrowheads="1"/>
          </p:cNvSpPr>
          <p:nvPr/>
        </p:nvSpPr>
        <p:spPr bwMode="auto">
          <a:xfrm flipH="1">
            <a:off x="1476375" y="3673475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rgbClr val="BFCFD3"/>
              </a:gs>
              <a:gs pos="100000">
                <a:srgbClr val="D6E0E3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51" name="Freeform 8"/>
          <p:cNvSpPr>
            <a:spLocks noChangeArrowheads="1"/>
          </p:cNvSpPr>
          <p:nvPr/>
        </p:nvSpPr>
        <p:spPr bwMode="auto">
          <a:xfrm>
            <a:off x="3295650" y="3165475"/>
            <a:ext cx="612775" cy="1130300"/>
          </a:xfrm>
          <a:custGeom>
            <a:avLst/>
            <a:gdLst>
              <a:gd name="T0" fmla="*/ 0 w 201"/>
              <a:gd name="T1" fmla="*/ 510162 h 370"/>
              <a:gd name="T2" fmla="*/ 612775 w 201"/>
              <a:gd name="T3" fmla="*/ 1130300 h 370"/>
              <a:gd name="T4" fmla="*/ 612775 w 201"/>
              <a:gd name="T5" fmla="*/ 641522 h 370"/>
              <a:gd name="T6" fmla="*/ 0 w 201"/>
              <a:gd name="T7" fmla="*/ 0 h 370"/>
              <a:gd name="T8" fmla="*/ 0 w 201"/>
              <a:gd name="T9" fmla="*/ 510162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"/>
              <a:gd name="T16" fmla="*/ 0 h 370"/>
              <a:gd name="T17" fmla="*/ 201 w 201"/>
              <a:gd name="T18" fmla="*/ 370 h 3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586062"/>
              </a:gs>
              <a:gs pos="100000">
                <a:srgbClr val="BFCFD3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2" name="Freeform 9"/>
          <p:cNvSpPr>
            <a:spLocks noChangeArrowheads="1"/>
          </p:cNvSpPr>
          <p:nvPr/>
        </p:nvSpPr>
        <p:spPr bwMode="auto">
          <a:xfrm>
            <a:off x="1476375" y="3646488"/>
            <a:ext cx="612775" cy="1511300"/>
          </a:xfrm>
          <a:custGeom>
            <a:avLst/>
            <a:gdLst>
              <a:gd name="T0" fmla="*/ 1588 w 386"/>
              <a:gd name="T1" fmla="*/ 809620 h 918"/>
              <a:gd name="T2" fmla="*/ 611188 w 386"/>
              <a:gd name="T3" fmla="*/ 1510632 h 918"/>
              <a:gd name="T4" fmla="*/ 612775 w 386"/>
              <a:gd name="T5" fmla="*/ 661519 h 918"/>
              <a:gd name="T6" fmla="*/ 0 w 386"/>
              <a:gd name="T7" fmla="*/ 0 h 918"/>
              <a:gd name="T8" fmla="*/ 1588 w 386"/>
              <a:gd name="T9" fmla="*/ 809620 h 9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6"/>
              <a:gd name="T16" fmla="*/ 0 h 918"/>
              <a:gd name="T17" fmla="*/ 386 w 386"/>
              <a:gd name="T18" fmla="*/ 918 h 9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6" h="918">
                <a:moveTo>
                  <a:pt x="1" y="492"/>
                </a:moveTo>
                <a:lnTo>
                  <a:pt x="385" y="918"/>
                </a:lnTo>
                <a:lnTo>
                  <a:pt x="386" y="402"/>
                </a:lnTo>
                <a:lnTo>
                  <a:pt x="0" y="0"/>
                </a:lnTo>
                <a:lnTo>
                  <a:pt x="1" y="492"/>
                </a:lnTo>
                <a:close/>
              </a:path>
            </a:pathLst>
          </a:custGeom>
          <a:gradFill rotWithShape="1">
            <a:gsLst>
              <a:gs pos="0">
                <a:srgbClr val="BFCFD3"/>
              </a:gs>
              <a:gs pos="100000">
                <a:srgbClr val="F8F8F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 flipH="1">
            <a:off x="1603375" y="3800475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rgbClr val="BFCFD3"/>
              </a:gs>
              <a:gs pos="100000">
                <a:srgbClr val="D6E0E3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 flipH="1">
            <a:off x="3289300" y="3163888"/>
            <a:ext cx="2428875" cy="646112"/>
          </a:xfrm>
          <a:prstGeom prst="parallelogram">
            <a:avLst>
              <a:gd name="adj" fmla="val 96330"/>
            </a:avLst>
          </a:prstGeom>
          <a:gradFill rotWithShape="1">
            <a:gsLst>
              <a:gs pos="0">
                <a:srgbClr val="BFCFD3"/>
              </a:gs>
              <a:gs pos="100000">
                <a:srgbClr val="DDE5E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sp>
        <p:nvSpPr>
          <p:cNvPr id="31755" name="Freeform 12"/>
          <p:cNvSpPr>
            <a:spLocks noChangeArrowheads="1"/>
          </p:cNvSpPr>
          <p:nvPr/>
        </p:nvSpPr>
        <p:spPr bwMode="auto">
          <a:xfrm>
            <a:off x="3422650" y="3292475"/>
            <a:ext cx="612775" cy="1130300"/>
          </a:xfrm>
          <a:custGeom>
            <a:avLst/>
            <a:gdLst>
              <a:gd name="T0" fmla="*/ 0 w 201"/>
              <a:gd name="T1" fmla="*/ 510162 h 370"/>
              <a:gd name="T2" fmla="*/ 612775 w 201"/>
              <a:gd name="T3" fmla="*/ 1130300 h 370"/>
              <a:gd name="T4" fmla="*/ 612775 w 201"/>
              <a:gd name="T5" fmla="*/ 641522 h 370"/>
              <a:gd name="T6" fmla="*/ 0 w 201"/>
              <a:gd name="T7" fmla="*/ 0 h 370"/>
              <a:gd name="T8" fmla="*/ 0 w 201"/>
              <a:gd name="T9" fmla="*/ 510162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"/>
              <a:gd name="T16" fmla="*/ 0 h 370"/>
              <a:gd name="T17" fmla="*/ 201 w 201"/>
              <a:gd name="T18" fmla="*/ 370 h 3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586062"/>
              </a:gs>
              <a:gs pos="100000">
                <a:srgbClr val="BFCFD3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6" name="Freeform 13"/>
          <p:cNvSpPr>
            <a:spLocks noChangeArrowheads="1"/>
          </p:cNvSpPr>
          <p:nvPr/>
        </p:nvSpPr>
        <p:spPr bwMode="auto">
          <a:xfrm>
            <a:off x="5099050" y="2643188"/>
            <a:ext cx="615950" cy="1168400"/>
          </a:xfrm>
          <a:custGeom>
            <a:avLst/>
            <a:gdLst>
              <a:gd name="T0" fmla="*/ 0 w 388"/>
              <a:gd name="T1" fmla="*/ 525463 h 736"/>
              <a:gd name="T2" fmla="*/ 615950 w 388"/>
              <a:gd name="T3" fmla="*/ 1168400 h 736"/>
              <a:gd name="T4" fmla="*/ 615950 w 388"/>
              <a:gd name="T5" fmla="*/ 660400 h 736"/>
              <a:gd name="T6" fmla="*/ 0 w 388"/>
              <a:gd name="T7" fmla="*/ 0 h 736"/>
              <a:gd name="T8" fmla="*/ 0 w 388"/>
              <a:gd name="T9" fmla="*/ 525463 h 7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8"/>
              <a:gd name="T16" fmla="*/ 0 h 736"/>
              <a:gd name="T17" fmla="*/ 388 w 388"/>
              <a:gd name="T18" fmla="*/ 736 h 7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8" h="736">
                <a:moveTo>
                  <a:pt x="0" y="331"/>
                </a:moveTo>
                <a:lnTo>
                  <a:pt x="388" y="736"/>
                </a:lnTo>
                <a:lnTo>
                  <a:pt x="388" y="416"/>
                </a:lnTo>
                <a:lnTo>
                  <a:pt x="0" y="0"/>
                </a:lnTo>
                <a:lnTo>
                  <a:pt x="0" y="331"/>
                </a:lnTo>
                <a:close/>
              </a:path>
            </a:pathLst>
          </a:custGeom>
          <a:gradFill rotWithShape="1">
            <a:gsLst>
              <a:gs pos="0">
                <a:srgbClr val="586062"/>
              </a:gs>
              <a:gs pos="100000">
                <a:srgbClr val="BFCFD3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7181" name="Picture 17" descr="light_shadow"/>
          <p:cNvPicPr>
            <a:picLocks noChangeAspect="1" noChangeArrowheads="1"/>
          </p:cNvPicPr>
          <p:nvPr/>
        </p:nvPicPr>
        <p:blipFill>
          <a:blip r:embed="rId2" cstate="print">
            <a:lum bright="6000" contrast="-100000"/>
          </a:blip>
          <a:srcRect/>
          <a:stretch>
            <a:fillRect/>
          </a:stretch>
        </p:blipFill>
        <p:spPr bwMode="auto">
          <a:xfrm>
            <a:off x="2038350" y="3895725"/>
            <a:ext cx="1008063" cy="15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8" descr="light_shadow"/>
          <p:cNvPicPr>
            <a:picLocks noChangeAspect="1" noChangeArrowheads="1"/>
          </p:cNvPicPr>
          <p:nvPr/>
        </p:nvPicPr>
        <p:blipFill>
          <a:blip r:embed="rId2" cstate="print">
            <a:lum bright="6000" contrast="-100000"/>
          </a:blip>
          <a:srcRect/>
          <a:stretch>
            <a:fillRect/>
          </a:stretch>
        </p:blipFill>
        <p:spPr bwMode="auto">
          <a:xfrm>
            <a:off x="3881438" y="3392488"/>
            <a:ext cx="1008062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9" descr="light_shadow"/>
          <p:cNvPicPr>
            <a:picLocks noChangeAspect="1" noChangeArrowheads="1"/>
          </p:cNvPicPr>
          <p:nvPr/>
        </p:nvPicPr>
        <p:blipFill>
          <a:blip r:embed="rId2" cstate="print">
            <a:lum bright="6000" contrast="-100000"/>
          </a:blip>
          <a:srcRect/>
          <a:stretch>
            <a:fillRect/>
          </a:stretch>
        </p:blipFill>
        <p:spPr bwMode="auto">
          <a:xfrm>
            <a:off x="5810250" y="2900363"/>
            <a:ext cx="1008063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20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2541588"/>
            <a:ext cx="134937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9" name="Oval 21"/>
          <p:cNvSpPr/>
          <p:nvPr/>
        </p:nvSpPr>
        <p:spPr>
          <a:xfrm>
            <a:off x="1704975" y="2276475"/>
            <a:ext cx="1655763" cy="1609725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noProof="1"/>
          </a:p>
        </p:txBody>
      </p:sp>
      <p:pic>
        <p:nvPicPr>
          <p:cNvPr id="7186" name="Picture 22" descr="light_shadow1"/>
          <p:cNvPicPr>
            <a:picLocks noChangeAspect="1" noChangeArrowheads="1"/>
          </p:cNvPicPr>
          <p:nvPr/>
        </p:nvPicPr>
        <p:blipFill>
          <a:blip r:embed="rId4" cstate="print"/>
          <a:srcRect t="14285"/>
          <a:stretch>
            <a:fillRect/>
          </a:stretch>
        </p:blipFill>
        <p:spPr bwMode="auto">
          <a:xfrm>
            <a:off x="1824038" y="2586038"/>
            <a:ext cx="9826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 rot="-3102345" flipH="1" flipV="1">
            <a:off x="2270125" y="3517900"/>
            <a:ext cx="1004888" cy="287338"/>
            <a:chOff x="0" y="0"/>
            <a:chExt cx="893" cy="246"/>
          </a:xfrm>
        </p:grpSpPr>
        <p:grpSp>
          <p:nvGrpSpPr>
            <p:cNvPr id="31799" name="Group 24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31805" name="AutoShape 25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6" name="AutoShape 26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7" name="AutoShape 27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8" name="AutoShape 28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  <p:grpSp>
          <p:nvGrpSpPr>
            <p:cNvPr id="31800" name="Group 29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31801" name="AutoShape 30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2" name="AutoShape 31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3" name="AutoShape 32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804" name="AutoShape 33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</p:grpSp>
      <p:pic>
        <p:nvPicPr>
          <p:cNvPr id="31764" name="Picture 34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4588" y="2019300"/>
            <a:ext cx="134937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3" name="Oval 35"/>
          <p:cNvSpPr/>
          <p:nvPr/>
        </p:nvSpPr>
        <p:spPr>
          <a:xfrm>
            <a:off x="3667125" y="1778000"/>
            <a:ext cx="1657350" cy="1657350"/>
          </a:xfrm>
          <a:prstGeom prst="ellipse">
            <a:avLst/>
          </a:prstGeom>
          <a:solidFill>
            <a:srgbClr val="99CC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noProof="1"/>
          </a:p>
        </p:txBody>
      </p:sp>
      <p:pic>
        <p:nvPicPr>
          <p:cNvPr id="31766" name="Picture 36" descr="light_shadow1"/>
          <p:cNvPicPr>
            <a:picLocks noChangeAspect="1" noChangeArrowheads="1"/>
          </p:cNvPicPr>
          <p:nvPr/>
        </p:nvPicPr>
        <p:blipFill>
          <a:blip r:embed="rId4" cstate="print"/>
          <a:srcRect t="14285"/>
          <a:stretch>
            <a:fillRect/>
          </a:stretch>
        </p:blipFill>
        <p:spPr bwMode="auto">
          <a:xfrm>
            <a:off x="3708400" y="1989138"/>
            <a:ext cx="9826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4111625" y="2676525"/>
            <a:ext cx="836613" cy="836613"/>
            <a:chOff x="0" y="0"/>
            <a:chExt cx="527" cy="527"/>
          </a:xfrm>
        </p:grpSpPr>
        <p:grpSp>
          <p:nvGrpSpPr>
            <p:cNvPr id="31789" name="Group 38"/>
            <p:cNvGrpSpPr>
              <a:grpSpLocks/>
            </p:cNvGrpSpPr>
            <p:nvPr/>
          </p:nvGrpSpPr>
          <p:grpSpPr bwMode="auto">
            <a:xfrm rot="-3102345" flipH="1" flipV="1">
              <a:off x="76" y="196"/>
              <a:ext cx="527" cy="136"/>
              <a:chOff x="0" y="0"/>
              <a:chExt cx="1118" cy="279"/>
            </a:xfrm>
          </p:grpSpPr>
          <p:sp>
            <p:nvSpPr>
              <p:cNvPr id="31795" name="AutoShape 39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6" name="AutoShape 40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7" name="AutoShape 41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8" name="AutoShape 42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  <p:grpSp>
          <p:nvGrpSpPr>
            <p:cNvPr id="31790" name="Group 43"/>
            <p:cNvGrpSpPr>
              <a:grpSpLocks/>
            </p:cNvGrpSpPr>
            <p:nvPr/>
          </p:nvGrpSpPr>
          <p:grpSpPr bwMode="auto">
            <a:xfrm rot="-1748805" flipH="1" flipV="1">
              <a:off x="0" y="250"/>
              <a:ext cx="527" cy="137"/>
              <a:chOff x="0" y="0"/>
              <a:chExt cx="1118" cy="279"/>
            </a:xfrm>
          </p:grpSpPr>
          <p:sp>
            <p:nvSpPr>
              <p:cNvPr id="31791" name="AutoShape 44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2" name="AutoShape 45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3" name="AutoShape 46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94" name="AutoShape 47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</p:grpSp>
      <p:pic>
        <p:nvPicPr>
          <p:cNvPr id="31768" name="Picture 48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3875" y="1511300"/>
            <a:ext cx="134937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9" name="Oval 49"/>
          <p:cNvSpPr>
            <a:spLocks noChangeArrowheads="1"/>
          </p:cNvSpPr>
          <p:nvPr/>
        </p:nvSpPr>
        <p:spPr bwMode="auto">
          <a:xfrm>
            <a:off x="5507038" y="1196975"/>
            <a:ext cx="1655762" cy="1660525"/>
          </a:xfrm>
          <a:prstGeom prst="ellipse">
            <a:avLst/>
          </a:prstGeom>
          <a:solidFill>
            <a:srgbClr val="D092A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pic>
        <p:nvPicPr>
          <p:cNvPr id="31770" name="Picture 50" descr="light_shadow1"/>
          <p:cNvPicPr>
            <a:picLocks noChangeAspect="1" noChangeArrowheads="1"/>
          </p:cNvPicPr>
          <p:nvPr/>
        </p:nvPicPr>
        <p:blipFill>
          <a:blip r:embed="rId4" cstate="print"/>
          <a:srcRect t="14285"/>
          <a:stretch>
            <a:fillRect/>
          </a:stretch>
        </p:blipFill>
        <p:spPr bwMode="auto">
          <a:xfrm>
            <a:off x="5724525" y="1557338"/>
            <a:ext cx="9826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51"/>
          <p:cNvGrpSpPr>
            <a:grpSpLocks/>
          </p:cNvGrpSpPr>
          <p:nvPr/>
        </p:nvGrpSpPr>
        <p:grpSpPr bwMode="auto">
          <a:xfrm rot="-3102345" flipH="1" flipV="1">
            <a:off x="6027738" y="2487613"/>
            <a:ext cx="1004887" cy="287337"/>
            <a:chOff x="0" y="0"/>
            <a:chExt cx="893" cy="246"/>
          </a:xfrm>
        </p:grpSpPr>
        <p:grpSp>
          <p:nvGrpSpPr>
            <p:cNvPr id="31779" name="Group 52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31785" name="AutoShape 53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6" name="AutoShape 54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7" name="AutoShape 55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8" name="AutoShape 56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  <p:grpSp>
          <p:nvGrpSpPr>
            <p:cNvPr id="31780" name="Group 57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31781" name="AutoShape 58"/>
              <p:cNvSpPr>
                <a:spLocks noChangeArrowheads="1"/>
              </p:cNvSpPr>
              <p:nvPr/>
            </p:nvSpPr>
            <p:spPr bwMode="auto">
              <a:xfrm rot="5263130">
                <a:off x="269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2" name="AutoShape 59"/>
              <p:cNvSpPr>
                <a:spLocks noChangeArrowheads="1"/>
              </p:cNvSpPr>
              <p:nvPr/>
            </p:nvSpPr>
            <p:spPr bwMode="auto">
              <a:xfrm rot="6078281">
                <a:off x="405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3" name="AutoShape 60"/>
              <p:cNvSpPr>
                <a:spLocks noChangeArrowheads="1"/>
              </p:cNvSpPr>
              <p:nvPr/>
            </p:nvSpPr>
            <p:spPr bwMode="auto">
              <a:xfrm rot="6373927">
                <a:off x="481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  <p:sp>
            <p:nvSpPr>
              <p:cNvPr id="31784" name="AutoShape 61"/>
              <p:cNvSpPr>
                <a:spLocks noChangeArrowheads="1"/>
              </p:cNvSpPr>
              <p:nvPr/>
            </p:nvSpPr>
            <p:spPr bwMode="auto">
              <a:xfrm rot="6906312">
                <a:off x="571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117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Arial" pitchFamily="34" charset="0"/>
                </a:endParaRPr>
              </a:p>
            </p:txBody>
          </p:sp>
        </p:grpSp>
      </p:grpSp>
      <p:sp>
        <p:nvSpPr>
          <p:cNvPr id="3" name="Text Box 62"/>
          <p:cNvSpPr txBox="1">
            <a:spLocks noChangeArrowheads="1"/>
          </p:cNvSpPr>
          <p:nvPr/>
        </p:nvSpPr>
        <p:spPr bwMode="auto">
          <a:xfrm>
            <a:off x="1668463" y="2597150"/>
            <a:ext cx="16922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Logic Layers</a:t>
            </a:r>
          </a:p>
        </p:txBody>
      </p:sp>
      <p:sp>
        <p:nvSpPr>
          <p:cNvPr id="4" name="Text Box 63"/>
          <p:cNvSpPr txBox="1">
            <a:spLocks noChangeArrowheads="1"/>
          </p:cNvSpPr>
          <p:nvPr/>
        </p:nvSpPr>
        <p:spPr bwMode="auto">
          <a:xfrm>
            <a:off x="3492500" y="2133600"/>
            <a:ext cx="19621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Logic </a:t>
            </a:r>
          </a:p>
          <a:p>
            <a:pPr algn="ctr"/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Relations</a:t>
            </a:r>
          </a:p>
        </p:txBody>
      </p:sp>
      <p:sp>
        <p:nvSpPr>
          <p:cNvPr id="5" name="Text Box 64"/>
          <p:cNvSpPr txBox="1">
            <a:spLocks noChangeArrowheads="1"/>
          </p:cNvSpPr>
          <p:nvPr/>
        </p:nvSpPr>
        <p:spPr bwMode="auto">
          <a:xfrm>
            <a:off x="5387975" y="1711325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Summary</a:t>
            </a:r>
          </a:p>
        </p:txBody>
      </p:sp>
      <p:sp>
        <p:nvSpPr>
          <p:cNvPr id="31775" name="Text Box 65"/>
          <p:cNvSpPr txBox="1">
            <a:spLocks noChangeArrowheads="1"/>
          </p:cNvSpPr>
          <p:nvPr/>
        </p:nvSpPr>
        <p:spPr bwMode="auto">
          <a:xfrm>
            <a:off x="2060575" y="4289425"/>
            <a:ext cx="1847850" cy="952500"/>
          </a:xfrm>
          <a:prstGeom prst="rect">
            <a:avLst/>
          </a:prstGeom>
          <a:solidFill>
            <a:srgbClr val="66A7B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Arial" pitchFamily="34" charset="0"/>
              </a:rPr>
              <a:t>Vertical Analysis</a:t>
            </a:r>
          </a:p>
        </p:txBody>
      </p:sp>
      <p:sp>
        <p:nvSpPr>
          <p:cNvPr id="31776" name="Text Box 66"/>
          <p:cNvSpPr txBox="1">
            <a:spLocks noChangeArrowheads="1"/>
          </p:cNvSpPr>
          <p:nvPr/>
        </p:nvSpPr>
        <p:spPr bwMode="auto">
          <a:xfrm>
            <a:off x="3868738" y="3876675"/>
            <a:ext cx="1941512" cy="952500"/>
          </a:xfrm>
          <a:prstGeom prst="rect">
            <a:avLst/>
          </a:prstGeom>
          <a:solidFill>
            <a:srgbClr val="66A7B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Arial" pitchFamily="34" charset="0"/>
              </a:rPr>
              <a:t>Horizontal</a:t>
            </a:r>
          </a:p>
          <a:p>
            <a:r>
              <a:rPr lang="en-US" altLang="zh-CN" sz="2800" b="1">
                <a:solidFill>
                  <a:schemeClr val="bg1"/>
                </a:solidFill>
                <a:latin typeface="Arial" pitchFamily="34" charset="0"/>
              </a:rPr>
              <a:t>Analysis</a:t>
            </a:r>
          </a:p>
        </p:txBody>
      </p:sp>
      <p:sp>
        <p:nvSpPr>
          <p:cNvPr id="31777" name="Rectangle 67"/>
          <p:cNvSpPr>
            <a:spLocks noChangeArrowheads="1"/>
          </p:cNvSpPr>
          <p:nvPr/>
        </p:nvSpPr>
        <p:spPr bwMode="auto">
          <a:xfrm>
            <a:off x="5724525" y="3284538"/>
            <a:ext cx="1782763" cy="565150"/>
          </a:xfrm>
          <a:prstGeom prst="rect">
            <a:avLst/>
          </a:prstGeom>
          <a:solidFill>
            <a:srgbClr val="66A7B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2800" b="1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altLang="zh-CN" sz="2800" b="1">
                <a:solidFill>
                  <a:schemeClr val="bg1"/>
                </a:solidFill>
                <a:latin typeface="Arial" pitchFamily="34" charset="0"/>
              </a:rPr>
              <a:t>Gist</a:t>
            </a:r>
          </a:p>
        </p:txBody>
      </p:sp>
      <p:sp>
        <p:nvSpPr>
          <p:cNvPr id="9" name="矩形 8"/>
          <p:cNvSpPr/>
          <p:nvPr/>
        </p:nvSpPr>
        <p:spPr>
          <a:xfrm>
            <a:off x="420528" y="261025"/>
            <a:ext cx="4043689" cy="645160"/>
          </a:xfrm>
          <a:prstGeom prst="rect">
            <a:avLst/>
          </a:prstGeom>
          <a:solidFill>
            <a:srgbClr val="66A7B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Gist Identification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3"/>
          <p:cNvSpPr>
            <a:spLocks noChangeArrowheads="1"/>
          </p:cNvSpPr>
          <p:nvPr/>
        </p:nvSpPr>
        <p:spPr bwMode="auto">
          <a:xfrm>
            <a:off x="328613" y="361950"/>
            <a:ext cx="59594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  <a:r>
              <a:rPr lang="en-US" altLang="zh-CN" sz="60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Part One Interpreting Skills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</a:p>
        </p:txBody>
      </p:sp>
      <p:sp>
        <p:nvSpPr>
          <p:cNvPr id="2050" name=" 2050"/>
          <p:cNvSpPr/>
          <p:nvPr/>
        </p:nvSpPr>
        <p:spPr bwMode="auto">
          <a:xfrm>
            <a:off x="8078788" y="4603750"/>
            <a:ext cx="431800" cy="647700"/>
          </a:xfrm>
          <a:custGeom>
            <a:avLst/>
            <a:gdLst/>
            <a:ahLst/>
            <a:cxnLst/>
            <a:rect l="0" t="0" r="r" b="b"/>
            <a:pathLst>
              <a:path w="1646238" h="2433638">
                <a:moveTo>
                  <a:pt x="577732" y="161925"/>
                </a:moveTo>
                <a:lnTo>
                  <a:pt x="586070" y="162719"/>
                </a:lnTo>
                <a:lnTo>
                  <a:pt x="593614" y="163910"/>
                </a:lnTo>
                <a:lnTo>
                  <a:pt x="597585" y="164703"/>
                </a:lnTo>
                <a:lnTo>
                  <a:pt x="601953" y="165894"/>
                </a:lnTo>
                <a:lnTo>
                  <a:pt x="605526" y="167482"/>
                </a:lnTo>
                <a:lnTo>
                  <a:pt x="609100" y="169069"/>
                </a:lnTo>
                <a:lnTo>
                  <a:pt x="612674" y="171053"/>
                </a:lnTo>
                <a:lnTo>
                  <a:pt x="616247" y="173435"/>
                </a:lnTo>
                <a:lnTo>
                  <a:pt x="619821" y="176610"/>
                </a:lnTo>
                <a:lnTo>
                  <a:pt x="623394" y="179388"/>
                </a:lnTo>
                <a:lnTo>
                  <a:pt x="626968" y="182563"/>
                </a:lnTo>
                <a:lnTo>
                  <a:pt x="630145" y="186135"/>
                </a:lnTo>
                <a:lnTo>
                  <a:pt x="633321" y="190103"/>
                </a:lnTo>
                <a:lnTo>
                  <a:pt x="636498" y="194469"/>
                </a:lnTo>
                <a:lnTo>
                  <a:pt x="639674" y="199232"/>
                </a:lnTo>
                <a:lnTo>
                  <a:pt x="642454" y="204788"/>
                </a:lnTo>
                <a:lnTo>
                  <a:pt x="645233" y="210344"/>
                </a:lnTo>
                <a:lnTo>
                  <a:pt x="648013" y="216297"/>
                </a:lnTo>
                <a:lnTo>
                  <a:pt x="650792" y="222647"/>
                </a:lnTo>
                <a:lnTo>
                  <a:pt x="653969" y="229394"/>
                </a:lnTo>
                <a:lnTo>
                  <a:pt x="656351" y="237332"/>
                </a:lnTo>
                <a:lnTo>
                  <a:pt x="658733" y="245269"/>
                </a:lnTo>
                <a:lnTo>
                  <a:pt x="838208" y="927100"/>
                </a:lnTo>
                <a:lnTo>
                  <a:pt x="840193" y="928291"/>
                </a:lnTo>
                <a:lnTo>
                  <a:pt x="841781" y="933450"/>
                </a:lnTo>
                <a:lnTo>
                  <a:pt x="899356" y="921941"/>
                </a:lnTo>
                <a:lnTo>
                  <a:pt x="911665" y="922338"/>
                </a:lnTo>
                <a:lnTo>
                  <a:pt x="923180" y="923529"/>
                </a:lnTo>
                <a:lnTo>
                  <a:pt x="935489" y="924719"/>
                </a:lnTo>
                <a:lnTo>
                  <a:pt x="946607" y="926704"/>
                </a:lnTo>
                <a:lnTo>
                  <a:pt x="957725" y="929482"/>
                </a:lnTo>
                <a:lnTo>
                  <a:pt x="969240" y="932657"/>
                </a:lnTo>
                <a:lnTo>
                  <a:pt x="979960" y="936229"/>
                </a:lnTo>
                <a:lnTo>
                  <a:pt x="991078" y="939800"/>
                </a:lnTo>
                <a:lnTo>
                  <a:pt x="1001402" y="944166"/>
                </a:lnTo>
                <a:lnTo>
                  <a:pt x="1011726" y="948929"/>
                </a:lnTo>
                <a:lnTo>
                  <a:pt x="1022049" y="954485"/>
                </a:lnTo>
                <a:lnTo>
                  <a:pt x="1031976" y="960438"/>
                </a:lnTo>
                <a:lnTo>
                  <a:pt x="1041506" y="966788"/>
                </a:lnTo>
                <a:lnTo>
                  <a:pt x="1051432" y="973535"/>
                </a:lnTo>
                <a:lnTo>
                  <a:pt x="1060565" y="980679"/>
                </a:lnTo>
                <a:lnTo>
                  <a:pt x="1069697" y="988616"/>
                </a:lnTo>
                <a:lnTo>
                  <a:pt x="1076050" y="994172"/>
                </a:lnTo>
                <a:lnTo>
                  <a:pt x="1081212" y="999729"/>
                </a:lnTo>
                <a:lnTo>
                  <a:pt x="1086374" y="1005682"/>
                </a:lnTo>
                <a:lnTo>
                  <a:pt x="1090345" y="1012032"/>
                </a:lnTo>
                <a:lnTo>
                  <a:pt x="1126478" y="1071960"/>
                </a:lnTo>
                <a:lnTo>
                  <a:pt x="1183258" y="1074341"/>
                </a:lnTo>
                <a:lnTo>
                  <a:pt x="1184847" y="1075532"/>
                </a:lnTo>
                <a:lnTo>
                  <a:pt x="1199538" y="1077913"/>
                </a:lnTo>
                <a:lnTo>
                  <a:pt x="1214230" y="1081088"/>
                </a:lnTo>
                <a:lnTo>
                  <a:pt x="1228524" y="1085057"/>
                </a:lnTo>
                <a:lnTo>
                  <a:pt x="1242818" y="1089422"/>
                </a:lnTo>
                <a:lnTo>
                  <a:pt x="1256716" y="1094582"/>
                </a:lnTo>
                <a:lnTo>
                  <a:pt x="1271010" y="1100932"/>
                </a:lnTo>
                <a:lnTo>
                  <a:pt x="1284510" y="1106885"/>
                </a:lnTo>
                <a:lnTo>
                  <a:pt x="1298011" y="1114029"/>
                </a:lnTo>
                <a:lnTo>
                  <a:pt x="1310717" y="1121172"/>
                </a:lnTo>
                <a:lnTo>
                  <a:pt x="1323820" y="1129507"/>
                </a:lnTo>
                <a:lnTo>
                  <a:pt x="1336129" y="1137444"/>
                </a:lnTo>
                <a:lnTo>
                  <a:pt x="1348041" y="1146175"/>
                </a:lnTo>
                <a:lnTo>
                  <a:pt x="1359953" y="1155700"/>
                </a:lnTo>
                <a:lnTo>
                  <a:pt x="1371071" y="1165225"/>
                </a:lnTo>
                <a:lnTo>
                  <a:pt x="1381792" y="1175147"/>
                </a:lnTo>
                <a:lnTo>
                  <a:pt x="1392115" y="1185863"/>
                </a:lnTo>
                <a:lnTo>
                  <a:pt x="1408792" y="1204119"/>
                </a:lnTo>
                <a:lnTo>
                  <a:pt x="1424278" y="1223566"/>
                </a:lnTo>
                <a:lnTo>
                  <a:pt x="1439763" y="1243410"/>
                </a:lnTo>
                <a:lnTo>
                  <a:pt x="1454058" y="1263254"/>
                </a:lnTo>
                <a:lnTo>
                  <a:pt x="1467955" y="1283891"/>
                </a:lnTo>
                <a:lnTo>
                  <a:pt x="1480264" y="1305322"/>
                </a:lnTo>
                <a:lnTo>
                  <a:pt x="1492970" y="1327150"/>
                </a:lnTo>
                <a:lnTo>
                  <a:pt x="1504088" y="1348582"/>
                </a:lnTo>
                <a:lnTo>
                  <a:pt x="1505279" y="1351360"/>
                </a:lnTo>
                <a:lnTo>
                  <a:pt x="1506471" y="1352154"/>
                </a:lnTo>
                <a:lnTo>
                  <a:pt x="1508059" y="1352550"/>
                </a:lnTo>
                <a:lnTo>
                  <a:pt x="1518780" y="1353344"/>
                </a:lnTo>
                <a:lnTo>
                  <a:pt x="1528309" y="1355329"/>
                </a:lnTo>
                <a:lnTo>
                  <a:pt x="1537839" y="1357710"/>
                </a:lnTo>
                <a:lnTo>
                  <a:pt x="1546971" y="1360885"/>
                </a:lnTo>
                <a:lnTo>
                  <a:pt x="1555707" y="1364457"/>
                </a:lnTo>
                <a:lnTo>
                  <a:pt x="1563648" y="1368822"/>
                </a:lnTo>
                <a:lnTo>
                  <a:pt x="1571590" y="1373982"/>
                </a:lnTo>
                <a:lnTo>
                  <a:pt x="1578737" y="1379935"/>
                </a:lnTo>
                <a:lnTo>
                  <a:pt x="1585487" y="1385888"/>
                </a:lnTo>
                <a:lnTo>
                  <a:pt x="1591840" y="1392238"/>
                </a:lnTo>
                <a:lnTo>
                  <a:pt x="1597796" y="1398985"/>
                </a:lnTo>
                <a:lnTo>
                  <a:pt x="1603752" y="1406525"/>
                </a:lnTo>
                <a:lnTo>
                  <a:pt x="1608914" y="1413669"/>
                </a:lnTo>
                <a:lnTo>
                  <a:pt x="1613678" y="1421607"/>
                </a:lnTo>
                <a:lnTo>
                  <a:pt x="1618046" y="1429544"/>
                </a:lnTo>
                <a:lnTo>
                  <a:pt x="1622017" y="1437879"/>
                </a:lnTo>
                <a:lnTo>
                  <a:pt x="1625988" y="1446213"/>
                </a:lnTo>
                <a:lnTo>
                  <a:pt x="1629561" y="1454547"/>
                </a:lnTo>
                <a:lnTo>
                  <a:pt x="1632738" y="1463279"/>
                </a:lnTo>
                <a:lnTo>
                  <a:pt x="1635517" y="1471613"/>
                </a:lnTo>
                <a:lnTo>
                  <a:pt x="1637900" y="1479947"/>
                </a:lnTo>
                <a:lnTo>
                  <a:pt x="1639885" y="1488282"/>
                </a:lnTo>
                <a:lnTo>
                  <a:pt x="1641473" y="1497013"/>
                </a:lnTo>
                <a:lnTo>
                  <a:pt x="1643062" y="1504950"/>
                </a:lnTo>
                <a:lnTo>
                  <a:pt x="1644253" y="1512491"/>
                </a:lnTo>
                <a:lnTo>
                  <a:pt x="1645047" y="1520429"/>
                </a:lnTo>
                <a:lnTo>
                  <a:pt x="1645841" y="1527969"/>
                </a:lnTo>
                <a:lnTo>
                  <a:pt x="1646238" y="1534716"/>
                </a:lnTo>
                <a:lnTo>
                  <a:pt x="1646238" y="1541463"/>
                </a:lnTo>
                <a:lnTo>
                  <a:pt x="1646238" y="1548210"/>
                </a:lnTo>
                <a:lnTo>
                  <a:pt x="1645841" y="1553766"/>
                </a:lnTo>
                <a:lnTo>
                  <a:pt x="1645444" y="1558925"/>
                </a:lnTo>
                <a:lnTo>
                  <a:pt x="1643458" y="1570832"/>
                </a:lnTo>
                <a:lnTo>
                  <a:pt x="1642267" y="1583532"/>
                </a:lnTo>
                <a:lnTo>
                  <a:pt x="1641473" y="1595835"/>
                </a:lnTo>
                <a:lnTo>
                  <a:pt x="1640679" y="1608535"/>
                </a:lnTo>
                <a:lnTo>
                  <a:pt x="1634723" y="1749029"/>
                </a:lnTo>
                <a:lnTo>
                  <a:pt x="1628370" y="1889126"/>
                </a:lnTo>
                <a:lnTo>
                  <a:pt x="1627973" y="1902222"/>
                </a:lnTo>
                <a:lnTo>
                  <a:pt x="1626385" y="1915716"/>
                </a:lnTo>
                <a:lnTo>
                  <a:pt x="1625194" y="1928416"/>
                </a:lnTo>
                <a:lnTo>
                  <a:pt x="1623208" y="1941910"/>
                </a:lnTo>
                <a:lnTo>
                  <a:pt x="1621223" y="1954610"/>
                </a:lnTo>
                <a:lnTo>
                  <a:pt x="1618840" y="1968104"/>
                </a:lnTo>
                <a:lnTo>
                  <a:pt x="1616061" y="1980804"/>
                </a:lnTo>
                <a:lnTo>
                  <a:pt x="1612884" y="1993504"/>
                </a:lnTo>
                <a:lnTo>
                  <a:pt x="1604546" y="2026444"/>
                </a:lnTo>
                <a:lnTo>
                  <a:pt x="1595414" y="2058988"/>
                </a:lnTo>
                <a:lnTo>
                  <a:pt x="1586281" y="2091532"/>
                </a:lnTo>
                <a:lnTo>
                  <a:pt x="1577148" y="2123679"/>
                </a:lnTo>
                <a:lnTo>
                  <a:pt x="1579134" y="2125663"/>
                </a:lnTo>
                <a:lnTo>
                  <a:pt x="1617252" y="2294732"/>
                </a:lnTo>
                <a:lnTo>
                  <a:pt x="1571590" y="2303463"/>
                </a:lnTo>
                <a:lnTo>
                  <a:pt x="1487411" y="2318147"/>
                </a:lnTo>
                <a:lnTo>
                  <a:pt x="1251951" y="2359026"/>
                </a:lnTo>
                <a:lnTo>
                  <a:pt x="1000608" y="2402285"/>
                </a:lnTo>
                <a:lnTo>
                  <a:pt x="897370" y="2420541"/>
                </a:lnTo>
                <a:lnTo>
                  <a:pt x="824310" y="2433638"/>
                </a:lnTo>
                <a:lnTo>
                  <a:pt x="785398" y="2236391"/>
                </a:lnTo>
                <a:lnTo>
                  <a:pt x="781030" y="2228851"/>
                </a:lnTo>
                <a:lnTo>
                  <a:pt x="776662" y="2221707"/>
                </a:lnTo>
                <a:lnTo>
                  <a:pt x="771897" y="2214563"/>
                </a:lnTo>
                <a:lnTo>
                  <a:pt x="767133" y="2207816"/>
                </a:lnTo>
                <a:lnTo>
                  <a:pt x="761574" y="2201069"/>
                </a:lnTo>
                <a:lnTo>
                  <a:pt x="756015" y="2194719"/>
                </a:lnTo>
                <a:lnTo>
                  <a:pt x="750456" y="2188369"/>
                </a:lnTo>
                <a:lnTo>
                  <a:pt x="744897" y="2182416"/>
                </a:lnTo>
                <a:lnTo>
                  <a:pt x="738544" y="2176463"/>
                </a:lnTo>
                <a:lnTo>
                  <a:pt x="732191" y="2170907"/>
                </a:lnTo>
                <a:lnTo>
                  <a:pt x="725441" y="2165351"/>
                </a:lnTo>
                <a:lnTo>
                  <a:pt x="719088" y="2159794"/>
                </a:lnTo>
                <a:lnTo>
                  <a:pt x="711940" y="2155032"/>
                </a:lnTo>
                <a:lnTo>
                  <a:pt x="704396" y="2149873"/>
                </a:lnTo>
                <a:lnTo>
                  <a:pt x="697249" y="2145507"/>
                </a:lnTo>
                <a:lnTo>
                  <a:pt x="689705" y="2141141"/>
                </a:lnTo>
                <a:lnTo>
                  <a:pt x="678984" y="2135585"/>
                </a:lnTo>
                <a:lnTo>
                  <a:pt x="668660" y="2130029"/>
                </a:lnTo>
                <a:lnTo>
                  <a:pt x="648807" y="2118519"/>
                </a:lnTo>
                <a:lnTo>
                  <a:pt x="630145" y="2106216"/>
                </a:lnTo>
                <a:lnTo>
                  <a:pt x="611482" y="2093119"/>
                </a:lnTo>
                <a:lnTo>
                  <a:pt x="593217" y="2080022"/>
                </a:lnTo>
                <a:lnTo>
                  <a:pt x="576144" y="2065735"/>
                </a:lnTo>
                <a:lnTo>
                  <a:pt x="559070" y="2051447"/>
                </a:lnTo>
                <a:lnTo>
                  <a:pt x="543187" y="2035969"/>
                </a:lnTo>
                <a:lnTo>
                  <a:pt x="526907" y="2020491"/>
                </a:lnTo>
                <a:lnTo>
                  <a:pt x="511422" y="2004616"/>
                </a:lnTo>
                <a:lnTo>
                  <a:pt x="496333" y="1988344"/>
                </a:lnTo>
                <a:lnTo>
                  <a:pt x="481245" y="1971676"/>
                </a:lnTo>
                <a:lnTo>
                  <a:pt x="466951" y="1954610"/>
                </a:lnTo>
                <a:lnTo>
                  <a:pt x="452259" y="1937147"/>
                </a:lnTo>
                <a:lnTo>
                  <a:pt x="424067" y="1902222"/>
                </a:lnTo>
                <a:lnTo>
                  <a:pt x="418111" y="1894285"/>
                </a:lnTo>
                <a:lnTo>
                  <a:pt x="412552" y="1886744"/>
                </a:lnTo>
                <a:lnTo>
                  <a:pt x="401435" y="1870472"/>
                </a:lnTo>
                <a:lnTo>
                  <a:pt x="391508" y="1853804"/>
                </a:lnTo>
                <a:lnTo>
                  <a:pt x="381978" y="1837532"/>
                </a:lnTo>
                <a:lnTo>
                  <a:pt x="372846" y="1820069"/>
                </a:lnTo>
                <a:lnTo>
                  <a:pt x="364110" y="1803401"/>
                </a:lnTo>
                <a:lnTo>
                  <a:pt x="356169" y="1785541"/>
                </a:lnTo>
                <a:lnTo>
                  <a:pt x="348228" y="1768079"/>
                </a:lnTo>
                <a:lnTo>
                  <a:pt x="332345" y="1733551"/>
                </a:lnTo>
                <a:lnTo>
                  <a:pt x="324404" y="1716485"/>
                </a:lnTo>
                <a:lnTo>
                  <a:pt x="316065" y="1699022"/>
                </a:lnTo>
                <a:lnTo>
                  <a:pt x="307727" y="1682354"/>
                </a:lnTo>
                <a:lnTo>
                  <a:pt x="298991" y="1666082"/>
                </a:lnTo>
                <a:lnTo>
                  <a:pt x="289462" y="1649413"/>
                </a:lnTo>
                <a:lnTo>
                  <a:pt x="279535" y="1633935"/>
                </a:lnTo>
                <a:lnTo>
                  <a:pt x="275962" y="1624410"/>
                </a:lnTo>
                <a:lnTo>
                  <a:pt x="271594" y="1614885"/>
                </a:lnTo>
                <a:lnTo>
                  <a:pt x="266829" y="1605360"/>
                </a:lnTo>
                <a:lnTo>
                  <a:pt x="261667" y="1595835"/>
                </a:lnTo>
                <a:lnTo>
                  <a:pt x="256505" y="1586310"/>
                </a:lnTo>
                <a:lnTo>
                  <a:pt x="250946" y="1577182"/>
                </a:lnTo>
                <a:lnTo>
                  <a:pt x="239431" y="1558132"/>
                </a:lnTo>
                <a:lnTo>
                  <a:pt x="227122" y="1539479"/>
                </a:lnTo>
                <a:lnTo>
                  <a:pt x="214813" y="1521619"/>
                </a:lnTo>
                <a:lnTo>
                  <a:pt x="190592" y="1486694"/>
                </a:lnTo>
                <a:lnTo>
                  <a:pt x="185827" y="1479154"/>
                </a:lnTo>
                <a:lnTo>
                  <a:pt x="181063" y="1470422"/>
                </a:lnTo>
                <a:lnTo>
                  <a:pt x="170342" y="1450579"/>
                </a:lnTo>
                <a:lnTo>
                  <a:pt x="164783" y="1441054"/>
                </a:lnTo>
                <a:lnTo>
                  <a:pt x="159224" y="1431132"/>
                </a:lnTo>
                <a:lnTo>
                  <a:pt x="156444" y="1427163"/>
                </a:lnTo>
                <a:lnTo>
                  <a:pt x="153268" y="1423194"/>
                </a:lnTo>
                <a:lnTo>
                  <a:pt x="149694" y="1419622"/>
                </a:lnTo>
                <a:lnTo>
                  <a:pt x="146518" y="1416447"/>
                </a:lnTo>
                <a:lnTo>
                  <a:pt x="143738" y="1413272"/>
                </a:lnTo>
                <a:lnTo>
                  <a:pt x="140959" y="1409304"/>
                </a:lnTo>
                <a:lnTo>
                  <a:pt x="138576" y="1404541"/>
                </a:lnTo>
                <a:lnTo>
                  <a:pt x="136591" y="1398985"/>
                </a:lnTo>
                <a:lnTo>
                  <a:pt x="134209" y="1393429"/>
                </a:lnTo>
                <a:lnTo>
                  <a:pt x="132620" y="1387475"/>
                </a:lnTo>
                <a:lnTo>
                  <a:pt x="129047" y="1373982"/>
                </a:lnTo>
                <a:lnTo>
                  <a:pt x="125870" y="1360488"/>
                </a:lnTo>
                <a:lnTo>
                  <a:pt x="122694" y="1346994"/>
                </a:lnTo>
                <a:lnTo>
                  <a:pt x="120311" y="1335485"/>
                </a:lnTo>
                <a:lnTo>
                  <a:pt x="117532" y="1325563"/>
                </a:lnTo>
                <a:lnTo>
                  <a:pt x="109194" y="1300560"/>
                </a:lnTo>
                <a:lnTo>
                  <a:pt x="100458" y="1276350"/>
                </a:lnTo>
                <a:lnTo>
                  <a:pt x="95296" y="1264047"/>
                </a:lnTo>
                <a:lnTo>
                  <a:pt x="90531" y="1252538"/>
                </a:lnTo>
                <a:lnTo>
                  <a:pt x="85767" y="1241425"/>
                </a:lnTo>
                <a:lnTo>
                  <a:pt x="80208" y="1229916"/>
                </a:lnTo>
                <a:lnTo>
                  <a:pt x="77031" y="1223566"/>
                </a:lnTo>
                <a:lnTo>
                  <a:pt x="73458" y="1217216"/>
                </a:lnTo>
                <a:lnTo>
                  <a:pt x="65119" y="1203722"/>
                </a:lnTo>
                <a:lnTo>
                  <a:pt x="55987" y="1190625"/>
                </a:lnTo>
                <a:lnTo>
                  <a:pt x="46457" y="1177132"/>
                </a:lnTo>
                <a:lnTo>
                  <a:pt x="26207" y="1150938"/>
                </a:lnTo>
                <a:lnTo>
                  <a:pt x="6353" y="1125538"/>
                </a:lnTo>
                <a:lnTo>
                  <a:pt x="3574" y="1121172"/>
                </a:lnTo>
                <a:lnTo>
                  <a:pt x="1589" y="1116410"/>
                </a:lnTo>
                <a:lnTo>
                  <a:pt x="397" y="1111250"/>
                </a:lnTo>
                <a:lnTo>
                  <a:pt x="0" y="1106091"/>
                </a:lnTo>
                <a:lnTo>
                  <a:pt x="0" y="1100535"/>
                </a:lnTo>
                <a:lnTo>
                  <a:pt x="794" y="1094582"/>
                </a:lnTo>
                <a:lnTo>
                  <a:pt x="1986" y="1088629"/>
                </a:lnTo>
                <a:lnTo>
                  <a:pt x="3574" y="1083072"/>
                </a:lnTo>
                <a:lnTo>
                  <a:pt x="5559" y="1077516"/>
                </a:lnTo>
                <a:lnTo>
                  <a:pt x="8339" y="1071960"/>
                </a:lnTo>
                <a:lnTo>
                  <a:pt x="11118" y="1066404"/>
                </a:lnTo>
                <a:lnTo>
                  <a:pt x="14295" y="1061641"/>
                </a:lnTo>
                <a:lnTo>
                  <a:pt x="17868" y="1056879"/>
                </a:lnTo>
                <a:lnTo>
                  <a:pt x="21045" y="1052910"/>
                </a:lnTo>
                <a:lnTo>
                  <a:pt x="24618" y="1048941"/>
                </a:lnTo>
                <a:lnTo>
                  <a:pt x="28192" y="1045766"/>
                </a:lnTo>
                <a:lnTo>
                  <a:pt x="33751" y="1041400"/>
                </a:lnTo>
                <a:lnTo>
                  <a:pt x="39310" y="1037432"/>
                </a:lnTo>
                <a:lnTo>
                  <a:pt x="45663" y="1034257"/>
                </a:lnTo>
                <a:lnTo>
                  <a:pt x="52016" y="1031479"/>
                </a:lnTo>
                <a:lnTo>
                  <a:pt x="58369" y="1029097"/>
                </a:lnTo>
                <a:lnTo>
                  <a:pt x="64722" y="1027113"/>
                </a:lnTo>
                <a:lnTo>
                  <a:pt x="71869" y="1025922"/>
                </a:lnTo>
                <a:lnTo>
                  <a:pt x="78619" y="1024732"/>
                </a:lnTo>
                <a:lnTo>
                  <a:pt x="85767" y="1023938"/>
                </a:lnTo>
                <a:lnTo>
                  <a:pt x="92517" y="1023541"/>
                </a:lnTo>
                <a:lnTo>
                  <a:pt x="100061" y="1023938"/>
                </a:lnTo>
                <a:lnTo>
                  <a:pt x="107208" y="1024335"/>
                </a:lnTo>
                <a:lnTo>
                  <a:pt x="114355" y="1024732"/>
                </a:lnTo>
                <a:lnTo>
                  <a:pt x="121503" y="1025922"/>
                </a:lnTo>
                <a:lnTo>
                  <a:pt x="129047" y="1027510"/>
                </a:lnTo>
                <a:lnTo>
                  <a:pt x="136194" y="1029097"/>
                </a:lnTo>
                <a:lnTo>
                  <a:pt x="143341" y="1031082"/>
                </a:lnTo>
                <a:lnTo>
                  <a:pt x="150488" y="1033066"/>
                </a:lnTo>
                <a:lnTo>
                  <a:pt x="157636" y="1035844"/>
                </a:lnTo>
                <a:lnTo>
                  <a:pt x="164783" y="1038622"/>
                </a:lnTo>
                <a:lnTo>
                  <a:pt x="171533" y="1041400"/>
                </a:lnTo>
                <a:lnTo>
                  <a:pt x="177886" y="1044972"/>
                </a:lnTo>
                <a:lnTo>
                  <a:pt x="185033" y="1048544"/>
                </a:lnTo>
                <a:lnTo>
                  <a:pt x="191386" y="1052116"/>
                </a:lnTo>
                <a:lnTo>
                  <a:pt x="197739" y="1055688"/>
                </a:lnTo>
                <a:lnTo>
                  <a:pt x="203695" y="1059657"/>
                </a:lnTo>
                <a:lnTo>
                  <a:pt x="209651" y="1064022"/>
                </a:lnTo>
                <a:lnTo>
                  <a:pt x="215210" y="1067991"/>
                </a:lnTo>
                <a:lnTo>
                  <a:pt x="220769" y="1072754"/>
                </a:lnTo>
                <a:lnTo>
                  <a:pt x="225534" y="1077516"/>
                </a:lnTo>
                <a:lnTo>
                  <a:pt x="230299" y="1081882"/>
                </a:lnTo>
                <a:lnTo>
                  <a:pt x="235064" y="1086644"/>
                </a:lnTo>
                <a:lnTo>
                  <a:pt x="239828" y="1092200"/>
                </a:lnTo>
                <a:lnTo>
                  <a:pt x="244593" y="1097757"/>
                </a:lnTo>
                <a:lnTo>
                  <a:pt x="252932" y="1109663"/>
                </a:lnTo>
                <a:lnTo>
                  <a:pt x="260873" y="1121966"/>
                </a:lnTo>
                <a:lnTo>
                  <a:pt x="268814" y="1135063"/>
                </a:lnTo>
                <a:lnTo>
                  <a:pt x="283903" y="1160463"/>
                </a:lnTo>
                <a:lnTo>
                  <a:pt x="291447" y="1173163"/>
                </a:lnTo>
                <a:lnTo>
                  <a:pt x="299388" y="1185069"/>
                </a:lnTo>
                <a:lnTo>
                  <a:pt x="306139" y="1195785"/>
                </a:lnTo>
                <a:lnTo>
                  <a:pt x="312889" y="1206897"/>
                </a:lnTo>
                <a:lnTo>
                  <a:pt x="327580" y="1230710"/>
                </a:lnTo>
                <a:lnTo>
                  <a:pt x="342272" y="1255713"/>
                </a:lnTo>
                <a:lnTo>
                  <a:pt x="357757" y="1281113"/>
                </a:lnTo>
                <a:lnTo>
                  <a:pt x="365699" y="1293416"/>
                </a:lnTo>
                <a:lnTo>
                  <a:pt x="373640" y="1305719"/>
                </a:lnTo>
                <a:lnTo>
                  <a:pt x="382375" y="1317229"/>
                </a:lnTo>
                <a:lnTo>
                  <a:pt x="390714" y="1328738"/>
                </a:lnTo>
                <a:lnTo>
                  <a:pt x="399846" y="1339454"/>
                </a:lnTo>
                <a:lnTo>
                  <a:pt x="409376" y="1348979"/>
                </a:lnTo>
                <a:lnTo>
                  <a:pt x="418905" y="1358504"/>
                </a:lnTo>
                <a:lnTo>
                  <a:pt x="423670" y="1362472"/>
                </a:lnTo>
                <a:lnTo>
                  <a:pt x="428832" y="1366441"/>
                </a:lnTo>
                <a:lnTo>
                  <a:pt x="437171" y="1372791"/>
                </a:lnTo>
                <a:lnTo>
                  <a:pt x="445112" y="1378744"/>
                </a:lnTo>
                <a:lnTo>
                  <a:pt x="453450" y="1383904"/>
                </a:lnTo>
                <a:lnTo>
                  <a:pt x="462186" y="1388666"/>
                </a:lnTo>
                <a:lnTo>
                  <a:pt x="470921" y="1392635"/>
                </a:lnTo>
                <a:lnTo>
                  <a:pt x="479260" y="1396207"/>
                </a:lnTo>
                <a:lnTo>
                  <a:pt x="488789" y="1399382"/>
                </a:lnTo>
                <a:lnTo>
                  <a:pt x="497525" y="1402160"/>
                </a:lnTo>
                <a:lnTo>
                  <a:pt x="506657" y="1404144"/>
                </a:lnTo>
                <a:lnTo>
                  <a:pt x="516187" y="1405732"/>
                </a:lnTo>
                <a:lnTo>
                  <a:pt x="525716" y="1407319"/>
                </a:lnTo>
                <a:lnTo>
                  <a:pt x="535246" y="1408113"/>
                </a:lnTo>
                <a:lnTo>
                  <a:pt x="545172" y="1408113"/>
                </a:lnTo>
                <a:lnTo>
                  <a:pt x="555099" y="1407716"/>
                </a:lnTo>
                <a:lnTo>
                  <a:pt x="565423" y="1406922"/>
                </a:lnTo>
                <a:lnTo>
                  <a:pt x="575746" y="1404938"/>
                </a:lnTo>
                <a:lnTo>
                  <a:pt x="578923" y="1404541"/>
                </a:lnTo>
                <a:lnTo>
                  <a:pt x="582497" y="1402954"/>
                </a:lnTo>
                <a:lnTo>
                  <a:pt x="586467" y="1401366"/>
                </a:lnTo>
                <a:lnTo>
                  <a:pt x="590041" y="1398985"/>
                </a:lnTo>
                <a:lnTo>
                  <a:pt x="594012" y="1395810"/>
                </a:lnTo>
                <a:lnTo>
                  <a:pt x="597585" y="1392635"/>
                </a:lnTo>
                <a:lnTo>
                  <a:pt x="601556" y="1389460"/>
                </a:lnTo>
                <a:lnTo>
                  <a:pt x="604335" y="1385491"/>
                </a:lnTo>
                <a:lnTo>
                  <a:pt x="609894" y="1379141"/>
                </a:lnTo>
                <a:lnTo>
                  <a:pt x="614659" y="1372394"/>
                </a:lnTo>
                <a:lnTo>
                  <a:pt x="619424" y="1365647"/>
                </a:lnTo>
                <a:lnTo>
                  <a:pt x="623394" y="1358900"/>
                </a:lnTo>
                <a:lnTo>
                  <a:pt x="627762" y="1352154"/>
                </a:lnTo>
                <a:lnTo>
                  <a:pt x="631336" y="1344613"/>
                </a:lnTo>
                <a:lnTo>
                  <a:pt x="634512" y="1337469"/>
                </a:lnTo>
                <a:lnTo>
                  <a:pt x="637292" y="1330325"/>
                </a:lnTo>
                <a:lnTo>
                  <a:pt x="640071" y="1323182"/>
                </a:lnTo>
                <a:lnTo>
                  <a:pt x="642057" y="1315244"/>
                </a:lnTo>
                <a:lnTo>
                  <a:pt x="644042" y="1307704"/>
                </a:lnTo>
                <a:lnTo>
                  <a:pt x="645233" y="1299766"/>
                </a:lnTo>
                <a:lnTo>
                  <a:pt x="646424" y="1291829"/>
                </a:lnTo>
                <a:lnTo>
                  <a:pt x="647218" y="1283891"/>
                </a:lnTo>
                <a:lnTo>
                  <a:pt x="647616" y="1275557"/>
                </a:lnTo>
                <a:lnTo>
                  <a:pt x="648013" y="1267619"/>
                </a:lnTo>
                <a:lnTo>
                  <a:pt x="647616" y="1259682"/>
                </a:lnTo>
                <a:lnTo>
                  <a:pt x="647218" y="1252538"/>
                </a:lnTo>
                <a:lnTo>
                  <a:pt x="646424" y="1245394"/>
                </a:lnTo>
                <a:lnTo>
                  <a:pt x="645233" y="1237457"/>
                </a:lnTo>
                <a:lnTo>
                  <a:pt x="466951" y="280988"/>
                </a:lnTo>
                <a:lnTo>
                  <a:pt x="465362" y="271463"/>
                </a:lnTo>
                <a:lnTo>
                  <a:pt x="464568" y="263128"/>
                </a:lnTo>
                <a:lnTo>
                  <a:pt x="464568" y="254397"/>
                </a:lnTo>
                <a:lnTo>
                  <a:pt x="464965" y="246857"/>
                </a:lnTo>
                <a:lnTo>
                  <a:pt x="465759" y="239316"/>
                </a:lnTo>
                <a:lnTo>
                  <a:pt x="467348" y="232569"/>
                </a:lnTo>
                <a:lnTo>
                  <a:pt x="468936" y="225822"/>
                </a:lnTo>
                <a:lnTo>
                  <a:pt x="471318" y="219869"/>
                </a:lnTo>
                <a:lnTo>
                  <a:pt x="473701" y="214313"/>
                </a:lnTo>
                <a:lnTo>
                  <a:pt x="476480" y="209153"/>
                </a:lnTo>
                <a:lnTo>
                  <a:pt x="479657" y="204391"/>
                </a:lnTo>
                <a:lnTo>
                  <a:pt x="482833" y="199628"/>
                </a:lnTo>
                <a:lnTo>
                  <a:pt x="486407" y="195263"/>
                </a:lnTo>
                <a:lnTo>
                  <a:pt x="490775" y="191691"/>
                </a:lnTo>
                <a:lnTo>
                  <a:pt x="494348" y="188119"/>
                </a:lnTo>
                <a:lnTo>
                  <a:pt x="498319" y="184944"/>
                </a:lnTo>
                <a:lnTo>
                  <a:pt x="502289" y="182166"/>
                </a:lnTo>
                <a:lnTo>
                  <a:pt x="506657" y="179785"/>
                </a:lnTo>
                <a:lnTo>
                  <a:pt x="514201" y="175419"/>
                </a:lnTo>
                <a:lnTo>
                  <a:pt x="522143" y="171450"/>
                </a:lnTo>
                <a:lnTo>
                  <a:pt x="528893" y="169069"/>
                </a:lnTo>
                <a:lnTo>
                  <a:pt x="534849" y="167482"/>
                </a:lnTo>
                <a:lnTo>
                  <a:pt x="539614" y="166291"/>
                </a:lnTo>
                <a:lnTo>
                  <a:pt x="543981" y="165497"/>
                </a:lnTo>
                <a:lnTo>
                  <a:pt x="552320" y="163910"/>
                </a:lnTo>
                <a:lnTo>
                  <a:pt x="561055" y="162719"/>
                </a:lnTo>
                <a:lnTo>
                  <a:pt x="569393" y="162322"/>
                </a:lnTo>
                <a:lnTo>
                  <a:pt x="577732" y="161925"/>
                </a:lnTo>
                <a:close/>
                <a:moveTo>
                  <a:pt x="576263" y="0"/>
                </a:moveTo>
                <a:lnTo>
                  <a:pt x="594539" y="397"/>
                </a:lnTo>
                <a:lnTo>
                  <a:pt x="612419" y="1589"/>
                </a:lnTo>
                <a:lnTo>
                  <a:pt x="630298" y="3973"/>
                </a:lnTo>
                <a:lnTo>
                  <a:pt x="647780" y="7151"/>
                </a:lnTo>
                <a:lnTo>
                  <a:pt x="664864" y="10727"/>
                </a:lnTo>
                <a:lnTo>
                  <a:pt x="681551" y="15098"/>
                </a:lnTo>
                <a:lnTo>
                  <a:pt x="697841" y="20263"/>
                </a:lnTo>
                <a:lnTo>
                  <a:pt x="714131" y="26620"/>
                </a:lnTo>
                <a:lnTo>
                  <a:pt x="729626" y="33374"/>
                </a:lnTo>
                <a:lnTo>
                  <a:pt x="745122" y="41321"/>
                </a:lnTo>
                <a:lnTo>
                  <a:pt x="759822" y="50062"/>
                </a:lnTo>
                <a:lnTo>
                  <a:pt x="774920" y="59200"/>
                </a:lnTo>
                <a:lnTo>
                  <a:pt x="788826" y="69530"/>
                </a:lnTo>
                <a:lnTo>
                  <a:pt x="803130" y="80655"/>
                </a:lnTo>
                <a:lnTo>
                  <a:pt x="816638" y="92575"/>
                </a:lnTo>
                <a:lnTo>
                  <a:pt x="830147" y="105289"/>
                </a:lnTo>
                <a:lnTo>
                  <a:pt x="842464" y="118798"/>
                </a:lnTo>
                <a:lnTo>
                  <a:pt x="854780" y="132307"/>
                </a:lnTo>
                <a:lnTo>
                  <a:pt x="865508" y="146610"/>
                </a:lnTo>
                <a:lnTo>
                  <a:pt x="876235" y="160516"/>
                </a:lnTo>
                <a:lnTo>
                  <a:pt x="885374" y="175615"/>
                </a:lnTo>
                <a:lnTo>
                  <a:pt x="894115" y="190315"/>
                </a:lnTo>
                <a:lnTo>
                  <a:pt x="901664" y="205811"/>
                </a:lnTo>
                <a:lnTo>
                  <a:pt x="908815" y="221306"/>
                </a:lnTo>
                <a:lnTo>
                  <a:pt x="915172" y="237596"/>
                </a:lnTo>
                <a:lnTo>
                  <a:pt x="920337" y="253886"/>
                </a:lnTo>
                <a:lnTo>
                  <a:pt x="924708" y="270574"/>
                </a:lnTo>
                <a:lnTo>
                  <a:pt x="928284" y="287658"/>
                </a:lnTo>
                <a:lnTo>
                  <a:pt x="931462" y="304743"/>
                </a:lnTo>
                <a:lnTo>
                  <a:pt x="933449" y="322622"/>
                </a:lnTo>
                <a:lnTo>
                  <a:pt x="934641" y="340502"/>
                </a:lnTo>
                <a:lnTo>
                  <a:pt x="935038" y="359175"/>
                </a:lnTo>
                <a:lnTo>
                  <a:pt x="934641" y="377452"/>
                </a:lnTo>
                <a:lnTo>
                  <a:pt x="933449" y="395331"/>
                </a:lnTo>
                <a:lnTo>
                  <a:pt x="931462" y="413211"/>
                </a:lnTo>
                <a:lnTo>
                  <a:pt x="928284" y="430693"/>
                </a:lnTo>
                <a:lnTo>
                  <a:pt x="924708" y="447777"/>
                </a:lnTo>
                <a:lnTo>
                  <a:pt x="920337" y="464465"/>
                </a:lnTo>
                <a:lnTo>
                  <a:pt x="915172" y="480755"/>
                </a:lnTo>
                <a:lnTo>
                  <a:pt x="908815" y="496647"/>
                </a:lnTo>
                <a:lnTo>
                  <a:pt x="901664" y="512540"/>
                </a:lnTo>
                <a:lnTo>
                  <a:pt x="894115" y="527638"/>
                </a:lnTo>
                <a:lnTo>
                  <a:pt x="885374" y="543134"/>
                </a:lnTo>
                <a:lnTo>
                  <a:pt x="876235" y="557437"/>
                </a:lnTo>
                <a:lnTo>
                  <a:pt x="865508" y="572138"/>
                </a:lnTo>
                <a:lnTo>
                  <a:pt x="854780" y="585647"/>
                </a:lnTo>
                <a:lnTo>
                  <a:pt x="842464" y="599553"/>
                </a:lnTo>
                <a:lnTo>
                  <a:pt x="830147" y="612664"/>
                </a:lnTo>
                <a:lnTo>
                  <a:pt x="830147" y="613061"/>
                </a:lnTo>
                <a:lnTo>
                  <a:pt x="822201" y="620611"/>
                </a:lnTo>
                <a:lnTo>
                  <a:pt x="813857" y="628160"/>
                </a:lnTo>
                <a:lnTo>
                  <a:pt x="805911" y="634914"/>
                </a:lnTo>
                <a:lnTo>
                  <a:pt x="797964" y="641668"/>
                </a:lnTo>
                <a:lnTo>
                  <a:pt x="791607" y="619419"/>
                </a:lnTo>
                <a:lnTo>
                  <a:pt x="785250" y="597963"/>
                </a:lnTo>
                <a:lnTo>
                  <a:pt x="778496" y="576111"/>
                </a:lnTo>
                <a:lnTo>
                  <a:pt x="771344" y="553861"/>
                </a:lnTo>
                <a:lnTo>
                  <a:pt x="780880" y="543928"/>
                </a:lnTo>
                <a:lnTo>
                  <a:pt x="790018" y="533201"/>
                </a:lnTo>
                <a:lnTo>
                  <a:pt x="798759" y="522473"/>
                </a:lnTo>
                <a:lnTo>
                  <a:pt x="806705" y="511745"/>
                </a:lnTo>
                <a:lnTo>
                  <a:pt x="813857" y="500223"/>
                </a:lnTo>
                <a:lnTo>
                  <a:pt x="820611" y="488701"/>
                </a:lnTo>
                <a:lnTo>
                  <a:pt x="826571" y="476782"/>
                </a:lnTo>
                <a:lnTo>
                  <a:pt x="831736" y="464862"/>
                </a:lnTo>
                <a:lnTo>
                  <a:pt x="836504" y="452545"/>
                </a:lnTo>
                <a:lnTo>
                  <a:pt x="840477" y="439831"/>
                </a:lnTo>
                <a:lnTo>
                  <a:pt x="844053" y="427117"/>
                </a:lnTo>
                <a:lnTo>
                  <a:pt x="846834" y="414005"/>
                </a:lnTo>
                <a:lnTo>
                  <a:pt x="849218" y="400894"/>
                </a:lnTo>
                <a:lnTo>
                  <a:pt x="850807" y="386988"/>
                </a:lnTo>
                <a:lnTo>
                  <a:pt x="851602" y="373479"/>
                </a:lnTo>
                <a:lnTo>
                  <a:pt x="851999" y="359175"/>
                </a:lnTo>
                <a:lnTo>
                  <a:pt x="851602" y="344872"/>
                </a:lnTo>
                <a:lnTo>
                  <a:pt x="850807" y="330966"/>
                </a:lnTo>
                <a:lnTo>
                  <a:pt x="849218" y="317457"/>
                </a:lnTo>
                <a:lnTo>
                  <a:pt x="846834" y="303948"/>
                </a:lnTo>
                <a:lnTo>
                  <a:pt x="844053" y="291234"/>
                </a:lnTo>
                <a:lnTo>
                  <a:pt x="840477" y="278123"/>
                </a:lnTo>
                <a:lnTo>
                  <a:pt x="836504" y="265806"/>
                </a:lnTo>
                <a:lnTo>
                  <a:pt x="831736" y="253092"/>
                </a:lnTo>
                <a:lnTo>
                  <a:pt x="826571" y="241172"/>
                </a:lnTo>
                <a:lnTo>
                  <a:pt x="820611" y="229253"/>
                </a:lnTo>
                <a:lnTo>
                  <a:pt x="813460" y="217730"/>
                </a:lnTo>
                <a:lnTo>
                  <a:pt x="806308" y="206605"/>
                </a:lnTo>
                <a:lnTo>
                  <a:pt x="798759" y="195481"/>
                </a:lnTo>
                <a:lnTo>
                  <a:pt x="789621" y="185150"/>
                </a:lnTo>
                <a:lnTo>
                  <a:pt x="780880" y="174820"/>
                </a:lnTo>
                <a:lnTo>
                  <a:pt x="770947" y="164092"/>
                </a:lnTo>
                <a:lnTo>
                  <a:pt x="760617" y="154556"/>
                </a:lnTo>
                <a:lnTo>
                  <a:pt x="750287" y="145021"/>
                </a:lnTo>
                <a:lnTo>
                  <a:pt x="739559" y="136677"/>
                </a:lnTo>
                <a:lnTo>
                  <a:pt x="728434" y="129128"/>
                </a:lnTo>
                <a:lnTo>
                  <a:pt x="717310" y="121976"/>
                </a:lnTo>
                <a:lnTo>
                  <a:pt x="705788" y="114825"/>
                </a:lnTo>
                <a:lnTo>
                  <a:pt x="693868" y="108865"/>
                </a:lnTo>
                <a:lnTo>
                  <a:pt x="682346" y="103700"/>
                </a:lnTo>
                <a:lnTo>
                  <a:pt x="669632" y="98932"/>
                </a:lnTo>
                <a:lnTo>
                  <a:pt x="657315" y="94959"/>
                </a:lnTo>
                <a:lnTo>
                  <a:pt x="644204" y="91383"/>
                </a:lnTo>
                <a:lnTo>
                  <a:pt x="631490" y="88204"/>
                </a:lnTo>
                <a:lnTo>
                  <a:pt x="617584" y="86218"/>
                </a:lnTo>
                <a:lnTo>
                  <a:pt x="604472" y="84628"/>
                </a:lnTo>
                <a:lnTo>
                  <a:pt x="590169" y="83436"/>
                </a:lnTo>
                <a:lnTo>
                  <a:pt x="576263" y="83436"/>
                </a:lnTo>
                <a:lnTo>
                  <a:pt x="561960" y="83436"/>
                </a:lnTo>
                <a:lnTo>
                  <a:pt x="548451" y="84628"/>
                </a:lnTo>
                <a:lnTo>
                  <a:pt x="534545" y="86218"/>
                </a:lnTo>
                <a:lnTo>
                  <a:pt x="521434" y="88204"/>
                </a:lnTo>
                <a:lnTo>
                  <a:pt x="507925" y="91383"/>
                </a:lnTo>
                <a:lnTo>
                  <a:pt x="495211" y="94959"/>
                </a:lnTo>
                <a:lnTo>
                  <a:pt x="482497" y="98932"/>
                </a:lnTo>
                <a:lnTo>
                  <a:pt x="470578" y="103700"/>
                </a:lnTo>
                <a:lnTo>
                  <a:pt x="458658" y="108865"/>
                </a:lnTo>
                <a:lnTo>
                  <a:pt x="446341" y="114825"/>
                </a:lnTo>
                <a:lnTo>
                  <a:pt x="435217" y="121976"/>
                </a:lnTo>
                <a:lnTo>
                  <a:pt x="423694" y="129128"/>
                </a:lnTo>
                <a:lnTo>
                  <a:pt x="412967" y="136677"/>
                </a:lnTo>
                <a:lnTo>
                  <a:pt x="401842" y="145021"/>
                </a:lnTo>
                <a:lnTo>
                  <a:pt x="391512" y="154556"/>
                </a:lnTo>
                <a:lnTo>
                  <a:pt x="381579" y="164092"/>
                </a:lnTo>
                <a:lnTo>
                  <a:pt x="381182" y="164092"/>
                </a:lnTo>
                <a:lnTo>
                  <a:pt x="371249" y="174820"/>
                </a:lnTo>
                <a:lnTo>
                  <a:pt x="362111" y="185150"/>
                </a:lnTo>
                <a:lnTo>
                  <a:pt x="353767" y="195481"/>
                </a:lnTo>
                <a:lnTo>
                  <a:pt x="345821" y="207003"/>
                </a:lnTo>
                <a:lnTo>
                  <a:pt x="338669" y="218128"/>
                </a:lnTo>
                <a:lnTo>
                  <a:pt x="331915" y="229253"/>
                </a:lnTo>
                <a:lnTo>
                  <a:pt x="325955" y="241172"/>
                </a:lnTo>
                <a:lnTo>
                  <a:pt x="320790" y="253092"/>
                </a:lnTo>
                <a:lnTo>
                  <a:pt x="315625" y="265806"/>
                </a:lnTo>
                <a:lnTo>
                  <a:pt x="311652" y="278123"/>
                </a:lnTo>
                <a:lnTo>
                  <a:pt x="308473" y="291234"/>
                </a:lnTo>
                <a:lnTo>
                  <a:pt x="305692" y="303948"/>
                </a:lnTo>
                <a:lnTo>
                  <a:pt x="303308" y="317457"/>
                </a:lnTo>
                <a:lnTo>
                  <a:pt x="301719" y="330966"/>
                </a:lnTo>
                <a:lnTo>
                  <a:pt x="300924" y="345269"/>
                </a:lnTo>
                <a:lnTo>
                  <a:pt x="300527" y="359175"/>
                </a:lnTo>
                <a:lnTo>
                  <a:pt x="300924" y="373479"/>
                </a:lnTo>
                <a:lnTo>
                  <a:pt x="301719" y="386988"/>
                </a:lnTo>
                <a:lnTo>
                  <a:pt x="303308" y="400894"/>
                </a:lnTo>
                <a:lnTo>
                  <a:pt x="305692" y="414005"/>
                </a:lnTo>
                <a:lnTo>
                  <a:pt x="308473" y="427514"/>
                </a:lnTo>
                <a:lnTo>
                  <a:pt x="311652" y="440228"/>
                </a:lnTo>
                <a:lnTo>
                  <a:pt x="315625" y="452545"/>
                </a:lnTo>
                <a:lnTo>
                  <a:pt x="320790" y="464862"/>
                </a:lnTo>
                <a:lnTo>
                  <a:pt x="325955" y="476782"/>
                </a:lnTo>
                <a:lnTo>
                  <a:pt x="331915" y="489098"/>
                </a:lnTo>
                <a:lnTo>
                  <a:pt x="338669" y="500223"/>
                </a:lnTo>
                <a:lnTo>
                  <a:pt x="345821" y="511745"/>
                </a:lnTo>
                <a:lnTo>
                  <a:pt x="353767" y="522870"/>
                </a:lnTo>
                <a:lnTo>
                  <a:pt x="362111" y="533201"/>
                </a:lnTo>
                <a:lnTo>
                  <a:pt x="371249" y="543928"/>
                </a:lnTo>
                <a:lnTo>
                  <a:pt x="381182" y="554258"/>
                </a:lnTo>
                <a:lnTo>
                  <a:pt x="387539" y="560218"/>
                </a:lnTo>
                <a:lnTo>
                  <a:pt x="393896" y="566575"/>
                </a:lnTo>
                <a:lnTo>
                  <a:pt x="400650" y="572138"/>
                </a:lnTo>
                <a:lnTo>
                  <a:pt x="407405" y="577700"/>
                </a:lnTo>
                <a:lnTo>
                  <a:pt x="414159" y="582468"/>
                </a:lnTo>
                <a:lnTo>
                  <a:pt x="420913" y="587633"/>
                </a:lnTo>
                <a:lnTo>
                  <a:pt x="428065" y="592401"/>
                </a:lnTo>
                <a:lnTo>
                  <a:pt x="435614" y="597169"/>
                </a:lnTo>
                <a:lnTo>
                  <a:pt x="442368" y="601142"/>
                </a:lnTo>
                <a:lnTo>
                  <a:pt x="449917" y="605115"/>
                </a:lnTo>
                <a:lnTo>
                  <a:pt x="457069" y="608691"/>
                </a:lnTo>
                <a:lnTo>
                  <a:pt x="465015" y="612267"/>
                </a:lnTo>
                <a:lnTo>
                  <a:pt x="472564" y="615445"/>
                </a:lnTo>
                <a:lnTo>
                  <a:pt x="480113" y="618227"/>
                </a:lnTo>
                <a:lnTo>
                  <a:pt x="488457" y="621008"/>
                </a:lnTo>
                <a:lnTo>
                  <a:pt x="496403" y="623789"/>
                </a:lnTo>
                <a:lnTo>
                  <a:pt x="498787" y="634914"/>
                </a:lnTo>
                <a:lnTo>
                  <a:pt x="501171" y="645642"/>
                </a:lnTo>
                <a:lnTo>
                  <a:pt x="505541" y="667891"/>
                </a:lnTo>
                <a:lnTo>
                  <a:pt x="508720" y="690141"/>
                </a:lnTo>
                <a:lnTo>
                  <a:pt x="511501" y="712788"/>
                </a:lnTo>
                <a:lnTo>
                  <a:pt x="498390" y="710404"/>
                </a:lnTo>
                <a:lnTo>
                  <a:pt x="484881" y="707226"/>
                </a:lnTo>
                <a:lnTo>
                  <a:pt x="472167" y="703253"/>
                </a:lnTo>
                <a:lnTo>
                  <a:pt x="459453" y="699279"/>
                </a:lnTo>
                <a:lnTo>
                  <a:pt x="446739" y="694909"/>
                </a:lnTo>
                <a:lnTo>
                  <a:pt x="434819" y="690141"/>
                </a:lnTo>
                <a:lnTo>
                  <a:pt x="422503" y="684579"/>
                </a:lnTo>
                <a:lnTo>
                  <a:pt x="410583" y="678619"/>
                </a:lnTo>
                <a:lnTo>
                  <a:pt x="398664" y="671864"/>
                </a:lnTo>
                <a:lnTo>
                  <a:pt x="387142" y="665110"/>
                </a:lnTo>
                <a:lnTo>
                  <a:pt x="376017" y="657561"/>
                </a:lnTo>
                <a:lnTo>
                  <a:pt x="364892" y="649615"/>
                </a:lnTo>
                <a:lnTo>
                  <a:pt x="354164" y="641271"/>
                </a:lnTo>
                <a:lnTo>
                  <a:pt x="343040" y="632133"/>
                </a:lnTo>
                <a:lnTo>
                  <a:pt x="332709" y="622994"/>
                </a:lnTo>
                <a:lnTo>
                  <a:pt x="322379" y="612664"/>
                </a:lnTo>
                <a:lnTo>
                  <a:pt x="309665" y="599553"/>
                </a:lnTo>
                <a:lnTo>
                  <a:pt x="297746" y="585647"/>
                </a:lnTo>
                <a:lnTo>
                  <a:pt x="286621" y="572138"/>
                </a:lnTo>
                <a:lnTo>
                  <a:pt x="276291" y="557437"/>
                </a:lnTo>
                <a:lnTo>
                  <a:pt x="267153" y="543134"/>
                </a:lnTo>
                <a:lnTo>
                  <a:pt x="258412" y="527638"/>
                </a:lnTo>
                <a:lnTo>
                  <a:pt x="250465" y="512540"/>
                </a:lnTo>
                <a:lnTo>
                  <a:pt x="243711" y="496647"/>
                </a:lnTo>
                <a:lnTo>
                  <a:pt x="237751" y="480755"/>
                </a:lnTo>
                <a:lnTo>
                  <a:pt x="231792" y="464465"/>
                </a:lnTo>
                <a:lnTo>
                  <a:pt x="227421" y="447777"/>
                </a:lnTo>
                <a:lnTo>
                  <a:pt x="223845" y="430693"/>
                </a:lnTo>
                <a:lnTo>
                  <a:pt x="221064" y="413211"/>
                </a:lnTo>
                <a:lnTo>
                  <a:pt x="219078" y="395331"/>
                </a:lnTo>
                <a:lnTo>
                  <a:pt x="217886" y="377452"/>
                </a:lnTo>
                <a:lnTo>
                  <a:pt x="217488" y="359175"/>
                </a:lnTo>
                <a:lnTo>
                  <a:pt x="217886" y="340502"/>
                </a:lnTo>
                <a:lnTo>
                  <a:pt x="219078" y="322622"/>
                </a:lnTo>
                <a:lnTo>
                  <a:pt x="221064" y="304743"/>
                </a:lnTo>
                <a:lnTo>
                  <a:pt x="223845" y="287658"/>
                </a:lnTo>
                <a:lnTo>
                  <a:pt x="227421" y="270574"/>
                </a:lnTo>
                <a:lnTo>
                  <a:pt x="231792" y="253886"/>
                </a:lnTo>
                <a:lnTo>
                  <a:pt x="237751" y="237596"/>
                </a:lnTo>
                <a:lnTo>
                  <a:pt x="243711" y="221306"/>
                </a:lnTo>
                <a:lnTo>
                  <a:pt x="250465" y="205811"/>
                </a:lnTo>
                <a:lnTo>
                  <a:pt x="258412" y="190315"/>
                </a:lnTo>
                <a:lnTo>
                  <a:pt x="267153" y="175615"/>
                </a:lnTo>
                <a:lnTo>
                  <a:pt x="276291" y="160516"/>
                </a:lnTo>
                <a:lnTo>
                  <a:pt x="286621" y="146610"/>
                </a:lnTo>
                <a:lnTo>
                  <a:pt x="297746" y="132307"/>
                </a:lnTo>
                <a:lnTo>
                  <a:pt x="309665" y="118798"/>
                </a:lnTo>
                <a:lnTo>
                  <a:pt x="322379" y="105289"/>
                </a:lnTo>
                <a:lnTo>
                  <a:pt x="335491" y="92575"/>
                </a:lnTo>
                <a:lnTo>
                  <a:pt x="349397" y="80655"/>
                </a:lnTo>
                <a:lnTo>
                  <a:pt x="363303" y="69530"/>
                </a:lnTo>
                <a:lnTo>
                  <a:pt x="378003" y="59200"/>
                </a:lnTo>
                <a:lnTo>
                  <a:pt x="392307" y="50062"/>
                </a:lnTo>
                <a:lnTo>
                  <a:pt x="407405" y="41321"/>
                </a:lnTo>
                <a:lnTo>
                  <a:pt x="422900" y="33374"/>
                </a:lnTo>
                <a:lnTo>
                  <a:pt x="438395" y="26620"/>
                </a:lnTo>
                <a:lnTo>
                  <a:pt x="454288" y="20263"/>
                </a:lnTo>
                <a:lnTo>
                  <a:pt x="470975" y="15098"/>
                </a:lnTo>
                <a:lnTo>
                  <a:pt x="487662" y="10727"/>
                </a:lnTo>
                <a:lnTo>
                  <a:pt x="504747" y="7151"/>
                </a:lnTo>
                <a:lnTo>
                  <a:pt x="522228" y="3973"/>
                </a:lnTo>
                <a:lnTo>
                  <a:pt x="539710" y="1589"/>
                </a:lnTo>
                <a:lnTo>
                  <a:pt x="557589" y="397"/>
                </a:lnTo>
                <a:lnTo>
                  <a:pt x="576263" y="0"/>
                </a:lnTo>
                <a:close/>
              </a:path>
            </a:pathLst>
          </a:custGeom>
          <a:extLst>
            <a:ext uri="{91240B29-F687-4F45-9708-019B960494DF}"/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2772" name="TextBox 52"/>
          <p:cNvSpPr txBox="1">
            <a:spLocks noChangeArrowheads="1"/>
          </p:cNvSpPr>
          <p:nvPr/>
        </p:nvSpPr>
        <p:spPr bwMode="auto">
          <a:xfrm>
            <a:off x="5021263" y="2533650"/>
            <a:ext cx="4902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latin typeface="Arial" pitchFamily="34" charset="0"/>
                <a:ea typeface="微软雅黑" pitchFamily="34" charset="-122"/>
              </a:rPr>
              <a:t>I. Getting the Gist with Logical Analysis</a:t>
            </a:r>
          </a:p>
        </p:txBody>
      </p:sp>
      <p:sp>
        <p:nvSpPr>
          <p:cNvPr id="32773" name="文本框 4"/>
          <p:cNvSpPr txBox="1">
            <a:spLocks noChangeArrowheads="1"/>
          </p:cNvSpPr>
          <p:nvPr/>
        </p:nvSpPr>
        <p:spPr bwMode="auto">
          <a:xfrm>
            <a:off x="4330700" y="3886200"/>
            <a:ext cx="4975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latin typeface="Arial" pitchFamily="34" charset="0"/>
                <a:ea typeface="微软雅黑" pitchFamily="34" charset="-122"/>
              </a:rPr>
              <a:t>II. </a:t>
            </a:r>
            <a:r>
              <a:rPr lang="en-US" altLang="zh-CN" b="1" u="sng">
                <a:latin typeface="Arial" pitchFamily="34" charset="0"/>
                <a:ea typeface="微软雅黑" pitchFamily="34" charset="-122"/>
              </a:rPr>
              <a:t>Getting the Gist with Memory and Notes</a:t>
            </a:r>
          </a:p>
        </p:txBody>
      </p:sp>
      <p:sp>
        <p:nvSpPr>
          <p:cNvPr id="224" name=" 224"/>
          <p:cNvSpPr/>
          <p:nvPr/>
        </p:nvSpPr>
        <p:spPr>
          <a:xfrm rot="5400000">
            <a:off x="4509293" y="2856707"/>
            <a:ext cx="360363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" name=" 224"/>
          <p:cNvSpPr/>
          <p:nvPr/>
        </p:nvSpPr>
        <p:spPr>
          <a:xfrm rot="5400000">
            <a:off x="3933032" y="4207669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338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2776" name="文本框 4"/>
          <p:cNvSpPr txBox="1">
            <a:spLocks noChangeArrowheads="1"/>
          </p:cNvSpPr>
          <p:nvPr/>
        </p:nvSpPr>
        <p:spPr bwMode="auto">
          <a:xfrm>
            <a:off x="3475038" y="5126038"/>
            <a:ext cx="275907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Arial" pitchFamily="34" charset="0"/>
              </a:rPr>
              <a:t>III. Conclusion</a:t>
            </a:r>
          </a:p>
        </p:txBody>
      </p:sp>
      <p:sp>
        <p:nvSpPr>
          <p:cNvPr id="6" name=" 224"/>
          <p:cNvSpPr/>
          <p:nvPr/>
        </p:nvSpPr>
        <p:spPr>
          <a:xfrm rot="5400000">
            <a:off x="3078957" y="520144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8275" y="5919788"/>
            <a:ext cx="3121025" cy="5826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kern="0">
                <a:latin typeface="+mj-lt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IV. Assignments</a:t>
            </a:r>
          </a:p>
        </p:txBody>
      </p:sp>
      <p:sp>
        <p:nvSpPr>
          <p:cNvPr id="8" name=" 224"/>
          <p:cNvSpPr/>
          <p:nvPr/>
        </p:nvSpPr>
        <p:spPr>
          <a:xfrm rot="5400000">
            <a:off x="2210594" y="599519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3"/>
          <p:cNvSpPr>
            <a:spLocks noChangeArrowheads="1"/>
          </p:cNvSpPr>
          <p:nvPr/>
        </p:nvSpPr>
        <p:spPr bwMode="auto">
          <a:xfrm>
            <a:off x="866775" y="520700"/>
            <a:ext cx="8459788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II. Getting the Gist with </a:t>
            </a:r>
            <a:r>
              <a:rPr lang="en-US" altLang="zh-CN" sz="3600" b="1">
                <a:latin typeface="Arial" pitchFamily="34" charset="0"/>
                <a:ea typeface="微软雅黑" pitchFamily="34" charset="-122"/>
              </a:rPr>
              <a:t>Memory and Notes</a:t>
            </a:r>
            <a:endParaRPr lang="en-US" altLang="zh-CN" sz="3600" b="1">
              <a:solidFill>
                <a:schemeClr val="tx2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211263" y="2165350"/>
            <a:ext cx="6672262" cy="584200"/>
          </a:xfrm>
          <a:prstGeom prst="rect">
            <a:avLst/>
          </a:prstGeom>
          <a:solidFill>
            <a:srgbClr val="72A37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Drawing the Gist Map in the Mind</a:t>
            </a:r>
          </a:p>
        </p:txBody>
      </p:sp>
      <p:sp>
        <p:nvSpPr>
          <p:cNvPr id="55" name="Oval 23"/>
          <p:cNvSpPr>
            <a:spLocks noChangeArrowheads="1"/>
          </p:cNvSpPr>
          <p:nvPr/>
        </p:nvSpPr>
        <p:spPr bwMode="auto">
          <a:xfrm>
            <a:off x="769938" y="2351088"/>
            <a:ext cx="236537" cy="21431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11263" y="4381500"/>
            <a:ext cx="6672262" cy="5842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Structure of Interpreting Notes</a:t>
            </a:r>
          </a:p>
        </p:txBody>
      </p:sp>
      <p:sp>
        <p:nvSpPr>
          <p:cNvPr id="2" name="Oval 41"/>
          <p:cNvSpPr/>
          <p:nvPr/>
        </p:nvSpPr>
        <p:spPr>
          <a:xfrm>
            <a:off x="769938" y="4565650"/>
            <a:ext cx="236537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noFill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zh-CN" altLang="en-US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59"/>
          <p:cNvSpPr txBox="1"/>
          <p:nvPr/>
        </p:nvSpPr>
        <p:spPr>
          <a:xfrm>
            <a:off x="1211263" y="3232150"/>
            <a:ext cx="6672262" cy="5826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Retaining Gist with Notes</a:t>
            </a:r>
          </a:p>
        </p:txBody>
      </p:sp>
      <p:sp>
        <p:nvSpPr>
          <p:cNvPr id="4" name=" 224"/>
          <p:cNvSpPr/>
          <p:nvPr/>
        </p:nvSpPr>
        <p:spPr>
          <a:xfrm rot="5400000">
            <a:off x="373856" y="818357"/>
            <a:ext cx="360363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338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8" name="Oval 14"/>
          <p:cNvSpPr/>
          <p:nvPr/>
        </p:nvSpPr>
        <p:spPr>
          <a:xfrm>
            <a:off x="782638" y="3416300"/>
            <a:ext cx="236537" cy="2143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zh-CN" altLang="en-US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5" grpId="0" bldLvl="0" animBg="1"/>
      <p:bldP spid="63" grpId="0" bldLvl="0" animBg="1"/>
      <p:bldP spid="2" grpId="0" bldLvl="0" animBg="1"/>
      <p:bldP spid="3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75" y="622300"/>
            <a:ext cx="6699250" cy="618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Box 13"/>
          <p:cNvSpPr txBox="1">
            <a:spLocks noChangeArrowheads="1"/>
          </p:cNvSpPr>
          <p:nvPr/>
        </p:nvSpPr>
        <p:spPr bwMode="auto">
          <a:xfrm flipH="1">
            <a:off x="3135313" y="1814513"/>
            <a:ext cx="24749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4400" b="1">
                <a:solidFill>
                  <a:srgbClr val="BD6E1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How</a:t>
            </a:r>
          </a:p>
        </p:txBody>
      </p:sp>
      <p:sp>
        <p:nvSpPr>
          <p:cNvPr id="34820" name="TextBox 14"/>
          <p:cNvSpPr txBox="1">
            <a:spLocks noChangeArrowheads="1"/>
          </p:cNvSpPr>
          <p:nvPr/>
        </p:nvSpPr>
        <p:spPr bwMode="auto">
          <a:xfrm>
            <a:off x="2490788" y="2674938"/>
            <a:ext cx="45751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Logic layers and relations:</a:t>
            </a:r>
          </a:p>
          <a:p>
            <a:r>
              <a:rPr lang="en-US" altLang="zh-CN" b="1">
                <a:latin typeface="Times New Roman" pitchFamily="18" charset="0"/>
                <a:ea typeface="微软雅黑" pitchFamily="34" charset="-122"/>
                <a:sym typeface="Arial" pitchFamily="34" charset="0"/>
              </a:rPr>
              <a:t>    1. ......</a:t>
            </a:r>
          </a:p>
          <a:p>
            <a:r>
              <a:rPr lang="en-US" altLang="zh-CN" b="1">
                <a:latin typeface="Times New Roman" pitchFamily="18" charset="0"/>
                <a:ea typeface="微软雅黑" pitchFamily="34" charset="-122"/>
                <a:sym typeface="Arial" pitchFamily="34" charset="0"/>
              </a:rPr>
              <a:t>    2. ......</a:t>
            </a:r>
          </a:p>
          <a:p>
            <a:r>
              <a:rPr lang="en-US" altLang="zh-CN" b="1">
                <a:latin typeface="Times New Roman" pitchFamily="18" charset="0"/>
                <a:ea typeface="微软雅黑" pitchFamily="34" charset="-122"/>
                <a:sym typeface="Arial" pitchFamily="34" charset="0"/>
              </a:rPr>
              <a:t>    3. ......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487362" y="385763"/>
            <a:ext cx="7942289" cy="646331"/>
          </a:xfrm>
          <a:prstGeom prst="rect">
            <a:avLst/>
          </a:prstGeom>
          <a:solidFill>
            <a:srgbClr val="72A37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Drawing the Gist Map in 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the </a:t>
            </a:r>
            <a:r>
              <a:rPr lang="en-US" altLang="zh-CN" sz="3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91776" y="1893570"/>
            <a:ext cx="700278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noProof="1">
                <a:solidFill>
                  <a:schemeClr val="accent3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  </a:t>
            </a:r>
            <a:r>
              <a:rPr lang="en-US" altLang="zh-CN" noProof="1">
                <a:solidFill>
                  <a:schemeClr val="accent3">
                    <a:lumMod val="50000"/>
                  </a:schemeClr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President Xi's Speech at CIIE</a:t>
            </a:r>
          </a:p>
        </p:txBody>
      </p:sp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541338" y="944563"/>
            <a:ext cx="834072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b="1" i="1" noProof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Watch the following video clip and retell the gist in the </a:t>
            </a:r>
            <a:r>
              <a:rPr lang="en-US" altLang="zh-CN" sz="2800" b="1" i="1" noProof="1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SOURCE </a:t>
            </a:r>
            <a:r>
              <a:rPr lang="en-US" altLang="zh-CN" sz="2800" b="1" i="1" noProof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language. Please DON’T take down </a:t>
            </a:r>
            <a:r>
              <a:rPr lang="en-US" altLang="zh-CN" sz="2800" b="1" i="1" noProof="1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800" b="1" i="1" noProof="1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otes</a:t>
            </a:r>
            <a:r>
              <a:rPr lang="en-US" altLang="zh-CN" sz="2800" b="1" i="1" noProof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altLang="zh-CN" sz="2800" b="1" i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5844" name="TextBox 52"/>
          <p:cNvSpPr txBox="1">
            <a:spLocks noChangeArrowheads="1"/>
          </p:cNvSpPr>
          <p:nvPr/>
        </p:nvSpPr>
        <p:spPr bwMode="auto">
          <a:xfrm>
            <a:off x="293688" y="241300"/>
            <a:ext cx="7589837" cy="646113"/>
          </a:xfrm>
          <a:prstGeom prst="rect">
            <a:avLst/>
          </a:prstGeom>
          <a:solidFill>
            <a:srgbClr val="72A37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Drawing the Gist Map in the Mind</a:t>
            </a:r>
          </a:p>
        </p:txBody>
      </p:sp>
      <p:pic>
        <p:nvPicPr>
          <p:cNvPr id="7" name="President Xi's Speech at CI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989138"/>
            <a:ext cx="7015162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337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4800" y="225425"/>
            <a:ext cx="6157913" cy="731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Box 13"/>
          <p:cNvSpPr txBox="1">
            <a:spLocks noChangeArrowheads="1"/>
          </p:cNvSpPr>
          <p:nvPr/>
        </p:nvSpPr>
        <p:spPr bwMode="auto">
          <a:xfrm flipH="1">
            <a:off x="3205163" y="1271588"/>
            <a:ext cx="24749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4000" b="1">
                <a:solidFill>
                  <a:srgbClr val="BD6E1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Gist</a:t>
            </a:r>
          </a:p>
        </p:txBody>
      </p:sp>
      <p:sp>
        <p:nvSpPr>
          <p:cNvPr id="36868" name="TextBox 14"/>
          <p:cNvSpPr txBox="1">
            <a:spLocks noChangeArrowheads="1"/>
          </p:cNvSpPr>
          <p:nvPr/>
        </p:nvSpPr>
        <p:spPr bwMode="auto">
          <a:xfrm>
            <a:off x="2603500" y="1757363"/>
            <a:ext cx="42989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Theme: CIIE</a:t>
            </a:r>
          </a:p>
          <a:p>
            <a:pPr>
              <a:lnSpc>
                <a:spcPct val="150000"/>
              </a:lnSpc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Layers:</a:t>
            </a:r>
          </a:p>
          <a:p>
            <a:pPr>
              <a:lnSpc>
                <a:spcPct val="150000"/>
              </a:lnSpc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  1. significance in history</a:t>
            </a:r>
          </a:p>
          <a:p>
            <a:pPr>
              <a:lnSpc>
                <a:spcPct val="150000"/>
              </a:lnSpc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  2. opening up </a:t>
            </a:r>
          </a:p>
          <a:p>
            <a:pPr>
              <a:lnSpc>
                <a:spcPct val="150000"/>
              </a:lnSpc>
            </a:pPr>
            <a:r>
              <a:rPr lang="en-US" altLang="zh-CN" b="1">
                <a:latin typeface="Times New Roman" pitchFamily="18" charset="0"/>
                <a:ea typeface="微软雅黑" pitchFamily="34" charset="-122"/>
              </a:rPr>
              <a:t>  3. trade </a:t>
            </a:r>
          </a:p>
          <a:p>
            <a:pPr>
              <a:lnSpc>
                <a:spcPct val="150000"/>
              </a:lnSpc>
            </a:pPr>
            <a:endParaRPr lang="en-US" altLang="zh-CN" b="1">
              <a:latin typeface="Times New Roman" pitchFamily="18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5364163" y="5013325"/>
            <a:ext cx="4078287" cy="1368425"/>
          </a:xfrm>
          <a:prstGeom prst="wedgeEllipseCallout">
            <a:avLst>
              <a:gd name="adj1" fmla="val -41830"/>
              <a:gd name="adj2" fmla="val -885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2800" b="1" noProof="1">
                <a:cs typeface="Calibri" panose="020F0502020204030204" pitchFamily="34" charset="0"/>
                <a:sym typeface="+mn-ea"/>
              </a:rPr>
              <a:t>grasp </a:t>
            </a:r>
            <a:r>
              <a:rPr lang="en-US" sz="2800" b="1" u="sng" noProof="1">
                <a:cs typeface="Calibri" panose="020F0502020204030204" pitchFamily="34" charset="0"/>
                <a:sym typeface="+mn-ea"/>
              </a:rPr>
              <a:t>meaning</a:t>
            </a:r>
            <a:r>
              <a:rPr lang="en-US" sz="2800" b="1" noProof="1">
                <a:cs typeface="Calibri" panose="020F0502020204030204" pitchFamily="34" charset="0"/>
                <a:sym typeface="+mn-ea"/>
              </a:rPr>
              <a:t>; </a:t>
            </a:r>
          </a:p>
          <a:p>
            <a:pPr algn="ctr" eaLnBrk="0" hangingPunct="0">
              <a:defRPr/>
            </a:pPr>
            <a:r>
              <a:rPr lang="en-US" sz="2800" b="1" noProof="1">
                <a:cs typeface="Calibri" panose="020F0502020204030204" pitchFamily="34" charset="0"/>
                <a:sym typeface="+mn-ea"/>
              </a:rPr>
              <a:t>memorize </a:t>
            </a:r>
            <a:r>
              <a:rPr lang="en-US" sz="2800" b="1" u="sng" noProof="1">
                <a:cs typeface="Calibri" panose="020F0502020204030204" pitchFamily="34" charset="0"/>
                <a:sym typeface="+mn-ea"/>
              </a:rPr>
              <a:t>key words</a:t>
            </a:r>
          </a:p>
        </p:txBody>
      </p:sp>
      <p:sp>
        <p:nvSpPr>
          <p:cNvPr id="36870" name="TextBox 52"/>
          <p:cNvSpPr txBox="1">
            <a:spLocks noChangeArrowheads="1"/>
          </p:cNvSpPr>
          <p:nvPr/>
        </p:nvSpPr>
        <p:spPr bwMode="auto">
          <a:xfrm>
            <a:off x="346075" y="225425"/>
            <a:ext cx="7537450" cy="646113"/>
          </a:xfrm>
          <a:prstGeom prst="rect">
            <a:avLst/>
          </a:prstGeom>
          <a:solidFill>
            <a:srgbClr val="72A37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Drawing the Gist Map in the Mind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833438" y="1112838"/>
            <a:ext cx="834072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b="1" i="1" noProof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Watch the video clip again and take notes, then retell it in the TARGET language.</a:t>
            </a:r>
            <a:endParaRPr lang="en-US" altLang="zh-CN" sz="2800" b="1" i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TextBox 59"/>
          <p:cNvSpPr txBox="1"/>
          <p:nvPr/>
        </p:nvSpPr>
        <p:spPr>
          <a:xfrm>
            <a:off x="404813" y="301625"/>
            <a:ext cx="5761037" cy="6461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Retaining Gist with Notes</a:t>
            </a:r>
          </a:p>
        </p:txBody>
      </p:sp>
      <p:pic>
        <p:nvPicPr>
          <p:cNvPr id="5" name="President Xi's Speech at CI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05038"/>
            <a:ext cx="74009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37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椭圆 67"/>
          <p:cNvSpPr/>
          <p:nvPr/>
        </p:nvSpPr>
        <p:spPr>
          <a:xfrm>
            <a:off x="1283366" y="2619450"/>
            <a:ext cx="179566" cy="159176"/>
          </a:xfrm>
          <a:prstGeom prst="ellipse">
            <a:avLst/>
          </a:prstGeom>
          <a:gradFill flip="none" rotWithShape="1">
            <a:gsLst>
              <a:gs pos="44000">
                <a:srgbClr val="0070C0">
                  <a:shade val="30000"/>
                  <a:satMod val="115000"/>
                </a:srgbClr>
              </a:gs>
              <a:gs pos="81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6805" y="2084763"/>
            <a:ext cx="179567" cy="159175"/>
          </a:xfrm>
          <a:prstGeom prst="ellipse">
            <a:avLst/>
          </a:prstGeom>
          <a:gradFill flip="none" rotWithShape="1">
            <a:gsLst>
              <a:gs pos="44000">
                <a:srgbClr val="0070C0">
                  <a:shade val="30000"/>
                  <a:satMod val="115000"/>
                </a:srgbClr>
              </a:gs>
              <a:gs pos="81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19430" y="1453515"/>
            <a:ext cx="8086725" cy="1403350"/>
          </a:xfrm>
          <a:prstGeom prst="roundRect">
            <a:avLst>
              <a:gd name="adj" fmla="val 7863"/>
            </a:avLst>
          </a:pr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25400" h="44450" prst="angle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五边形 4"/>
          <p:cNvSpPr/>
          <p:nvPr/>
        </p:nvSpPr>
        <p:spPr>
          <a:xfrm>
            <a:off x="604838" y="1571625"/>
            <a:ext cx="2162175" cy="1166813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Knowledge</a:t>
            </a:r>
            <a:r>
              <a:rPr lang="en-US" altLang="zh-CN" sz="2700" b="1" kern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700" kern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54088" y="2779713"/>
            <a:ext cx="1471612" cy="3857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400" dirty="0" smtClean="0">
                <a:solidFill>
                  <a:srgbClr val="004F8A"/>
                </a:solidFill>
                <a:effectLst>
                  <a:outerShdw dist="38100" dir="5400000" algn="t" rotWithShape="0">
                    <a:sysClr val="window" lastClr="FFFFFF">
                      <a:alpha val="40000"/>
                    </a:sysClr>
                  </a:outerShdw>
                </a:effectLst>
                <a:sym typeface="+mn-ea"/>
              </a:rPr>
              <a:t>  </a:t>
            </a:r>
            <a:endParaRPr lang="zh-CN" altLang="en-US" sz="2400" dirty="0">
              <a:solidFill>
                <a:srgbClr val="004F8A"/>
              </a:solidFill>
              <a:effectLst>
                <a:outerShdw dist="38100" dir="5400000" algn="t" rotWithShape="0">
                  <a:sysClr val="window" lastClr="FFFFFF">
                    <a:alpha val="40000"/>
                  </a:sysClr>
                </a:outerShdw>
              </a:effectLst>
              <a:sym typeface="+mn-ea"/>
            </a:endParaRPr>
          </a:p>
        </p:txBody>
      </p:sp>
      <p:sp>
        <p:nvSpPr>
          <p:cNvPr id="30" name="TextBox 62"/>
          <p:cNvSpPr txBox="1">
            <a:spLocks noChangeArrowheads="1"/>
          </p:cNvSpPr>
          <p:nvPr/>
        </p:nvSpPr>
        <p:spPr bwMode="auto">
          <a:xfrm>
            <a:off x="2767013" y="1473200"/>
            <a:ext cx="5940425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Master concepts of </a:t>
            </a:r>
            <a:r>
              <a:rPr lang="en-US" altLang="zh-CN" sz="2800" b="1" dirty="0">
                <a:latin typeface="Times New Roman" pitchFamily="18" charset="0"/>
                <a:ea typeface="微软雅黑" pitchFamily="34" charset="-122"/>
              </a:rPr>
              <a:t>gist</a:t>
            </a:r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 and </a:t>
            </a:r>
            <a:r>
              <a:rPr lang="en-US" altLang="zh-CN" sz="2800" b="1" dirty="0">
                <a:latin typeface="Times New Roman" pitchFamily="18" charset="0"/>
                <a:ea typeface="微软雅黑" pitchFamily="34" charset="-122"/>
              </a:rPr>
              <a:t>logical analysis </a:t>
            </a:r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and encyclopedic </a:t>
            </a:r>
            <a:r>
              <a:rPr lang="en-US" altLang="zh-CN" sz="2800" dirty="0" smtClean="0">
                <a:latin typeface="Times New Roman" pitchFamily="18" charset="0"/>
                <a:ea typeface="微软雅黑" pitchFamily="34" charset="-122"/>
              </a:rPr>
              <a:t>knowledge </a:t>
            </a:r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of </a:t>
            </a:r>
            <a:r>
              <a:rPr lang="en-US" altLang="zh-CN" sz="2800" b="1" dirty="0">
                <a:latin typeface="Times New Roman" pitchFamily="18" charset="0"/>
                <a:ea typeface="微软雅黑" pitchFamily="34" charset="-122"/>
              </a:rPr>
              <a:t>ceremonies </a:t>
            </a:r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and</a:t>
            </a:r>
            <a:r>
              <a:rPr lang="en-US" altLang="zh-CN" sz="2800" b="1" dirty="0">
                <a:latin typeface="Times New Roman" pitchFamily="18" charset="0"/>
                <a:ea typeface="微软雅黑" pitchFamily="34" charset="-122"/>
              </a:rPr>
              <a:t> receptions.</a:t>
            </a:r>
          </a:p>
        </p:txBody>
      </p:sp>
      <p:sp>
        <p:nvSpPr>
          <p:cNvPr id="4" name="矩形 3"/>
          <p:cNvSpPr/>
          <p:nvPr/>
        </p:nvSpPr>
        <p:spPr>
          <a:xfrm>
            <a:off x="407690" y="363608"/>
            <a:ext cx="4784090" cy="6451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b="1" noProof="1"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 </a:t>
            </a:r>
            <a:r>
              <a:rPr lang="en-US" altLang="zh-CN" sz="3600" b="1" noProof="1"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Teaching Objectives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19430" y="3166110"/>
            <a:ext cx="8086090" cy="1447800"/>
          </a:xfrm>
          <a:prstGeom prst="roundRect">
            <a:avLst>
              <a:gd name="adj" fmla="val 7863"/>
            </a:avLst>
          </a:pr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25400" h="44450" prst="angle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19430" y="4923155"/>
            <a:ext cx="8086090" cy="1398905"/>
          </a:xfrm>
          <a:prstGeom prst="roundRect">
            <a:avLst>
              <a:gd name="adj" fmla="val 7863"/>
            </a:avLst>
          </a:prstGeom>
          <a:gradFill flip="none" rotWithShape="1"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25400" h="44450" prst="angle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五边形 4"/>
          <p:cNvSpPr/>
          <p:nvPr/>
        </p:nvSpPr>
        <p:spPr>
          <a:xfrm>
            <a:off x="603250" y="3317875"/>
            <a:ext cx="1992313" cy="1144588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700" kern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  </a:t>
            </a:r>
            <a:r>
              <a:rPr lang="en-US" altLang="zh-CN" b="1" kern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Ability</a:t>
            </a:r>
          </a:p>
        </p:txBody>
      </p:sp>
      <p:sp>
        <p:nvSpPr>
          <p:cNvPr id="3" name="TextBox 62"/>
          <p:cNvSpPr txBox="1">
            <a:spLocks noChangeArrowheads="1"/>
          </p:cNvSpPr>
          <p:nvPr/>
        </p:nvSpPr>
        <p:spPr bwMode="auto">
          <a:xfrm>
            <a:off x="2520950" y="3413125"/>
            <a:ext cx="64341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Times New Roman" pitchFamily="18" charset="0"/>
                <a:ea typeface="微软雅黑" pitchFamily="34" charset="-122"/>
              </a:rPr>
              <a:t>Get the gist </a:t>
            </a:r>
            <a:r>
              <a:rPr lang="en-US" altLang="zh-CN" sz="2800">
                <a:latin typeface="Times New Roman" pitchFamily="18" charset="0"/>
                <a:ea typeface="微软雅黑" pitchFamily="34" charset="-122"/>
              </a:rPr>
              <a:t>through </a:t>
            </a:r>
            <a:r>
              <a:rPr lang="en-US" altLang="zh-CN" sz="2800" b="1">
                <a:latin typeface="Times New Roman" pitchFamily="18" charset="0"/>
                <a:ea typeface="微软雅黑" pitchFamily="34" charset="-122"/>
              </a:rPr>
              <a:t>logical analysis</a:t>
            </a:r>
            <a:r>
              <a:rPr lang="en-US" altLang="zh-CN" sz="2800">
                <a:latin typeface="Times New Roman" pitchFamily="18" charset="0"/>
                <a:ea typeface="微软雅黑" pitchFamily="34" charset="-122"/>
              </a:rPr>
              <a:t>, and enhance </a:t>
            </a:r>
            <a:r>
              <a:rPr lang="en-US" altLang="zh-CN" sz="2800" b="1">
                <a:latin typeface="Times New Roman" pitchFamily="18" charset="0"/>
                <a:ea typeface="微软雅黑" pitchFamily="34" charset="-122"/>
              </a:rPr>
              <a:t>language reconstruction </a:t>
            </a:r>
            <a:r>
              <a:rPr lang="en-US" altLang="zh-CN" sz="2800">
                <a:latin typeface="Times New Roman" pitchFamily="18" charset="0"/>
                <a:ea typeface="微软雅黑" pitchFamily="34" charset="-122"/>
              </a:rPr>
              <a:t>skills.</a:t>
            </a:r>
          </a:p>
        </p:txBody>
      </p:sp>
      <p:sp>
        <p:nvSpPr>
          <p:cNvPr id="5" name="五边形 4"/>
          <p:cNvSpPr/>
          <p:nvPr/>
        </p:nvSpPr>
        <p:spPr>
          <a:xfrm>
            <a:off x="623888" y="5070475"/>
            <a:ext cx="1971675" cy="979488"/>
          </a:xfrm>
          <a:custGeom>
            <a:avLst/>
            <a:gdLst>
              <a:gd name="connsiteX0" fmla="*/ 0 w 2448272"/>
              <a:gd name="connsiteY0" fmla="*/ 0 h 918020"/>
              <a:gd name="connsiteX1" fmla="*/ 2006227 w 2448272"/>
              <a:gd name="connsiteY1" fmla="*/ 0 h 918020"/>
              <a:gd name="connsiteX2" fmla="*/ 2448272 w 2448272"/>
              <a:gd name="connsiteY2" fmla="*/ 459010 h 918020"/>
              <a:gd name="connsiteX3" fmla="*/ 2006227 w 2448272"/>
              <a:gd name="connsiteY3" fmla="*/ 918020 h 918020"/>
              <a:gd name="connsiteX4" fmla="*/ 0 w 2448272"/>
              <a:gd name="connsiteY4" fmla="*/ 918020 h 918020"/>
              <a:gd name="connsiteX5" fmla="*/ 0 w 2448272"/>
              <a:gd name="connsiteY5" fmla="*/ 0 h 918020"/>
              <a:gd name="connsiteX0-1" fmla="*/ 0 w 2448272"/>
              <a:gd name="connsiteY0-2" fmla="*/ 0 h 918020"/>
              <a:gd name="connsiteX1-3" fmla="*/ 2006227 w 2448272"/>
              <a:gd name="connsiteY1-4" fmla="*/ 0 h 918020"/>
              <a:gd name="connsiteX2-5" fmla="*/ 2448272 w 2448272"/>
              <a:gd name="connsiteY2-6" fmla="*/ 459010 h 918020"/>
              <a:gd name="connsiteX3-7" fmla="*/ 2006227 w 2448272"/>
              <a:gd name="connsiteY3-8" fmla="*/ 918020 h 918020"/>
              <a:gd name="connsiteX4-9" fmla="*/ 0 w 2448272"/>
              <a:gd name="connsiteY4-10" fmla="*/ 918020 h 918020"/>
              <a:gd name="connsiteX5-11" fmla="*/ 3008 w 2448272"/>
              <a:gd name="connsiteY5-12" fmla="*/ 436506 h 918020"/>
              <a:gd name="connsiteX6" fmla="*/ 0 w 2448272"/>
              <a:gd name="connsiteY6" fmla="*/ 0 h 918020"/>
              <a:gd name="connsiteX0-13" fmla="*/ 0 w 2448272"/>
              <a:gd name="connsiteY0-14" fmla="*/ 0 h 918020"/>
              <a:gd name="connsiteX1-15" fmla="*/ 2006227 w 2448272"/>
              <a:gd name="connsiteY1-16" fmla="*/ 0 h 918020"/>
              <a:gd name="connsiteX2-17" fmla="*/ 2448272 w 2448272"/>
              <a:gd name="connsiteY2-18" fmla="*/ 459010 h 918020"/>
              <a:gd name="connsiteX3-19" fmla="*/ 2006227 w 2448272"/>
              <a:gd name="connsiteY3-20" fmla="*/ 918020 h 918020"/>
              <a:gd name="connsiteX4-21" fmla="*/ 0 w 2448272"/>
              <a:gd name="connsiteY4-22" fmla="*/ 918020 h 918020"/>
              <a:gd name="connsiteX5-23" fmla="*/ 88352 w 2448272"/>
              <a:gd name="connsiteY5-24" fmla="*/ 436506 h 918020"/>
              <a:gd name="connsiteX6-25" fmla="*/ 0 w 2448272"/>
              <a:gd name="connsiteY6-26" fmla="*/ 0 h 918020"/>
              <a:gd name="connsiteX0-27" fmla="*/ 122121 w 2570393"/>
              <a:gd name="connsiteY0-28" fmla="*/ 0 h 918020"/>
              <a:gd name="connsiteX1-29" fmla="*/ 2128348 w 2570393"/>
              <a:gd name="connsiteY1-30" fmla="*/ 0 h 918020"/>
              <a:gd name="connsiteX2-31" fmla="*/ 2570393 w 2570393"/>
              <a:gd name="connsiteY2-32" fmla="*/ 459010 h 918020"/>
              <a:gd name="connsiteX3-33" fmla="*/ 2128348 w 2570393"/>
              <a:gd name="connsiteY3-34" fmla="*/ 918020 h 918020"/>
              <a:gd name="connsiteX4-35" fmla="*/ 122121 w 2570393"/>
              <a:gd name="connsiteY4-36" fmla="*/ 918020 h 918020"/>
              <a:gd name="connsiteX5-37" fmla="*/ 210473 w 2570393"/>
              <a:gd name="connsiteY5-38" fmla="*/ 436506 h 918020"/>
              <a:gd name="connsiteX6-39" fmla="*/ 122121 w 2570393"/>
              <a:gd name="connsiteY6-40" fmla="*/ 0 h 918020"/>
              <a:gd name="connsiteX0-41" fmla="*/ 4076 w 2452348"/>
              <a:gd name="connsiteY0-42" fmla="*/ 0 h 918020"/>
              <a:gd name="connsiteX1-43" fmla="*/ 2010303 w 2452348"/>
              <a:gd name="connsiteY1-44" fmla="*/ 0 h 918020"/>
              <a:gd name="connsiteX2-45" fmla="*/ 2452348 w 2452348"/>
              <a:gd name="connsiteY2-46" fmla="*/ 459010 h 918020"/>
              <a:gd name="connsiteX3-47" fmla="*/ 2010303 w 2452348"/>
              <a:gd name="connsiteY3-48" fmla="*/ 918020 h 918020"/>
              <a:gd name="connsiteX4-49" fmla="*/ 4076 w 2452348"/>
              <a:gd name="connsiteY4-50" fmla="*/ 918020 h 918020"/>
              <a:gd name="connsiteX5-51" fmla="*/ 92428 w 2452348"/>
              <a:gd name="connsiteY5-52" fmla="*/ 436506 h 918020"/>
              <a:gd name="connsiteX6-53" fmla="*/ 4076 w 2452348"/>
              <a:gd name="connsiteY6-54" fmla="*/ 0 h 918020"/>
              <a:gd name="connsiteX0-55" fmla="*/ 6458 w 2454730"/>
              <a:gd name="connsiteY0-56" fmla="*/ 0 h 918020"/>
              <a:gd name="connsiteX1-57" fmla="*/ 2012685 w 2454730"/>
              <a:gd name="connsiteY1-58" fmla="*/ 0 h 918020"/>
              <a:gd name="connsiteX2-59" fmla="*/ 2454730 w 2454730"/>
              <a:gd name="connsiteY2-60" fmla="*/ 459010 h 918020"/>
              <a:gd name="connsiteX3-61" fmla="*/ 2012685 w 2454730"/>
              <a:gd name="connsiteY3-62" fmla="*/ 918020 h 918020"/>
              <a:gd name="connsiteX4-63" fmla="*/ 6458 w 2454730"/>
              <a:gd name="connsiteY4-64" fmla="*/ 918020 h 918020"/>
              <a:gd name="connsiteX5-65" fmla="*/ 94810 w 2454730"/>
              <a:gd name="connsiteY5-66" fmla="*/ 436506 h 918020"/>
              <a:gd name="connsiteX6-67" fmla="*/ 6458 w 2454730"/>
              <a:gd name="connsiteY6-68" fmla="*/ 0 h 918020"/>
              <a:gd name="connsiteX0-69" fmla="*/ 9649 w 2457921"/>
              <a:gd name="connsiteY0-70" fmla="*/ 0 h 918020"/>
              <a:gd name="connsiteX1-71" fmla="*/ 2015876 w 2457921"/>
              <a:gd name="connsiteY1-72" fmla="*/ 0 h 918020"/>
              <a:gd name="connsiteX2-73" fmla="*/ 2457921 w 2457921"/>
              <a:gd name="connsiteY2-74" fmla="*/ 459010 h 918020"/>
              <a:gd name="connsiteX3-75" fmla="*/ 2015876 w 2457921"/>
              <a:gd name="connsiteY3-76" fmla="*/ 918020 h 918020"/>
              <a:gd name="connsiteX4-77" fmla="*/ 9649 w 2457921"/>
              <a:gd name="connsiteY4-78" fmla="*/ 918020 h 918020"/>
              <a:gd name="connsiteX5-79" fmla="*/ 49233 w 2457921"/>
              <a:gd name="connsiteY5-80" fmla="*/ 424314 h 918020"/>
              <a:gd name="connsiteX6-81" fmla="*/ 9649 w 2457921"/>
              <a:gd name="connsiteY6-82" fmla="*/ 0 h 918020"/>
              <a:gd name="connsiteX0-83" fmla="*/ 5965 w 2454237"/>
              <a:gd name="connsiteY0-84" fmla="*/ 0 h 918020"/>
              <a:gd name="connsiteX1-85" fmla="*/ 2012192 w 2454237"/>
              <a:gd name="connsiteY1-86" fmla="*/ 0 h 918020"/>
              <a:gd name="connsiteX2-87" fmla="*/ 2454237 w 2454237"/>
              <a:gd name="connsiteY2-88" fmla="*/ 459010 h 918020"/>
              <a:gd name="connsiteX3-89" fmla="*/ 2012192 w 2454237"/>
              <a:gd name="connsiteY3-90" fmla="*/ 918020 h 918020"/>
              <a:gd name="connsiteX4-91" fmla="*/ 5965 w 2454237"/>
              <a:gd name="connsiteY4-92" fmla="*/ 918020 h 918020"/>
              <a:gd name="connsiteX5-93" fmla="*/ 106509 w 2454237"/>
              <a:gd name="connsiteY5-94" fmla="*/ 448698 h 918020"/>
              <a:gd name="connsiteX6-95" fmla="*/ 5965 w 2454237"/>
              <a:gd name="connsiteY6-96" fmla="*/ 0 h 9180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2454237" h="918020">
                <a:moveTo>
                  <a:pt x="5965" y="0"/>
                </a:moveTo>
                <a:lnTo>
                  <a:pt x="2012192" y="0"/>
                </a:lnTo>
                <a:lnTo>
                  <a:pt x="2454237" y="459010"/>
                </a:lnTo>
                <a:lnTo>
                  <a:pt x="2012192" y="918020"/>
                </a:lnTo>
                <a:lnTo>
                  <a:pt x="5965" y="918020"/>
                </a:lnTo>
                <a:cubicBezTo>
                  <a:pt x="-21073" y="545160"/>
                  <a:pt x="107512" y="594200"/>
                  <a:pt x="106509" y="448698"/>
                </a:cubicBezTo>
                <a:cubicBezTo>
                  <a:pt x="105506" y="303196"/>
                  <a:pt x="-29608" y="267422"/>
                  <a:pt x="5965" y="0"/>
                </a:cubicBezTo>
                <a:close/>
              </a:path>
            </a:pathLst>
          </a:custGeom>
          <a:solidFill>
            <a:srgbClr val="99CC00"/>
          </a:solidFill>
          <a:ln w="25400" cap="flat" cmpd="sng" algn="ctr">
            <a:noFill/>
            <a:prstDash val="solid"/>
          </a:ln>
          <a:effectLst>
            <a:outerShdw blurRad="25400" dist="25400" dir="5400000" algn="t" rotWithShape="0">
              <a:prstClr val="black">
                <a:alpha val="23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700" kern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  </a:t>
            </a:r>
            <a:r>
              <a:rPr lang="en-US" altLang="zh-CN" b="1" kern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sym typeface="+mn-ea"/>
              </a:rPr>
              <a:t>Quality </a:t>
            </a:r>
          </a:p>
        </p:txBody>
      </p:sp>
      <p:sp>
        <p:nvSpPr>
          <p:cNvPr id="6" name="TextBox 62"/>
          <p:cNvSpPr txBox="1">
            <a:spLocks noChangeArrowheads="1"/>
          </p:cNvSpPr>
          <p:nvPr/>
        </p:nvSpPr>
        <p:spPr bwMode="auto">
          <a:xfrm>
            <a:off x="2595563" y="5146675"/>
            <a:ext cx="567213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Times New Roman" pitchFamily="18" charset="0"/>
                <a:ea typeface="微软雅黑" pitchFamily="34" charset="-122"/>
              </a:rPr>
              <a:t>Manage crisis independently </a:t>
            </a:r>
            <a:r>
              <a:rPr lang="en-US" altLang="zh-CN" sz="2800">
                <a:latin typeface="Times New Roman" pitchFamily="18" charset="0"/>
                <a:ea typeface="微软雅黑" pitchFamily="34" charset="-122"/>
              </a:rPr>
              <a:t>and work</a:t>
            </a:r>
            <a:r>
              <a:rPr lang="en-US" altLang="zh-CN" sz="2800" b="1">
                <a:latin typeface="Times New Roman" pitchFamily="18" charset="0"/>
                <a:ea typeface="微软雅黑" pitchFamily="34" charset="-122"/>
              </a:rPr>
              <a:t> collaboratively</a:t>
            </a:r>
          </a:p>
        </p:txBody>
      </p:sp>
      <p:sp>
        <p:nvSpPr>
          <p:cNvPr id="221" name=" 221"/>
          <p:cNvSpPr/>
          <p:nvPr/>
        </p:nvSpPr>
        <p:spPr>
          <a:xfrm rot="5400000">
            <a:off x="286544" y="507206"/>
            <a:ext cx="287338" cy="358775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387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/>
          <p:cNvSpPr txBox="1"/>
          <p:nvPr/>
        </p:nvSpPr>
        <p:spPr>
          <a:xfrm>
            <a:off x="4341495" y="1986915"/>
            <a:ext cx="4422140" cy="107632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noProof="1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+mn-ea"/>
              </a:rPr>
              <a:t>1. </a:t>
            </a:r>
            <a:r>
              <a:rPr lang="en-US" altLang="zh-CN" sz="3200" noProof="1">
                <a:solidFill>
                  <a:schemeClr val="bg1"/>
                </a:solidFill>
                <a:latin typeface="+mj-lt"/>
                <a:sym typeface="+mn-ea"/>
              </a:rPr>
              <a:t>Vertical &amp; staircase arrangement</a:t>
            </a:r>
            <a:endParaRPr lang="en-US" altLang="zh-CN" sz="3200" noProof="1" smtClean="0">
              <a:solidFill>
                <a:schemeClr val="bg1"/>
              </a:solidFill>
              <a:latin typeface="+mj-lt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7489" y="345427"/>
            <a:ext cx="7341234" cy="646331"/>
          </a:xfrm>
          <a:prstGeom prst="rect">
            <a:avLst/>
          </a:prstGeom>
          <a:solidFill>
            <a:srgbClr val="CF6868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noProof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Structure of Interpreting Notes </a:t>
            </a:r>
            <a:r>
              <a:rPr lang="en-US" altLang="zh-CN" sz="3600" b="1" noProof="1">
                <a:solidFill>
                  <a:schemeClr val="tx2"/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     </a:t>
            </a:r>
          </a:p>
        </p:txBody>
      </p:sp>
      <p:sp>
        <p:nvSpPr>
          <p:cNvPr id="3" name="TextBox 5"/>
          <p:cNvSpPr txBox="1"/>
          <p:nvPr/>
        </p:nvSpPr>
        <p:spPr>
          <a:xfrm>
            <a:off x="4341495" y="3580130"/>
            <a:ext cx="4406795" cy="5835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noProof="1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  <a:sym typeface="+mn-ea"/>
              </a:rPr>
              <a:t>2. </a:t>
            </a:r>
            <a:r>
              <a:rPr lang="en-US" altLang="zh-CN" sz="3200" noProof="1">
                <a:solidFill>
                  <a:schemeClr val="bg1"/>
                </a:solidFill>
                <a:latin typeface="+mj-lt"/>
                <a:sym typeface="+mn-ea"/>
              </a:rPr>
              <a:t>Loose arrangement</a:t>
            </a:r>
            <a:r>
              <a:rPr lang="en-US" sz="3200" noProof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  <a:sym typeface="+mn-ea"/>
              </a:rPr>
              <a:t> </a:t>
            </a:r>
            <a:endParaRPr lang="en-US" sz="3600" u="sng" noProof="1" smtClean="0">
              <a:solidFill>
                <a:srgbClr val="FF3300"/>
              </a:solidFill>
              <a:latin typeface="+mj-lt"/>
              <a:cs typeface="Calibri" panose="020F0502020204030204" pitchFamily="34" charset="0"/>
              <a:sym typeface="+mn-ea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4341496" y="4800600"/>
            <a:ext cx="4478799" cy="10763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noProof="1" smtClean="0">
                <a:solidFill>
                  <a:schemeClr val="bg1"/>
                </a:solidFill>
                <a:latin typeface="+mj-ea"/>
                <a:cs typeface="Calibri" panose="020F0502020204030204" pitchFamily="34" charset="0"/>
                <a:sym typeface="+mn-ea"/>
              </a:rPr>
              <a:t>3. A </a:t>
            </a:r>
            <a:r>
              <a:rPr lang="en-US" altLang="zh-CN" sz="3200" noProof="1" smtClean="0">
                <a:solidFill>
                  <a:schemeClr val="bg1"/>
                </a:solidFill>
                <a:sym typeface="+mn-ea"/>
              </a:rPr>
              <a:t>horizontal </a:t>
            </a:r>
            <a:r>
              <a:rPr lang="en-US" altLang="zh-CN" sz="3200" noProof="1">
                <a:solidFill>
                  <a:schemeClr val="bg1"/>
                </a:solidFill>
                <a:sym typeface="+mn-ea"/>
              </a:rPr>
              <a:t>line after each segment</a:t>
            </a:r>
            <a:endParaRPr lang="en-US" altLang="zh-CN" sz="3200" noProof="1" smtClean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38918" name="图片 4" descr="1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317500" y="1889125"/>
            <a:ext cx="3476625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611188" y="1268413"/>
            <a:ext cx="7116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u="sng">
                <a:latin typeface="Times New Roman" pitchFamily="18" charset="0"/>
              </a:rPr>
              <a:t>Can you identify features of the structure?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3"/>
          <p:cNvSpPr>
            <a:spLocks noChangeArrowheads="1"/>
          </p:cNvSpPr>
          <p:nvPr/>
        </p:nvSpPr>
        <p:spPr bwMode="auto">
          <a:xfrm>
            <a:off x="328613" y="361950"/>
            <a:ext cx="59594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  <a:r>
              <a:rPr lang="en-US" altLang="zh-CN" sz="60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Part One Interpreting Skills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</a:p>
        </p:txBody>
      </p:sp>
      <p:sp>
        <p:nvSpPr>
          <p:cNvPr id="2050" name=" 2050"/>
          <p:cNvSpPr/>
          <p:nvPr/>
        </p:nvSpPr>
        <p:spPr bwMode="auto">
          <a:xfrm>
            <a:off x="5997575" y="5743575"/>
            <a:ext cx="431800" cy="647700"/>
          </a:xfrm>
          <a:custGeom>
            <a:avLst/>
            <a:gdLst/>
            <a:ahLst/>
            <a:cxnLst/>
            <a:rect l="0" t="0" r="r" b="b"/>
            <a:pathLst>
              <a:path w="1646238" h="2433638">
                <a:moveTo>
                  <a:pt x="577732" y="161925"/>
                </a:moveTo>
                <a:lnTo>
                  <a:pt x="586070" y="162719"/>
                </a:lnTo>
                <a:lnTo>
                  <a:pt x="593614" y="163910"/>
                </a:lnTo>
                <a:lnTo>
                  <a:pt x="597585" y="164703"/>
                </a:lnTo>
                <a:lnTo>
                  <a:pt x="601953" y="165894"/>
                </a:lnTo>
                <a:lnTo>
                  <a:pt x="605526" y="167482"/>
                </a:lnTo>
                <a:lnTo>
                  <a:pt x="609100" y="169069"/>
                </a:lnTo>
                <a:lnTo>
                  <a:pt x="612674" y="171053"/>
                </a:lnTo>
                <a:lnTo>
                  <a:pt x="616247" y="173435"/>
                </a:lnTo>
                <a:lnTo>
                  <a:pt x="619821" y="176610"/>
                </a:lnTo>
                <a:lnTo>
                  <a:pt x="623394" y="179388"/>
                </a:lnTo>
                <a:lnTo>
                  <a:pt x="626968" y="182563"/>
                </a:lnTo>
                <a:lnTo>
                  <a:pt x="630145" y="186135"/>
                </a:lnTo>
                <a:lnTo>
                  <a:pt x="633321" y="190103"/>
                </a:lnTo>
                <a:lnTo>
                  <a:pt x="636498" y="194469"/>
                </a:lnTo>
                <a:lnTo>
                  <a:pt x="639674" y="199232"/>
                </a:lnTo>
                <a:lnTo>
                  <a:pt x="642454" y="204788"/>
                </a:lnTo>
                <a:lnTo>
                  <a:pt x="645233" y="210344"/>
                </a:lnTo>
                <a:lnTo>
                  <a:pt x="648013" y="216297"/>
                </a:lnTo>
                <a:lnTo>
                  <a:pt x="650792" y="222647"/>
                </a:lnTo>
                <a:lnTo>
                  <a:pt x="653969" y="229394"/>
                </a:lnTo>
                <a:lnTo>
                  <a:pt x="656351" y="237332"/>
                </a:lnTo>
                <a:lnTo>
                  <a:pt x="658733" y="245269"/>
                </a:lnTo>
                <a:lnTo>
                  <a:pt x="838208" y="927100"/>
                </a:lnTo>
                <a:lnTo>
                  <a:pt x="840193" y="928291"/>
                </a:lnTo>
                <a:lnTo>
                  <a:pt x="841781" y="933450"/>
                </a:lnTo>
                <a:lnTo>
                  <a:pt x="899356" y="921941"/>
                </a:lnTo>
                <a:lnTo>
                  <a:pt x="911665" y="922338"/>
                </a:lnTo>
                <a:lnTo>
                  <a:pt x="923180" y="923529"/>
                </a:lnTo>
                <a:lnTo>
                  <a:pt x="935489" y="924719"/>
                </a:lnTo>
                <a:lnTo>
                  <a:pt x="946607" y="926704"/>
                </a:lnTo>
                <a:lnTo>
                  <a:pt x="957725" y="929482"/>
                </a:lnTo>
                <a:lnTo>
                  <a:pt x="969240" y="932657"/>
                </a:lnTo>
                <a:lnTo>
                  <a:pt x="979960" y="936229"/>
                </a:lnTo>
                <a:lnTo>
                  <a:pt x="991078" y="939800"/>
                </a:lnTo>
                <a:lnTo>
                  <a:pt x="1001402" y="944166"/>
                </a:lnTo>
                <a:lnTo>
                  <a:pt x="1011726" y="948929"/>
                </a:lnTo>
                <a:lnTo>
                  <a:pt x="1022049" y="954485"/>
                </a:lnTo>
                <a:lnTo>
                  <a:pt x="1031976" y="960438"/>
                </a:lnTo>
                <a:lnTo>
                  <a:pt x="1041506" y="966788"/>
                </a:lnTo>
                <a:lnTo>
                  <a:pt x="1051432" y="973535"/>
                </a:lnTo>
                <a:lnTo>
                  <a:pt x="1060565" y="980679"/>
                </a:lnTo>
                <a:lnTo>
                  <a:pt x="1069697" y="988616"/>
                </a:lnTo>
                <a:lnTo>
                  <a:pt x="1076050" y="994172"/>
                </a:lnTo>
                <a:lnTo>
                  <a:pt x="1081212" y="999729"/>
                </a:lnTo>
                <a:lnTo>
                  <a:pt x="1086374" y="1005682"/>
                </a:lnTo>
                <a:lnTo>
                  <a:pt x="1090345" y="1012032"/>
                </a:lnTo>
                <a:lnTo>
                  <a:pt x="1126478" y="1071960"/>
                </a:lnTo>
                <a:lnTo>
                  <a:pt x="1183258" y="1074341"/>
                </a:lnTo>
                <a:lnTo>
                  <a:pt x="1184847" y="1075532"/>
                </a:lnTo>
                <a:lnTo>
                  <a:pt x="1199538" y="1077913"/>
                </a:lnTo>
                <a:lnTo>
                  <a:pt x="1214230" y="1081088"/>
                </a:lnTo>
                <a:lnTo>
                  <a:pt x="1228524" y="1085057"/>
                </a:lnTo>
                <a:lnTo>
                  <a:pt x="1242818" y="1089422"/>
                </a:lnTo>
                <a:lnTo>
                  <a:pt x="1256716" y="1094582"/>
                </a:lnTo>
                <a:lnTo>
                  <a:pt x="1271010" y="1100932"/>
                </a:lnTo>
                <a:lnTo>
                  <a:pt x="1284510" y="1106885"/>
                </a:lnTo>
                <a:lnTo>
                  <a:pt x="1298011" y="1114029"/>
                </a:lnTo>
                <a:lnTo>
                  <a:pt x="1310717" y="1121172"/>
                </a:lnTo>
                <a:lnTo>
                  <a:pt x="1323820" y="1129507"/>
                </a:lnTo>
                <a:lnTo>
                  <a:pt x="1336129" y="1137444"/>
                </a:lnTo>
                <a:lnTo>
                  <a:pt x="1348041" y="1146175"/>
                </a:lnTo>
                <a:lnTo>
                  <a:pt x="1359953" y="1155700"/>
                </a:lnTo>
                <a:lnTo>
                  <a:pt x="1371071" y="1165225"/>
                </a:lnTo>
                <a:lnTo>
                  <a:pt x="1381792" y="1175147"/>
                </a:lnTo>
                <a:lnTo>
                  <a:pt x="1392115" y="1185863"/>
                </a:lnTo>
                <a:lnTo>
                  <a:pt x="1408792" y="1204119"/>
                </a:lnTo>
                <a:lnTo>
                  <a:pt x="1424278" y="1223566"/>
                </a:lnTo>
                <a:lnTo>
                  <a:pt x="1439763" y="1243410"/>
                </a:lnTo>
                <a:lnTo>
                  <a:pt x="1454058" y="1263254"/>
                </a:lnTo>
                <a:lnTo>
                  <a:pt x="1467955" y="1283891"/>
                </a:lnTo>
                <a:lnTo>
                  <a:pt x="1480264" y="1305322"/>
                </a:lnTo>
                <a:lnTo>
                  <a:pt x="1492970" y="1327150"/>
                </a:lnTo>
                <a:lnTo>
                  <a:pt x="1504088" y="1348582"/>
                </a:lnTo>
                <a:lnTo>
                  <a:pt x="1505279" y="1351360"/>
                </a:lnTo>
                <a:lnTo>
                  <a:pt x="1506471" y="1352154"/>
                </a:lnTo>
                <a:lnTo>
                  <a:pt x="1508059" y="1352550"/>
                </a:lnTo>
                <a:lnTo>
                  <a:pt x="1518780" y="1353344"/>
                </a:lnTo>
                <a:lnTo>
                  <a:pt x="1528309" y="1355329"/>
                </a:lnTo>
                <a:lnTo>
                  <a:pt x="1537839" y="1357710"/>
                </a:lnTo>
                <a:lnTo>
                  <a:pt x="1546971" y="1360885"/>
                </a:lnTo>
                <a:lnTo>
                  <a:pt x="1555707" y="1364457"/>
                </a:lnTo>
                <a:lnTo>
                  <a:pt x="1563648" y="1368822"/>
                </a:lnTo>
                <a:lnTo>
                  <a:pt x="1571590" y="1373982"/>
                </a:lnTo>
                <a:lnTo>
                  <a:pt x="1578737" y="1379935"/>
                </a:lnTo>
                <a:lnTo>
                  <a:pt x="1585487" y="1385888"/>
                </a:lnTo>
                <a:lnTo>
                  <a:pt x="1591840" y="1392238"/>
                </a:lnTo>
                <a:lnTo>
                  <a:pt x="1597796" y="1398985"/>
                </a:lnTo>
                <a:lnTo>
                  <a:pt x="1603752" y="1406525"/>
                </a:lnTo>
                <a:lnTo>
                  <a:pt x="1608914" y="1413669"/>
                </a:lnTo>
                <a:lnTo>
                  <a:pt x="1613678" y="1421607"/>
                </a:lnTo>
                <a:lnTo>
                  <a:pt x="1618046" y="1429544"/>
                </a:lnTo>
                <a:lnTo>
                  <a:pt x="1622017" y="1437879"/>
                </a:lnTo>
                <a:lnTo>
                  <a:pt x="1625988" y="1446213"/>
                </a:lnTo>
                <a:lnTo>
                  <a:pt x="1629561" y="1454547"/>
                </a:lnTo>
                <a:lnTo>
                  <a:pt x="1632738" y="1463279"/>
                </a:lnTo>
                <a:lnTo>
                  <a:pt x="1635517" y="1471613"/>
                </a:lnTo>
                <a:lnTo>
                  <a:pt x="1637900" y="1479947"/>
                </a:lnTo>
                <a:lnTo>
                  <a:pt x="1639885" y="1488282"/>
                </a:lnTo>
                <a:lnTo>
                  <a:pt x="1641473" y="1497013"/>
                </a:lnTo>
                <a:lnTo>
                  <a:pt x="1643062" y="1504950"/>
                </a:lnTo>
                <a:lnTo>
                  <a:pt x="1644253" y="1512491"/>
                </a:lnTo>
                <a:lnTo>
                  <a:pt x="1645047" y="1520429"/>
                </a:lnTo>
                <a:lnTo>
                  <a:pt x="1645841" y="1527969"/>
                </a:lnTo>
                <a:lnTo>
                  <a:pt x="1646238" y="1534716"/>
                </a:lnTo>
                <a:lnTo>
                  <a:pt x="1646238" y="1541463"/>
                </a:lnTo>
                <a:lnTo>
                  <a:pt x="1646238" y="1548210"/>
                </a:lnTo>
                <a:lnTo>
                  <a:pt x="1645841" y="1553766"/>
                </a:lnTo>
                <a:lnTo>
                  <a:pt x="1645444" y="1558925"/>
                </a:lnTo>
                <a:lnTo>
                  <a:pt x="1643458" y="1570832"/>
                </a:lnTo>
                <a:lnTo>
                  <a:pt x="1642267" y="1583532"/>
                </a:lnTo>
                <a:lnTo>
                  <a:pt x="1641473" y="1595835"/>
                </a:lnTo>
                <a:lnTo>
                  <a:pt x="1640679" y="1608535"/>
                </a:lnTo>
                <a:lnTo>
                  <a:pt x="1634723" y="1749029"/>
                </a:lnTo>
                <a:lnTo>
                  <a:pt x="1628370" y="1889126"/>
                </a:lnTo>
                <a:lnTo>
                  <a:pt x="1627973" y="1902222"/>
                </a:lnTo>
                <a:lnTo>
                  <a:pt x="1626385" y="1915716"/>
                </a:lnTo>
                <a:lnTo>
                  <a:pt x="1625194" y="1928416"/>
                </a:lnTo>
                <a:lnTo>
                  <a:pt x="1623208" y="1941910"/>
                </a:lnTo>
                <a:lnTo>
                  <a:pt x="1621223" y="1954610"/>
                </a:lnTo>
                <a:lnTo>
                  <a:pt x="1618840" y="1968104"/>
                </a:lnTo>
                <a:lnTo>
                  <a:pt x="1616061" y="1980804"/>
                </a:lnTo>
                <a:lnTo>
                  <a:pt x="1612884" y="1993504"/>
                </a:lnTo>
                <a:lnTo>
                  <a:pt x="1604546" y="2026444"/>
                </a:lnTo>
                <a:lnTo>
                  <a:pt x="1595414" y="2058988"/>
                </a:lnTo>
                <a:lnTo>
                  <a:pt x="1586281" y="2091532"/>
                </a:lnTo>
                <a:lnTo>
                  <a:pt x="1577148" y="2123679"/>
                </a:lnTo>
                <a:lnTo>
                  <a:pt x="1579134" y="2125663"/>
                </a:lnTo>
                <a:lnTo>
                  <a:pt x="1617252" y="2294732"/>
                </a:lnTo>
                <a:lnTo>
                  <a:pt x="1571590" y="2303463"/>
                </a:lnTo>
                <a:lnTo>
                  <a:pt x="1487411" y="2318147"/>
                </a:lnTo>
                <a:lnTo>
                  <a:pt x="1251951" y="2359026"/>
                </a:lnTo>
                <a:lnTo>
                  <a:pt x="1000608" y="2402285"/>
                </a:lnTo>
                <a:lnTo>
                  <a:pt x="897370" y="2420541"/>
                </a:lnTo>
                <a:lnTo>
                  <a:pt x="824310" y="2433638"/>
                </a:lnTo>
                <a:lnTo>
                  <a:pt x="785398" y="2236391"/>
                </a:lnTo>
                <a:lnTo>
                  <a:pt x="781030" y="2228851"/>
                </a:lnTo>
                <a:lnTo>
                  <a:pt x="776662" y="2221707"/>
                </a:lnTo>
                <a:lnTo>
                  <a:pt x="771897" y="2214563"/>
                </a:lnTo>
                <a:lnTo>
                  <a:pt x="767133" y="2207816"/>
                </a:lnTo>
                <a:lnTo>
                  <a:pt x="761574" y="2201069"/>
                </a:lnTo>
                <a:lnTo>
                  <a:pt x="756015" y="2194719"/>
                </a:lnTo>
                <a:lnTo>
                  <a:pt x="750456" y="2188369"/>
                </a:lnTo>
                <a:lnTo>
                  <a:pt x="744897" y="2182416"/>
                </a:lnTo>
                <a:lnTo>
                  <a:pt x="738544" y="2176463"/>
                </a:lnTo>
                <a:lnTo>
                  <a:pt x="732191" y="2170907"/>
                </a:lnTo>
                <a:lnTo>
                  <a:pt x="725441" y="2165351"/>
                </a:lnTo>
                <a:lnTo>
                  <a:pt x="719088" y="2159794"/>
                </a:lnTo>
                <a:lnTo>
                  <a:pt x="711940" y="2155032"/>
                </a:lnTo>
                <a:lnTo>
                  <a:pt x="704396" y="2149873"/>
                </a:lnTo>
                <a:lnTo>
                  <a:pt x="697249" y="2145507"/>
                </a:lnTo>
                <a:lnTo>
                  <a:pt x="689705" y="2141141"/>
                </a:lnTo>
                <a:lnTo>
                  <a:pt x="678984" y="2135585"/>
                </a:lnTo>
                <a:lnTo>
                  <a:pt x="668660" y="2130029"/>
                </a:lnTo>
                <a:lnTo>
                  <a:pt x="648807" y="2118519"/>
                </a:lnTo>
                <a:lnTo>
                  <a:pt x="630145" y="2106216"/>
                </a:lnTo>
                <a:lnTo>
                  <a:pt x="611482" y="2093119"/>
                </a:lnTo>
                <a:lnTo>
                  <a:pt x="593217" y="2080022"/>
                </a:lnTo>
                <a:lnTo>
                  <a:pt x="576144" y="2065735"/>
                </a:lnTo>
                <a:lnTo>
                  <a:pt x="559070" y="2051447"/>
                </a:lnTo>
                <a:lnTo>
                  <a:pt x="543187" y="2035969"/>
                </a:lnTo>
                <a:lnTo>
                  <a:pt x="526907" y="2020491"/>
                </a:lnTo>
                <a:lnTo>
                  <a:pt x="511422" y="2004616"/>
                </a:lnTo>
                <a:lnTo>
                  <a:pt x="496333" y="1988344"/>
                </a:lnTo>
                <a:lnTo>
                  <a:pt x="481245" y="1971676"/>
                </a:lnTo>
                <a:lnTo>
                  <a:pt x="466951" y="1954610"/>
                </a:lnTo>
                <a:lnTo>
                  <a:pt x="452259" y="1937147"/>
                </a:lnTo>
                <a:lnTo>
                  <a:pt x="424067" y="1902222"/>
                </a:lnTo>
                <a:lnTo>
                  <a:pt x="418111" y="1894285"/>
                </a:lnTo>
                <a:lnTo>
                  <a:pt x="412552" y="1886744"/>
                </a:lnTo>
                <a:lnTo>
                  <a:pt x="401435" y="1870472"/>
                </a:lnTo>
                <a:lnTo>
                  <a:pt x="391508" y="1853804"/>
                </a:lnTo>
                <a:lnTo>
                  <a:pt x="381978" y="1837532"/>
                </a:lnTo>
                <a:lnTo>
                  <a:pt x="372846" y="1820069"/>
                </a:lnTo>
                <a:lnTo>
                  <a:pt x="364110" y="1803401"/>
                </a:lnTo>
                <a:lnTo>
                  <a:pt x="356169" y="1785541"/>
                </a:lnTo>
                <a:lnTo>
                  <a:pt x="348228" y="1768079"/>
                </a:lnTo>
                <a:lnTo>
                  <a:pt x="332345" y="1733551"/>
                </a:lnTo>
                <a:lnTo>
                  <a:pt x="324404" y="1716485"/>
                </a:lnTo>
                <a:lnTo>
                  <a:pt x="316065" y="1699022"/>
                </a:lnTo>
                <a:lnTo>
                  <a:pt x="307727" y="1682354"/>
                </a:lnTo>
                <a:lnTo>
                  <a:pt x="298991" y="1666082"/>
                </a:lnTo>
                <a:lnTo>
                  <a:pt x="289462" y="1649413"/>
                </a:lnTo>
                <a:lnTo>
                  <a:pt x="279535" y="1633935"/>
                </a:lnTo>
                <a:lnTo>
                  <a:pt x="275962" y="1624410"/>
                </a:lnTo>
                <a:lnTo>
                  <a:pt x="271594" y="1614885"/>
                </a:lnTo>
                <a:lnTo>
                  <a:pt x="266829" y="1605360"/>
                </a:lnTo>
                <a:lnTo>
                  <a:pt x="261667" y="1595835"/>
                </a:lnTo>
                <a:lnTo>
                  <a:pt x="256505" y="1586310"/>
                </a:lnTo>
                <a:lnTo>
                  <a:pt x="250946" y="1577182"/>
                </a:lnTo>
                <a:lnTo>
                  <a:pt x="239431" y="1558132"/>
                </a:lnTo>
                <a:lnTo>
                  <a:pt x="227122" y="1539479"/>
                </a:lnTo>
                <a:lnTo>
                  <a:pt x="214813" y="1521619"/>
                </a:lnTo>
                <a:lnTo>
                  <a:pt x="190592" y="1486694"/>
                </a:lnTo>
                <a:lnTo>
                  <a:pt x="185827" y="1479154"/>
                </a:lnTo>
                <a:lnTo>
                  <a:pt x="181063" y="1470422"/>
                </a:lnTo>
                <a:lnTo>
                  <a:pt x="170342" y="1450579"/>
                </a:lnTo>
                <a:lnTo>
                  <a:pt x="164783" y="1441054"/>
                </a:lnTo>
                <a:lnTo>
                  <a:pt x="159224" y="1431132"/>
                </a:lnTo>
                <a:lnTo>
                  <a:pt x="156444" y="1427163"/>
                </a:lnTo>
                <a:lnTo>
                  <a:pt x="153268" y="1423194"/>
                </a:lnTo>
                <a:lnTo>
                  <a:pt x="149694" y="1419622"/>
                </a:lnTo>
                <a:lnTo>
                  <a:pt x="146518" y="1416447"/>
                </a:lnTo>
                <a:lnTo>
                  <a:pt x="143738" y="1413272"/>
                </a:lnTo>
                <a:lnTo>
                  <a:pt x="140959" y="1409304"/>
                </a:lnTo>
                <a:lnTo>
                  <a:pt x="138576" y="1404541"/>
                </a:lnTo>
                <a:lnTo>
                  <a:pt x="136591" y="1398985"/>
                </a:lnTo>
                <a:lnTo>
                  <a:pt x="134209" y="1393429"/>
                </a:lnTo>
                <a:lnTo>
                  <a:pt x="132620" y="1387475"/>
                </a:lnTo>
                <a:lnTo>
                  <a:pt x="129047" y="1373982"/>
                </a:lnTo>
                <a:lnTo>
                  <a:pt x="125870" y="1360488"/>
                </a:lnTo>
                <a:lnTo>
                  <a:pt x="122694" y="1346994"/>
                </a:lnTo>
                <a:lnTo>
                  <a:pt x="120311" y="1335485"/>
                </a:lnTo>
                <a:lnTo>
                  <a:pt x="117532" y="1325563"/>
                </a:lnTo>
                <a:lnTo>
                  <a:pt x="109194" y="1300560"/>
                </a:lnTo>
                <a:lnTo>
                  <a:pt x="100458" y="1276350"/>
                </a:lnTo>
                <a:lnTo>
                  <a:pt x="95296" y="1264047"/>
                </a:lnTo>
                <a:lnTo>
                  <a:pt x="90531" y="1252538"/>
                </a:lnTo>
                <a:lnTo>
                  <a:pt x="85767" y="1241425"/>
                </a:lnTo>
                <a:lnTo>
                  <a:pt x="80208" y="1229916"/>
                </a:lnTo>
                <a:lnTo>
                  <a:pt x="77031" y="1223566"/>
                </a:lnTo>
                <a:lnTo>
                  <a:pt x="73458" y="1217216"/>
                </a:lnTo>
                <a:lnTo>
                  <a:pt x="65119" y="1203722"/>
                </a:lnTo>
                <a:lnTo>
                  <a:pt x="55987" y="1190625"/>
                </a:lnTo>
                <a:lnTo>
                  <a:pt x="46457" y="1177132"/>
                </a:lnTo>
                <a:lnTo>
                  <a:pt x="26207" y="1150938"/>
                </a:lnTo>
                <a:lnTo>
                  <a:pt x="6353" y="1125538"/>
                </a:lnTo>
                <a:lnTo>
                  <a:pt x="3574" y="1121172"/>
                </a:lnTo>
                <a:lnTo>
                  <a:pt x="1589" y="1116410"/>
                </a:lnTo>
                <a:lnTo>
                  <a:pt x="397" y="1111250"/>
                </a:lnTo>
                <a:lnTo>
                  <a:pt x="0" y="1106091"/>
                </a:lnTo>
                <a:lnTo>
                  <a:pt x="0" y="1100535"/>
                </a:lnTo>
                <a:lnTo>
                  <a:pt x="794" y="1094582"/>
                </a:lnTo>
                <a:lnTo>
                  <a:pt x="1986" y="1088629"/>
                </a:lnTo>
                <a:lnTo>
                  <a:pt x="3574" y="1083072"/>
                </a:lnTo>
                <a:lnTo>
                  <a:pt x="5559" y="1077516"/>
                </a:lnTo>
                <a:lnTo>
                  <a:pt x="8339" y="1071960"/>
                </a:lnTo>
                <a:lnTo>
                  <a:pt x="11118" y="1066404"/>
                </a:lnTo>
                <a:lnTo>
                  <a:pt x="14295" y="1061641"/>
                </a:lnTo>
                <a:lnTo>
                  <a:pt x="17868" y="1056879"/>
                </a:lnTo>
                <a:lnTo>
                  <a:pt x="21045" y="1052910"/>
                </a:lnTo>
                <a:lnTo>
                  <a:pt x="24618" y="1048941"/>
                </a:lnTo>
                <a:lnTo>
                  <a:pt x="28192" y="1045766"/>
                </a:lnTo>
                <a:lnTo>
                  <a:pt x="33751" y="1041400"/>
                </a:lnTo>
                <a:lnTo>
                  <a:pt x="39310" y="1037432"/>
                </a:lnTo>
                <a:lnTo>
                  <a:pt x="45663" y="1034257"/>
                </a:lnTo>
                <a:lnTo>
                  <a:pt x="52016" y="1031479"/>
                </a:lnTo>
                <a:lnTo>
                  <a:pt x="58369" y="1029097"/>
                </a:lnTo>
                <a:lnTo>
                  <a:pt x="64722" y="1027113"/>
                </a:lnTo>
                <a:lnTo>
                  <a:pt x="71869" y="1025922"/>
                </a:lnTo>
                <a:lnTo>
                  <a:pt x="78619" y="1024732"/>
                </a:lnTo>
                <a:lnTo>
                  <a:pt x="85767" y="1023938"/>
                </a:lnTo>
                <a:lnTo>
                  <a:pt x="92517" y="1023541"/>
                </a:lnTo>
                <a:lnTo>
                  <a:pt x="100061" y="1023938"/>
                </a:lnTo>
                <a:lnTo>
                  <a:pt x="107208" y="1024335"/>
                </a:lnTo>
                <a:lnTo>
                  <a:pt x="114355" y="1024732"/>
                </a:lnTo>
                <a:lnTo>
                  <a:pt x="121503" y="1025922"/>
                </a:lnTo>
                <a:lnTo>
                  <a:pt x="129047" y="1027510"/>
                </a:lnTo>
                <a:lnTo>
                  <a:pt x="136194" y="1029097"/>
                </a:lnTo>
                <a:lnTo>
                  <a:pt x="143341" y="1031082"/>
                </a:lnTo>
                <a:lnTo>
                  <a:pt x="150488" y="1033066"/>
                </a:lnTo>
                <a:lnTo>
                  <a:pt x="157636" y="1035844"/>
                </a:lnTo>
                <a:lnTo>
                  <a:pt x="164783" y="1038622"/>
                </a:lnTo>
                <a:lnTo>
                  <a:pt x="171533" y="1041400"/>
                </a:lnTo>
                <a:lnTo>
                  <a:pt x="177886" y="1044972"/>
                </a:lnTo>
                <a:lnTo>
                  <a:pt x="185033" y="1048544"/>
                </a:lnTo>
                <a:lnTo>
                  <a:pt x="191386" y="1052116"/>
                </a:lnTo>
                <a:lnTo>
                  <a:pt x="197739" y="1055688"/>
                </a:lnTo>
                <a:lnTo>
                  <a:pt x="203695" y="1059657"/>
                </a:lnTo>
                <a:lnTo>
                  <a:pt x="209651" y="1064022"/>
                </a:lnTo>
                <a:lnTo>
                  <a:pt x="215210" y="1067991"/>
                </a:lnTo>
                <a:lnTo>
                  <a:pt x="220769" y="1072754"/>
                </a:lnTo>
                <a:lnTo>
                  <a:pt x="225534" y="1077516"/>
                </a:lnTo>
                <a:lnTo>
                  <a:pt x="230299" y="1081882"/>
                </a:lnTo>
                <a:lnTo>
                  <a:pt x="235064" y="1086644"/>
                </a:lnTo>
                <a:lnTo>
                  <a:pt x="239828" y="1092200"/>
                </a:lnTo>
                <a:lnTo>
                  <a:pt x="244593" y="1097757"/>
                </a:lnTo>
                <a:lnTo>
                  <a:pt x="252932" y="1109663"/>
                </a:lnTo>
                <a:lnTo>
                  <a:pt x="260873" y="1121966"/>
                </a:lnTo>
                <a:lnTo>
                  <a:pt x="268814" y="1135063"/>
                </a:lnTo>
                <a:lnTo>
                  <a:pt x="283903" y="1160463"/>
                </a:lnTo>
                <a:lnTo>
                  <a:pt x="291447" y="1173163"/>
                </a:lnTo>
                <a:lnTo>
                  <a:pt x="299388" y="1185069"/>
                </a:lnTo>
                <a:lnTo>
                  <a:pt x="306139" y="1195785"/>
                </a:lnTo>
                <a:lnTo>
                  <a:pt x="312889" y="1206897"/>
                </a:lnTo>
                <a:lnTo>
                  <a:pt x="327580" y="1230710"/>
                </a:lnTo>
                <a:lnTo>
                  <a:pt x="342272" y="1255713"/>
                </a:lnTo>
                <a:lnTo>
                  <a:pt x="357757" y="1281113"/>
                </a:lnTo>
                <a:lnTo>
                  <a:pt x="365699" y="1293416"/>
                </a:lnTo>
                <a:lnTo>
                  <a:pt x="373640" y="1305719"/>
                </a:lnTo>
                <a:lnTo>
                  <a:pt x="382375" y="1317229"/>
                </a:lnTo>
                <a:lnTo>
                  <a:pt x="390714" y="1328738"/>
                </a:lnTo>
                <a:lnTo>
                  <a:pt x="399846" y="1339454"/>
                </a:lnTo>
                <a:lnTo>
                  <a:pt x="409376" y="1348979"/>
                </a:lnTo>
                <a:lnTo>
                  <a:pt x="418905" y="1358504"/>
                </a:lnTo>
                <a:lnTo>
                  <a:pt x="423670" y="1362472"/>
                </a:lnTo>
                <a:lnTo>
                  <a:pt x="428832" y="1366441"/>
                </a:lnTo>
                <a:lnTo>
                  <a:pt x="437171" y="1372791"/>
                </a:lnTo>
                <a:lnTo>
                  <a:pt x="445112" y="1378744"/>
                </a:lnTo>
                <a:lnTo>
                  <a:pt x="453450" y="1383904"/>
                </a:lnTo>
                <a:lnTo>
                  <a:pt x="462186" y="1388666"/>
                </a:lnTo>
                <a:lnTo>
                  <a:pt x="470921" y="1392635"/>
                </a:lnTo>
                <a:lnTo>
                  <a:pt x="479260" y="1396207"/>
                </a:lnTo>
                <a:lnTo>
                  <a:pt x="488789" y="1399382"/>
                </a:lnTo>
                <a:lnTo>
                  <a:pt x="497525" y="1402160"/>
                </a:lnTo>
                <a:lnTo>
                  <a:pt x="506657" y="1404144"/>
                </a:lnTo>
                <a:lnTo>
                  <a:pt x="516187" y="1405732"/>
                </a:lnTo>
                <a:lnTo>
                  <a:pt x="525716" y="1407319"/>
                </a:lnTo>
                <a:lnTo>
                  <a:pt x="535246" y="1408113"/>
                </a:lnTo>
                <a:lnTo>
                  <a:pt x="545172" y="1408113"/>
                </a:lnTo>
                <a:lnTo>
                  <a:pt x="555099" y="1407716"/>
                </a:lnTo>
                <a:lnTo>
                  <a:pt x="565423" y="1406922"/>
                </a:lnTo>
                <a:lnTo>
                  <a:pt x="575746" y="1404938"/>
                </a:lnTo>
                <a:lnTo>
                  <a:pt x="578923" y="1404541"/>
                </a:lnTo>
                <a:lnTo>
                  <a:pt x="582497" y="1402954"/>
                </a:lnTo>
                <a:lnTo>
                  <a:pt x="586467" y="1401366"/>
                </a:lnTo>
                <a:lnTo>
                  <a:pt x="590041" y="1398985"/>
                </a:lnTo>
                <a:lnTo>
                  <a:pt x="594012" y="1395810"/>
                </a:lnTo>
                <a:lnTo>
                  <a:pt x="597585" y="1392635"/>
                </a:lnTo>
                <a:lnTo>
                  <a:pt x="601556" y="1389460"/>
                </a:lnTo>
                <a:lnTo>
                  <a:pt x="604335" y="1385491"/>
                </a:lnTo>
                <a:lnTo>
                  <a:pt x="609894" y="1379141"/>
                </a:lnTo>
                <a:lnTo>
                  <a:pt x="614659" y="1372394"/>
                </a:lnTo>
                <a:lnTo>
                  <a:pt x="619424" y="1365647"/>
                </a:lnTo>
                <a:lnTo>
                  <a:pt x="623394" y="1358900"/>
                </a:lnTo>
                <a:lnTo>
                  <a:pt x="627762" y="1352154"/>
                </a:lnTo>
                <a:lnTo>
                  <a:pt x="631336" y="1344613"/>
                </a:lnTo>
                <a:lnTo>
                  <a:pt x="634512" y="1337469"/>
                </a:lnTo>
                <a:lnTo>
                  <a:pt x="637292" y="1330325"/>
                </a:lnTo>
                <a:lnTo>
                  <a:pt x="640071" y="1323182"/>
                </a:lnTo>
                <a:lnTo>
                  <a:pt x="642057" y="1315244"/>
                </a:lnTo>
                <a:lnTo>
                  <a:pt x="644042" y="1307704"/>
                </a:lnTo>
                <a:lnTo>
                  <a:pt x="645233" y="1299766"/>
                </a:lnTo>
                <a:lnTo>
                  <a:pt x="646424" y="1291829"/>
                </a:lnTo>
                <a:lnTo>
                  <a:pt x="647218" y="1283891"/>
                </a:lnTo>
                <a:lnTo>
                  <a:pt x="647616" y="1275557"/>
                </a:lnTo>
                <a:lnTo>
                  <a:pt x="648013" y="1267619"/>
                </a:lnTo>
                <a:lnTo>
                  <a:pt x="647616" y="1259682"/>
                </a:lnTo>
                <a:lnTo>
                  <a:pt x="647218" y="1252538"/>
                </a:lnTo>
                <a:lnTo>
                  <a:pt x="646424" y="1245394"/>
                </a:lnTo>
                <a:lnTo>
                  <a:pt x="645233" y="1237457"/>
                </a:lnTo>
                <a:lnTo>
                  <a:pt x="466951" y="280988"/>
                </a:lnTo>
                <a:lnTo>
                  <a:pt x="465362" y="271463"/>
                </a:lnTo>
                <a:lnTo>
                  <a:pt x="464568" y="263128"/>
                </a:lnTo>
                <a:lnTo>
                  <a:pt x="464568" y="254397"/>
                </a:lnTo>
                <a:lnTo>
                  <a:pt x="464965" y="246857"/>
                </a:lnTo>
                <a:lnTo>
                  <a:pt x="465759" y="239316"/>
                </a:lnTo>
                <a:lnTo>
                  <a:pt x="467348" y="232569"/>
                </a:lnTo>
                <a:lnTo>
                  <a:pt x="468936" y="225822"/>
                </a:lnTo>
                <a:lnTo>
                  <a:pt x="471318" y="219869"/>
                </a:lnTo>
                <a:lnTo>
                  <a:pt x="473701" y="214313"/>
                </a:lnTo>
                <a:lnTo>
                  <a:pt x="476480" y="209153"/>
                </a:lnTo>
                <a:lnTo>
                  <a:pt x="479657" y="204391"/>
                </a:lnTo>
                <a:lnTo>
                  <a:pt x="482833" y="199628"/>
                </a:lnTo>
                <a:lnTo>
                  <a:pt x="486407" y="195263"/>
                </a:lnTo>
                <a:lnTo>
                  <a:pt x="490775" y="191691"/>
                </a:lnTo>
                <a:lnTo>
                  <a:pt x="494348" y="188119"/>
                </a:lnTo>
                <a:lnTo>
                  <a:pt x="498319" y="184944"/>
                </a:lnTo>
                <a:lnTo>
                  <a:pt x="502289" y="182166"/>
                </a:lnTo>
                <a:lnTo>
                  <a:pt x="506657" y="179785"/>
                </a:lnTo>
                <a:lnTo>
                  <a:pt x="514201" y="175419"/>
                </a:lnTo>
                <a:lnTo>
                  <a:pt x="522143" y="171450"/>
                </a:lnTo>
                <a:lnTo>
                  <a:pt x="528893" y="169069"/>
                </a:lnTo>
                <a:lnTo>
                  <a:pt x="534849" y="167482"/>
                </a:lnTo>
                <a:lnTo>
                  <a:pt x="539614" y="166291"/>
                </a:lnTo>
                <a:lnTo>
                  <a:pt x="543981" y="165497"/>
                </a:lnTo>
                <a:lnTo>
                  <a:pt x="552320" y="163910"/>
                </a:lnTo>
                <a:lnTo>
                  <a:pt x="561055" y="162719"/>
                </a:lnTo>
                <a:lnTo>
                  <a:pt x="569393" y="162322"/>
                </a:lnTo>
                <a:lnTo>
                  <a:pt x="577732" y="161925"/>
                </a:lnTo>
                <a:close/>
                <a:moveTo>
                  <a:pt x="576263" y="0"/>
                </a:moveTo>
                <a:lnTo>
                  <a:pt x="594539" y="397"/>
                </a:lnTo>
                <a:lnTo>
                  <a:pt x="612419" y="1589"/>
                </a:lnTo>
                <a:lnTo>
                  <a:pt x="630298" y="3973"/>
                </a:lnTo>
                <a:lnTo>
                  <a:pt x="647780" y="7151"/>
                </a:lnTo>
                <a:lnTo>
                  <a:pt x="664864" y="10727"/>
                </a:lnTo>
                <a:lnTo>
                  <a:pt x="681551" y="15098"/>
                </a:lnTo>
                <a:lnTo>
                  <a:pt x="697841" y="20263"/>
                </a:lnTo>
                <a:lnTo>
                  <a:pt x="714131" y="26620"/>
                </a:lnTo>
                <a:lnTo>
                  <a:pt x="729626" y="33374"/>
                </a:lnTo>
                <a:lnTo>
                  <a:pt x="745122" y="41321"/>
                </a:lnTo>
                <a:lnTo>
                  <a:pt x="759822" y="50062"/>
                </a:lnTo>
                <a:lnTo>
                  <a:pt x="774920" y="59200"/>
                </a:lnTo>
                <a:lnTo>
                  <a:pt x="788826" y="69530"/>
                </a:lnTo>
                <a:lnTo>
                  <a:pt x="803130" y="80655"/>
                </a:lnTo>
                <a:lnTo>
                  <a:pt x="816638" y="92575"/>
                </a:lnTo>
                <a:lnTo>
                  <a:pt x="830147" y="105289"/>
                </a:lnTo>
                <a:lnTo>
                  <a:pt x="842464" y="118798"/>
                </a:lnTo>
                <a:lnTo>
                  <a:pt x="854780" y="132307"/>
                </a:lnTo>
                <a:lnTo>
                  <a:pt x="865508" y="146610"/>
                </a:lnTo>
                <a:lnTo>
                  <a:pt x="876235" y="160516"/>
                </a:lnTo>
                <a:lnTo>
                  <a:pt x="885374" y="175615"/>
                </a:lnTo>
                <a:lnTo>
                  <a:pt x="894115" y="190315"/>
                </a:lnTo>
                <a:lnTo>
                  <a:pt x="901664" y="205811"/>
                </a:lnTo>
                <a:lnTo>
                  <a:pt x="908815" y="221306"/>
                </a:lnTo>
                <a:lnTo>
                  <a:pt x="915172" y="237596"/>
                </a:lnTo>
                <a:lnTo>
                  <a:pt x="920337" y="253886"/>
                </a:lnTo>
                <a:lnTo>
                  <a:pt x="924708" y="270574"/>
                </a:lnTo>
                <a:lnTo>
                  <a:pt x="928284" y="287658"/>
                </a:lnTo>
                <a:lnTo>
                  <a:pt x="931462" y="304743"/>
                </a:lnTo>
                <a:lnTo>
                  <a:pt x="933449" y="322622"/>
                </a:lnTo>
                <a:lnTo>
                  <a:pt x="934641" y="340502"/>
                </a:lnTo>
                <a:lnTo>
                  <a:pt x="935038" y="359175"/>
                </a:lnTo>
                <a:lnTo>
                  <a:pt x="934641" y="377452"/>
                </a:lnTo>
                <a:lnTo>
                  <a:pt x="933449" y="395331"/>
                </a:lnTo>
                <a:lnTo>
                  <a:pt x="931462" y="413211"/>
                </a:lnTo>
                <a:lnTo>
                  <a:pt x="928284" y="430693"/>
                </a:lnTo>
                <a:lnTo>
                  <a:pt x="924708" y="447777"/>
                </a:lnTo>
                <a:lnTo>
                  <a:pt x="920337" y="464465"/>
                </a:lnTo>
                <a:lnTo>
                  <a:pt x="915172" y="480755"/>
                </a:lnTo>
                <a:lnTo>
                  <a:pt x="908815" y="496647"/>
                </a:lnTo>
                <a:lnTo>
                  <a:pt x="901664" y="512540"/>
                </a:lnTo>
                <a:lnTo>
                  <a:pt x="894115" y="527638"/>
                </a:lnTo>
                <a:lnTo>
                  <a:pt x="885374" y="543134"/>
                </a:lnTo>
                <a:lnTo>
                  <a:pt x="876235" y="557437"/>
                </a:lnTo>
                <a:lnTo>
                  <a:pt x="865508" y="572138"/>
                </a:lnTo>
                <a:lnTo>
                  <a:pt x="854780" y="585647"/>
                </a:lnTo>
                <a:lnTo>
                  <a:pt x="842464" y="599553"/>
                </a:lnTo>
                <a:lnTo>
                  <a:pt x="830147" y="612664"/>
                </a:lnTo>
                <a:lnTo>
                  <a:pt x="830147" y="613061"/>
                </a:lnTo>
                <a:lnTo>
                  <a:pt x="822201" y="620611"/>
                </a:lnTo>
                <a:lnTo>
                  <a:pt x="813857" y="628160"/>
                </a:lnTo>
                <a:lnTo>
                  <a:pt x="805911" y="634914"/>
                </a:lnTo>
                <a:lnTo>
                  <a:pt x="797964" y="641668"/>
                </a:lnTo>
                <a:lnTo>
                  <a:pt x="791607" y="619419"/>
                </a:lnTo>
                <a:lnTo>
                  <a:pt x="785250" y="597963"/>
                </a:lnTo>
                <a:lnTo>
                  <a:pt x="778496" y="576111"/>
                </a:lnTo>
                <a:lnTo>
                  <a:pt x="771344" y="553861"/>
                </a:lnTo>
                <a:lnTo>
                  <a:pt x="780880" y="543928"/>
                </a:lnTo>
                <a:lnTo>
                  <a:pt x="790018" y="533201"/>
                </a:lnTo>
                <a:lnTo>
                  <a:pt x="798759" y="522473"/>
                </a:lnTo>
                <a:lnTo>
                  <a:pt x="806705" y="511745"/>
                </a:lnTo>
                <a:lnTo>
                  <a:pt x="813857" y="500223"/>
                </a:lnTo>
                <a:lnTo>
                  <a:pt x="820611" y="488701"/>
                </a:lnTo>
                <a:lnTo>
                  <a:pt x="826571" y="476782"/>
                </a:lnTo>
                <a:lnTo>
                  <a:pt x="831736" y="464862"/>
                </a:lnTo>
                <a:lnTo>
                  <a:pt x="836504" y="452545"/>
                </a:lnTo>
                <a:lnTo>
                  <a:pt x="840477" y="439831"/>
                </a:lnTo>
                <a:lnTo>
                  <a:pt x="844053" y="427117"/>
                </a:lnTo>
                <a:lnTo>
                  <a:pt x="846834" y="414005"/>
                </a:lnTo>
                <a:lnTo>
                  <a:pt x="849218" y="400894"/>
                </a:lnTo>
                <a:lnTo>
                  <a:pt x="850807" y="386988"/>
                </a:lnTo>
                <a:lnTo>
                  <a:pt x="851602" y="373479"/>
                </a:lnTo>
                <a:lnTo>
                  <a:pt x="851999" y="359175"/>
                </a:lnTo>
                <a:lnTo>
                  <a:pt x="851602" y="344872"/>
                </a:lnTo>
                <a:lnTo>
                  <a:pt x="850807" y="330966"/>
                </a:lnTo>
                <a:lnTo>
                  <a:pt x="849218" y="317457"/>
                </a:lnTo>
                <a:lnTo>
                  <a:pt x="846834" y="303948"/>
                </a:lnTo>
                <a:lnTo>
                  <a:pt x="844053" y="291234"/>
                </a:lnTo>
                <a:lnTo>
                  <a:pt x="840477" y="278123"/>
                </a:lnTo>
                <a:lnTo>
                  <a:pt x="836504" y="265806"/>
                </a:lnTo>
                <a:lnTo>
                  <a:pt x="831736" y="253092"/>
                </a:lnTo>
                <a:lnTo>
                  <a:pt x="826571" y="241172"/>
                </a:lnTo>
                <a:lnTo>
                  <a:pt x="820611" y="229253"/>
                </a:lnTo>
                <a:lnTo>
                  <a:pt x="813460" y="217730"/>
                </a:lnTo>
                <a:lnTo>
                  <a:pt x="806308" y="206605"/>
                </a:lnTo>
                <a:lnTo>
                  <a:pt x="798759" y="195481"/>
                </a:lnTo>
                <a:lnTo>
                  <a:pt x="789621" y="185150"/>
                </a:lnTo>
                <a:lnTo>
                  <a:pt x="780880" y="174820"/>
                </a:lnTo>
                <a:lnTo>
                  <a:pt x="770947" y="164092"/>
                </a:lnTo>
                <a:lnTo>
                  <a:pt x="760617" y="154556"/>
                </a:lnTo>
                <a:lnTo>
                  <a:pt x="750287" y="145021"/>
                </a:lnTo>
                <a:lnTo>
                  <a:pt x="739559" y="136677"/>
                </a:lnTo>
                <a:lnTo>
                  <a:pt x="728434" y="129128"/>
                </a:lnTo>
                <a:lnTo>
                  <a:pt x="717310" y="121976"/>
                </a:lnTo>
                <a:lnTo>
                  <a:pt x="705788" y="114825"/>
                </a:lnTo>
                <a:lnTo>
                  <a:pt x="693868" y="108865"/>
                </a:lnTo>
                <a:lnTo>
                  <a:pt x="682346" y="103700"/>
                </a:lnTo>
                <a:lnTo>
                  <a:pt x="669632" y="98932"/>
                </a:lnTo>
                <a:lnTo>
                  <a:pt x="657315" y="94959"/>
                </a:lnTo>
                <a:lnTo>
                  <a:pt x="644204" y="91383"/>
                </a:lnTo>
                <a:lnTo>
                  <a:pt x="631490" y="88204"/>
                </a:lnTo>
                <a:lnTo>
                  <a:pt x="617584" y="86218"/>
                </a:lnTo>
                <a:lnTo>
                  <a:pt x="604472" y="84628"/>
                </a:lnTo>
                <a:lnTo>
                  <a:pt x="590169" y="83436"/>
                </a:lnTo>
                <a:lnTo>
                  <a:pt x="576263" y="83436"/>
                </a:lnTo>
                <a:lnTo>
                  <a:pt x="561960" y="83436"/>
                </a:lnTo>
                <a:lnTo>
                  <a:pt x="548451" y="84628"/>
                </a:lnTo>
                <a:lnTo>
                  <a:pt x="534545" y="86218"/>
                </a:lnTo>
                <a:lnTo>
                  <a:pt x="521434" y="88204"/>
                </a:lnTo>
                <a:lnTo>
                  <a:pt x="507925" y="91383"/>
                </a:lnTo>
                <a:lnTo>
                  <a:pt x="495211" y="94959"/>
                </a:lnTo>
                <a:lnTo>
                  <a:pt x="482497" y="98932"/>
                </a:lnTo>
                <a:lnTo>
                  <a:pt x="470578" y="103700"/>
                </a:lnTo>
                <a:lnTo>
                  <a:pt x="458658" y="108865"/>
                </a:lnTo>
                <a:lnTo>
                  <a:pt x="446341" y="114825"/>
                </a:lnTo>
                <a:lnTo>
                  <a:pt x="435217" y="121976"/>
                </a:lnTo>
                <a:lnTo>
                  <a:pt x="423694" y="129128"/>
                </a:lnTo>
                <a:lnTo>
                  <a:pt x="412967" y="136677"/>
                </a:lnTo>
                <a:lnTo>
                  <a:pt x="401842" y="145021"/>
                </a:lnTo>
                <a:lnTo>
                  <a:pt x="391512" y="154556"/>
                </a:lnTo>
                <a:lnTo>
                  <a:pt x="381579" y="164092"/>
                </a:lnTo>
                <a:lnTo>
                  <a:pt x="381182" y="164092"/>
                </a:lnTo>
                <a:lnTo>
                  <a:pt x="371249" y="174820"/>
                </a:lnTo>
                <a:lnTo>
                  <a:pt x="362111" y="185150"/>
                </a:lnTo>
                <a:lnTo>
                  <a:pt x="353767" y="195481"/>
                </a:lnTo>
                <a:lnTo>
                  <a:pt x="345821" y="207003"/>
                </a:lnTo>
                <a:lnTo>
                  <a:pt x="338669" y="218128"/>
                </a:lnTo>
                <a:lnTo>
                  <a:pt x="331915" y="229253"/>
                </a:lnTo>
                <a:lnTo>
                  <a:pt x="325955" y="241172"/>
                </a:lnTo>
                <a:lnTo>
                  <a:pt x="320790" y="253092"/>
                </a:lnTo>
                <a:lnTo>
                  <a:pt x="315625" y="265806"/>
                </a:lnTo>
                <a:lnTo>
                  <a:pt x="311652" y="278123"/>
                </a:lnTo>
                <a:lnTo>
                  <a:pt x="308473" y="291234"/>
                </a:lnTo>
                <a:lnTo>
                  <a:pt x="305692" y="303948"/>
                </a:lnTo>
                <a:lnTo>
                  <a:pt x="303308" y="317457"/>
                </a:lnTo>
                <a:lnTo>
                  <a:pt x="301719" y="330966"/>
                </a:lnTo>
                <a:lnTo>
                  <a:pt x="300924" y="345269"/>
                </a:lnTo>
                <a:lnTo>
                  <a:pt x="300527" y="359175"/>
                </a:lnTo>
                <a:lnTo>
                  <a:pt x="300924" y="373479"/>
                </a:lnTo>
                <a:lnTo>
                  <a:pt x="301719" y="386988"/>
                </a:lnTo>
                <a:lnTo>
                  <a:pt x="303308" y="400894"/>
                </a:lnTo>
                <a:lnTo>
                  <a:pt x="305692" y="414005"/>
                </a:lnTo>
                <a:lnTo>
                  <a:pt x="308473" y="427514"/>
                </a:lnTo>
                <a:lnTo>
                  <a:pt x="311652" y="440228"/>
                </a:lnTo>
                <a:lnTo>
                  <a:pt x="315625" y="452545"/>
                </a:lnTo>
                <a:lnTo>
                  <a:pt x="320790" y="464862"/>
                </a:lnTo>
                <a:lnTo>
                  <a:pt x="325955" y="476782"/>
                </a:lnTo>
                <a:lnTo>
                  <a:pt x="331915" y="489098"/>
                </a:lnTo>
                <a:lnTo>
                  <a:pt x="338669" y="500223"/>
                </a:lnTo>
                <a:lnTo>
                  <a:pt x="345821" y="511745"/>
                </a:lnTo>
                <a:lnTo>
                  <a:pt x="353767" y="522870"/>
                </a:lnTo>
                <a:lnTo>
                  <a:pt x="362111" y="533201"/>
                </a:lnTo>
                <a:lnTo>
                  <a:pt x="371249" y="543928"/>
                </a:lnTo>
                <a:lnTo>
                  <a:pt x="381182" y="554258"/>
                </a:lnTo>
                <a:lnTo>
                  <a:pt x="387539" y="560218"/>
                </a:lnTo>
                <a:lnTo>
                  <a:pt x="393896" y="566575"/>
                </a:lnTo>
                <a:lnTo>
                  <a:pt x="400650" y="572138"/>
                </a:lnTo>
                <a:lnTo>
                  <a:pt x="407405" y="577700"/>
                </a:lnTo>
                <a:lnTo>
                  <a:pt x="414159" y="582468"/>
                </a:lnTo>
                <a:lnTo>
                  <a:pt x="420913" y="587633"/>
                </a:lnTo>
                <a:lnTo>
                  <a:pt x="428065" y="592401"/>
                </a:lnTo>
                <a:lnTo>
                  <a:pt x="435614" y="597169"/>
                </a:lnTo>
                <a:lnTo>
                  <a:pt x="442368" y="601142"/>
                </a:lnTo>
                <a:lnTo>
                  <a:pt x="449917" y="605115"/>
                </a:lnTo>
                <a:lnTo>
                  <a:pt x="457069" y="608691"/>
                </a:lnTo>
                <a:lnTo>
                  <a:pt x="465015" y="612267"/>
                </a:lnTo>
                <a:lnTo>
                  <a:pt x="472564" y="615445"/>
                </a:lnTo>
                <a:lnTo>
                  <a:pt x="480113" y="618227"/>
                </a:lnTo>
                <a:lnTo>
                  <a:pt x="488457" y="621008"/>
                </a:lnTo>
                <a:lnTo>
                  <a:pt x="496403" y="623789"/>
                </a:lnTo>
                <a:lnTo>
                  <a:pt x="498787" y="634914"/>
                </a:lnTo>
                <a:lnTo>
                  <a:pt x="501171" y="645642"/>
                </a:lnTo>
                <a:lnTo>
                  <a:pt x="505541" y="667891"/>
                </a:lnTo>
                <a:lnTo>
                  <a:pt x="508720" y="690141"/>
                </a:lnTo>
                <a:lnTo>
                  <a:pt x="511501" y="712788"/>
                </a:lnTo>
                <a:lnTo>
                  <a:pt x="498390" y="710404"/>
                </a:lnTo>
                <a:lnTo>
                  <a:pt x="484881" y="707226"/>
                </a:lnTo>
                <a:lnTo>
                  <a:pt x="472167" y="703253"/>
                </a:lnTo>
                <a:lnTo>
                  <a:pt x="459453" y="699279"/>
                </a:lnTo>
                <a:lnTo>
                  <a:pt x="446739" y="694909"/>
                </a:lnTo>
                <a:lnTo>
                  <a:pt x="434819" y="690141"/>
                </a:lnTo>
                <a:lnTo>
                  <a:pt x="422503" y="684579"/>
                </a:lnTo>
                <a:lnTo>
                  <a:pt x="410583" y="678619"/>
                </a:lnTo>
                <a:lnTo>
                  <a:pt x="398664" y="671864"/>
                </a:lnTo>
                <a:lnTo>
                  <a:pt x="387142" y="665110"/>
                </a:lnTo>
                <a:lnTo>
                  <a:pt x="376017" y="657561"/>
                </a:lnTo>
                <a:lnTo>
                  <a:pt x="364892" y="649615"/>
                </a:lnTo>
                <a:lnTo>
                  <a:pt x="354164" y="641271"/>
                </a:lnTo>
                <a:lnTo>
                  <a:pt x="343040" y="632133"/>
                </a:lnTo>
                <a:lnTo>
                  <a:pt x="332709" y="622994"/>
                </a:lnTo>
                <a:lnTo>
                  <a:pt x="322379" y="612664"/>
                </a:lnTo>
                <a:lnTo>
                  <a:pt x="309665" y="599553"/>
                </a:lnTo>
                <a:lnTo>
                  <a:pt x="297746" y="585647"/>
                </a:lnTo>
                <a:lnTo>
                  <a:pt x="286621" y="572138"/>
                </a:lnTo>
                <a:lnTo>
                  <a:pt x="276291" y="557437"/>
                </a:lnTo>
                <a:lnTo>
                  <a:pt x="267153" y="543134"/>
                </a:lnTo>
                <a:lnTo>
                  <a:pt x="258412" y="527638"/>
                </a:lnTo>
                <a:lnTo>
                  <a:pt x="250465" y="512540"/>
                </a:lnTo>
                <a:lnTo>
                  <a:pt x="243711" y="496647"/>
                </a:lnTo>
                <a:lnTo>
                  <a:pt x="237751" y="480755"/>
                </a:lnTo>
                <a:lnTo>
                  <a:pt x="231792" y="464465"/>
                </a:lnTo>
                <a:lnTo>
                  <a:pt x="227421" y="447777"/>
                </a:lnTo>
                <a:lnTo>
                  <a:pt x="223845" y="430693"/>
                </a:lnTo>
                <a:lnTo>
                  <a:pt x="221064" y="413211"/>
                </a:lnTo>
                <a:lnTo>
                  <a:pt x="219078" y="395331"/>
                </a:lnTo>
                <a:lnTo>
                  <a:pt x="217886" y="377452"/>
                </a:lnTo>
                <a:lnTo>
                  <a:pt x="217488" y="359175"/>
                </a:lnTo>
                <a:lnTo>
                  <a:pt x="217886" y="340502"/>
                </a:lnTo>
                <a:lnTo>
                  <a:pt x="219078" y="322622"/>
                </a:lnTo>
                <a:lnTo>
                  <a:pt x="221064" y="304743"/>
                </a:lnTo>
                <a:lnTo>
                  <a:pt x="223845" y="287658"/>
                </a:lnTo>
                <a:lnTo>
                  <a:pt x="227421" y="270574"/>
                </a:lnTo>
                <a:lnTo>
                  <a:pt x="231792" y="253886"/>
                </a:lnTo>
                <a:lnTo>
                  <a:pt x="237751" y="237596"/>
                </a:lnTo>
                <a:lnTo>
                  <a:pt x="243711" y="221306"/>
                </a:lnTo>
                <a:lnTo>
                  <a:pt x="250465" y="205811"/>
                </a:lnTo>
                <a:lnTo>
                  <a:pt x="258412" y="190315"/>
                </a:lnTo>
                <a:lnTo>
                  <a:pt x="267153" y="175615"/>
                </a:lnTo>
                <a:lnTo>
                  <a:pt x="276291" y="160516"/>
                </a:lnTo>
                <a:lnTo>
                  <a:pt x="286621" y="146610"/>
                </a:lnTo>
                <a:lnTo>
                  <a:pt x="297746" y="132307"/>
                </a:lnTo>
                <a:lnTo>
                  <a:pt x="309665" y="118798"/>
                </a:lnTo>
                <a:lnTo>
                  <a:pt x="322379" y="105289"/>
                </a:lnTo>
                <a:lnTo>
                  <a:pt x="335491" y="92575"/>
                </a:lnTo>
                <a:lnTo>
                  <a:pt x="349397" y="80655"/>
                </a:lnTo>
                <a:lnTo>
                  <a:pt x="363303" y="69530"/>
                </a:lnTo>
                <a:lnTo>
                  <a:pt x="378003" y="59200"/>
                </a:lnTo>
                <a:lnTo>
                  <a:pt x="392307" y="50062"/>
                </a:lnTo>
                <a:lnTo>
                  <a:pt x="407405" y="41321"/>
                </a:lnTo>
                <a:lnTo>
                  <a:pt x="422900" y="33374"/>
                </a:lnTo>
                <a:lnTo>
                  <a:pt x="438395" y="26620"/>
                </a:lnTo>
                <a:lnTo>
                  <a:pt x="454288" y="20263"/>
                </a:lnTo>
                <a:lnTo>
                  <a:pt x="470975" y="15098"/>
                </a:lnTo>
                <a:lnTo>
                  <a:pt x="487662" y="10727"/>
                </a:lnTo>
                <a:lnTo>
                  <a:pt x="504747" y="7151"/>
                </a:lnTo>
                <a:lnTo>
                  <a:pt x="522228" y="3973"/>
                </a:lnTo>
                <a:lnTo>
                  <a:pt x="539710" y="1589"/>
                </a:lnTo>
                <a:lnTo>
                  <a:pt x="557589" y="397"/>
                </a:lnTo>
                <a:lnTo>
                  <a:pt x="576263" y="0"/>
                </a:lnTo>
                <a:close/>
              </a:path>
            </a:pathLst>
          </a:custGeom>
          <a:extLst>
            <a:ext uri="{91240B29-F687-4F45-9708-019B960494DF}"/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9940" name="TextBox 52"/>
          <p:cNvSpPr txBox="1">
            <a:spLocks noChangeArrowheads="1"/>
          </p:cNvSpPr>
          <p:nvPr/>
        </p:nvSpPr>
        <p:spPr bwMode="auto">
          <a:xfrm>
            <a:off x="5021263" y="2533650"/>
            <a:ext cx="4902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latin typeface="Arial" pitchFamily="34" charset="0"/>
                <a:ea typeface="微软雅黑" pitchFamily="34" charset="-122"/>
              </a:rPr>
              <a:t>I. Getting the Gist with Logical Analysis</a:t>
            </a:r>
          </a:p>
        </p:txBody>
      </p:sp>
      <p:sp>
        <p:nvSpPr>
          <p:cNvPr id="39941" name="文本框 4"/>
          <p:cNvSpPr txBox="1">
            <a:spLocks noChangeArrowheads="1"/>
          </p:cNvSpPr>
          <p:nvPr/>
        </p:nvSpPr>
        <p:spPr bwMode="auto">
          <a:xfrm>
            <a:off x="4330700" y="3886200"/>
            <a:ext cx="4975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itchFamily="34" charset="0"/>
                <a:ea typeface="微软雅黑" pitchFamily="34" charset="-122"/>
              </a:rPr>
              <a:t>II. Getting the Gist with Memory and Notes</a:t>
            </a:r>
          </a:p>
        </p:txBody>
      </p:sp>
      <p:sp>
        <p:nvSpPr>
          <p:cNvPr id="224" name=" 224"/>
          <p:cNvSpPr/>
          <p:nvPr/>
        </p:nvSpPr>
        <p:spPr>
          <a:xfrm rot="5400000">
            <a:off x="4509293" y="2856707"/>
            <a:ext cx="360363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" name=" 224"/>
          <p:cNvSpPr/>
          <p:nvPr/>
        </p:nvSpPr>
        <p:spPr>
          <a:xfrm rot="5400000">
            <a:off x="3933032" y="4207669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338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9944" name="文本框 4"/>
          <p:cNvSpPr txBox="1">
            <a:spLocks noChangeArrowheads="1"/>
          </p:cNvSpPr>
          <p:nvPr/>
        </p:nvSpPr>
        <p:spPr bwMode="auto">
          <a:xfrm>
            <a:off x="3475038" y="5126038"/>
            <a:ext cx="29829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 u="sng">
                <a:latin typeface="Arial" pitchFamily="34" charset="0"/>
              </a:rPr>
              <a:t>III. Conclusion</a:t>
            </a:r>
          </a:p>
        </p:txBody>
      </p:sp>
      <p:sp>
        <p:nvSpPr>
          <p:cNvPr id="6" name=" 224"/>
          <p:cNvSpPr/>
          <p:nvPr/>
        </p:nvSpPr>
        <p:spPr>
          <a:xfrm rot="5400000">
            <a:off x="3078957" y="520144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8275" y="5919788"/>
            <a:ext cx="33734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b="1" u="sng" kern="0" dirty="0">
                <a:latin typeface="+mj-lt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IV. Assignments</a:t>
            </a:r>
          </a:p>
        </p:txBody>
      </p:sp>
      <p:sp>
        <p:nvSpPr>
          <p:cNvPr id="8" name=" 224"/>
          <p:cNvSpPr/>
          <p:nvPr/>
        </p:nvSpPr>
        <p:spPr>
          <a:xfrm rot="5400000">
            <a:off x="2210594" y="599519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6"/>
          <p:cNvSpPr/>
          <p:nvPr/>
        </p:nvSpPr>
        <p:spPr>
          <a:xfrm rot="21420000">
            <a:off x="1441450" y="1444625"/>
            <a:ext cx="6742113" cy="1631950"/>
          </a:xfrm>
          <a:custGeom>
            <a:avLst/>
            <a:gdLst/>
            <a:ahLst/>
            <a:cxnLst>
              <a:cxn ang="0">
                <a:pos x="0" y="1208087"/>
              </a:cxn>
              <a:cxn ang="0">
                <a:pos x="2449512" y="495300"/>
              </a:cxn>
              <a:cxn ang="0">
                <a:pos x="2449512" y="919162"/>
              </a:cxn>
              <a:cxn ang="0">
                <a:pos x="4387850" y="390525"/>
              </a:cxn>
              <a:cxn ang="0">
                <a:pos x="4376737" y="769937"/>
              </a:cxn>
              <a:cxn ang="0">
                <a:pos x="6056312" y="361950"/>
              </a:cxn>
              <a:cxn ang="0">
                <a:pos x="6056312" y="0"/>
              </a:cxn>
              <a:cxn ang="0">
                <a:pos x="6742113" y="485775"/>
              </a:cxn>
              <a:cxn ang="0">
                <a:pos x="6113462" y="1181100"/>
              </a:cxn>
              <a:cxn ang="0">
                <a:pos x="6103937" y="800100"/>
              </a:cxn>
              <a:cxn ang="0">
                <a:pos x="3970338" y="1381125"/>
              </a:cxn>
              <a:cxn ang="0">
                <a:pos x="3970338" y="962025"/>
              </a:cxn>
              <a:cxn ang="0">
                <a:pos x="2027237" y="1476375"/>
              </a:cxn>
              <a:cxn ang="0">
                <a:pos x="2027237" y="1038225"/>
              </a:cxn>
              <a:cxn ang="0">
                <a:pos x="0" y="1631950"/>
              </a:cxn>
              <a:cxn ang="0">
                <a:pos x="0" y="1208087"/>
              </a:cxn>
            </a:cxnLst>
            <a:rect l="0" t="0" r="0" b="0"/>
            <a:pathLst>
              <a:path w="4247" h="1028">
                <a:moveTo>
                  <a:pt x="0" y="761"/>
                </a:moveTo>
                <a:lnTo>
                  <a:pt x="1543" y="312"/>
                </a:lnTo>
                <a:lnTo>
                  <a:pt x="1543" y="579"/>
                </a:lnTo>
                <a:lnTo>
                  <a:pt x="2764" y="246"/>
                </a:lnTo>
                <a:lnTo>
                  <a:pt x="2757" y="485"/>
                </a:lnTo>
                <a:lnTo>
                  <a:pt x="3815" y="228"/>
                </a:lnTo>
                <a:lnTo>
                  <a:pt x="3815" y="0"/>
                </a:lnTo>
                <a:lnTo>
                  <a:pt x="4247" y="306"/>
                </a:lnTo>
                <a:lnTo>
                  <a:pt x="3851" y="744"/>
                </a:lnTo>
                <a:lnTo>
                  <a:pt x="3845" y="504"/>
                </a:lnTo>
                <a:lnTo>
                  <a:pt x="2501" y="870"/>
                </a:lnTo>
                <a:lnTo>
                  <a:pt x="2501" y="606"/>
                </a:lnTo>
                <a:lnTo>
                  <a:pt x="1277" y="930"/>
                </a:lnTo>
                <a:lnTo>
                  <a:pt x="1277" y="654"/>
                </a:lnTo>
                <a:lnTo>
                  <a:pt x="0" y="1028"/>
                </a:lnTo>
                <a:lnTo>
                  <a:pt x="0" y="761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noProof="1"/>
          </a:p>
        </p:txBody>
      </p:sp>
      <p:sp>
        <p:nvSpPr>
          <p:cNvPr id="33795" name="AutoShape 7"/>
          <p:cNvSpPr/>
          <p:nvPr/>
        </p:nvSpPr>
        <p:spPr>
          <a:xfrm>
            <a:off x="6062663" y="4313238"/>
            <a:ext cx="2244725" cy="547687"/>
          </a:xfrm>
          <a:prstGeom prst="bevel">
            <a:avLst>
              <a:gd name="adj" fmla="val 5949"/>
            </a:avLst>
          </a:prstGeom>
          <a:solidFill>
            <a:schemeClr val="accent3">
              <a:lumMod val="75000"/>
            </a:schemeClr>
          </a:solidFill>
          <a:ln w="9525">
            <a:noFill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28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Notes</a:t>
            </a:r>
          </a:p>
        </p:txBody>
      </p:sp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482600" y="4003675"/>
            <a:ext cx="302101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Logic Layers </a:t>
            </a: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Logic Relations</a:t>
            </a:r>
            <a:endParaRPr lang="zh-CN" altLang="en-US" sz="280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3797" name="AutoShape 11"/>
          <p:cNvSpPr>
            <a:spLocks noChangeArrowheads="1"/>
          </p:cNvSpPr>
          <p:nvPr/>
        </p:nvSpPr>
        <p:spPr bwMode="auto">
          <a:xfrm>
            <a:off x="673100" y="5102225"/>
            <a:ext cx="2830513" cy="547688"/>
          </a:xfrm>
          <a:prstGeom prst="bevel">
            <a:avLst>
              <a:gd name="adj" fmla="val 5949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Logical Analysis</a:t>
            </a:r>
          </a:p>
        </p:txBody>
      </p:sp>
      <p:sp>
        <p:nvSpPr>
          <p:cNvPr id="33798" name="Text Box 12"/>
          <p:cNvSpPr txBox="1">
            <a:spLocks noChangeArrowheads="1"/>
          </p:cNvSpPr>
          <p:nvPr/>
        </p:nvSpPr>
        <p:spPr bwMode="auto">
          <a:xfrm>
            <a:off x="3349625" y="3608388"/>
            <a:ext cx="28686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28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General Idea</a:t>
            </a: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Key Words</a:t>
            </a:r>
            <a:endParaRPr lang="en-US" altLang="zh-CN" sz="2800">
              <a:latin typeface="Times New Roman" pitchFamily="18" charset="0"/>
              <a:ea typeface="微软雅黑" pitchFamily="34" charset="-122"/>
            </a:endParaRPr>
          </a:p>
        </p:txBody>
      </p:sp>
      <p:cxnSp>
        <p:nvCxnSpPr>
          <p:cNvPr id="33800" name="直接连接符 10"/>
          <p:cNvCxnSpPr>
            <a:cxnSpLocks noChangeShapeType="1"/>
            <a:endCxn id="33802" idx="0"/>
          </p:cNvCxnSpPr>
          <p:nvPr/>
        </p:nvCxnSpPr>
        <p:spPr bwMode="auto">
          <a:xfrm>
            <a:off x="3479800" y="3260725"/>
            <a:ext cx="23813" cy="1720850"/>
          </a:xfrm>
          <a:prstGeom prst="line">
            <a:avLst/>
          </a:prstGeom>
          <a:noFill/>
          <a:ln w="38100">
            <a:solidFill>
              <a:srgbClr val="602E04"/>
            </a:solidFill>
            <a:prstDash val="sysDot"/>
            <a:round/>
            <a:headEnd/>
            <a:tailEnd/>
          </a:ln>
        </p:spPr>
      </p:cxnSp>
      <p:cxnSp>
        <p:nvCxnSpPr>
          <p:cNvPr id="33801" name="直接连接符 11"/>
          <p:cNvCxnSpPr>
            <a:cxnSpLocks noChangeShapeType="1"/>
            <a:endCxn id="33802" idx="0"/>
          </p:cNvCxnSpPr>
          <p:nvPr/>
        </p:nvCxnSpPr>
        <p:spPr bwMode="auto">
          <a:xfrm rot="5400000">
            <a:off x="5310188" y="3830638"/>
            <a:ext cx="1501775" cy="3175"/>
          </a:xfrm>
          <a:prstGeom prst="line">
            <a:avLst/>
          </a:prstGeom>
          <a:noFill/>
          <a:ln w="38100">
            <a:solidFill>
              <a:srgbClr val="602E04"/>
            </a:solidFill>
            <a:prstDash val="sysDot"/>
            <a:round/>
            <a:headEnd/>
            <a:tailEnd/>
          </a:ln>
        </p:spPr>
      </p:cxnSp>
      <p:sp>
        <p:nvSpPr>
          <p:cNvPr id="33802" name="AutoShape 11"/>
          <p:cNvSpPr/>
          <p:nvPr/>
        </p:nvSpPr>
        <p:spPr>
          <a:xfrm>
            <a:off x="3503613" y="4706938"/>
            <a:ext cx="2559050" cy="547687"/>
          </a:xfrm>
          <a:prstGeom prst="bevel">
            <a:avLst>
              <a:gd name="adj" fmla="val 5949"/>
            </a:avLst>
          </a:pr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sz="28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Gist Map </a:t>
            </a:r>
          </a:p>
        </p:txBody>
      </p:sp>
      <p:sp>
        <p:nvSpPr>
          <p:cNvPr id="43017" name="圆角矩形 1"/>
          <p:cNvSpPr/>
          <p:nvPr/>
        </p:nvSpPr>
        <p:spPr>
          <a:xfrm>
            <a:off x="1000100" y="357166"/>
            <a:ext cx="6215063" cy="663575"/>
          </a:xfrm>
          <a:prstGeom prst="roundRect">
            <a:avLst>
              <a:gd name="adj" fmla="val 16667"/>
            </a:avLst>
          </a:prstGeom>
          <a:noFill/>
          <a:ln>
            <a:noFill/>
            <a:headEnd type="none" w="med" len="med"/>
            <a:tailEnd type="none" w="med" len="med"/>
          </a:ln>
          <a:extLst>
            <a:ext uri="{909E8E84-426E-40DD-AFC4-6F175D3DCCD1}"/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ctr" eaLnBrk="0" hangingPunct="0">
              <a:defRPr/>
            </a:pPr>
            <a:r>
              <a:rPr lang="en-US" altLang="zh-CN" sz="3600" b="1" noProof="1">
                <a:sym typeface="Arial" panose="020B0604020202020204" pitchFamily="34" charset="0"/>
              </a:rPr>
              <a:t>III. Conclusion: Getting the Gist</a:t>
            </a:r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5846763" y="3213100"/>
            <a:ext cx="338455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28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Memory Keeping </a:t>
            </a:r>
          </a:p>
          <a:p>
            <a:pPr marL="120650" indent="-120650" algn="ctr" eaLnBrk="0" hangingPunct="0">
              <a:lnSpc>
                <a:spcPts val="1500"/>
              </a:lnSpc>
              <a:spcBef>
                <a:spcPct val="50000"/>
              </a:spcBef>
              <a:buClr>
                <a:srgbClr val="1F3F5F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Special Features</a:t>
            </a:r>
            <a:endParaRPr lang="en-US" altLang="zh-CN" sz="280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6" name=" 224"/>
          <p:cNvSpPr/>
          <p:nvPr/>
        </p:nvSpPr>
        <p:spPr>
          <a:xfrm rot="5400000">
            <a:off x="225425" y="450851"/>
            <a:ext cx="358775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4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ldLvl="0" animBg="1"/>
      <p:bldP spid="33796" grpId="0"/>
      <p:bldP spid="33797" grpId="0" bldLvl="0" animBg="1"/>
      <p:bldP spid="33798" grpId="0"/>
      <p:bldP spid="33802" grpId="0" bldLvl="0" animBg="1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704850" y="119063"/>
            <a:ext cx="8229600" cy="927100"/>
          </a:xfrm>
          <a:effectLst>
            <a:outerShdw blurRad="63500" dist="38097" dir="2700000" algn="ctr" rotWithShape="0">
              <a:srgbClr val="FFFFFF">
                <a:alpha val="74997"/>
              </a:srgbClr>
            </a:outerShdw>
          </a:effectLst>
        </p:spPr>
        <p:txBody>
          <a:bodyPr anchor="b"/>
          <a:lstStyle/>
          <a:p>
            <a:pPr>
              <a:defRPr/>
            </a:pPr>
            <a:r>
              <a:rPr lang="en-US" altLang="zh-CN" sz="3600" dirty="0" smtClean="0"/>
              <a:t>IV. Assignments</a:t>
            </a:r>
          </a:p>
        </p:txBody>
      </p:sp>
      <p:sp>
        <p:nvSpPr>
          <p:cNvPr id="41987" name="内容占位符 2"/>
          <p:cNvSpPr>
            <a:spLocks noGrp="1" noChangeArrowheads="1"/>
          </p:cNvSpPr>
          <p:nvPr>
            <p:ph idx="1"/>
          </p:nvPr>
        </p:nvSpPr>
        <p:spPr>
          <a:xfrm>
            <a:off x="4378325" y="2306638"/>
            <a:ext cx="4765675" cy="267493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/>
              <a:t>3.6 </a:t>
            </a:r>
            <a:r>
              <a:rPr lang="en-US" altLang="en-US" smtClean="0"/>
              <a:t>广式早茶</a:t>
            </a:r>
            <a:endParaRPr lang="en-US" altLang="zh-CN" smtClean="0"/>
          </a:p>
          <a:p>
            <a:pPr marL="0" indent="0">
              <a:buFontTx/>
              <a:buNone/>
            </a:pPr>
            <a:r>
              <a:rPr lang="en-US" altLang="zh-CN" smtClean="0"/>
              <a:t>    Listen to the mp3 and </a:t>
            </a:r>
            <a:r>
              <a:rPr lang="en-US" altLang="en-US" smtClean="0"/>
              <a:t>w</a:t>
            </a:r>
            <a:r>
              <a:rPr lang="en-US" altLang="zh-CN" smtClean="0"/>
              <a:t>ork in pairs for consecutive interpreting. </a:t>
            </a:r>
          </a:p>
        </p:txBody>
      </p:sp>
      <p:pic>
        <p:nvPicPr>
          <p:cNvPr id="41988" name="图片 1" descr="t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789113"/>
            <a:ext cx="4146550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 224"/>
          <p:cNvSpPr/>
          <p:nvPr/>
        </p:nvSpPr>
        <p:spPr>
          <a:xfrm rot="5400000">
            <a:off x="309562" y="492126"/>
            <a:ext cx="358775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41990" name="文本框 1"/>
          <p:cNvSpPr txBox="1">
            <a:spLocks noChangeArrowheads="1"/>
          </p:cNvSpPr>
          <p:nvPr/>
        </p:nvSpPr>
        <p:spPr bwMode="auto">
          <a:xfrm>
            <a:off x="4378325" y="1384300"/>
            <a:ext cx="4440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 dirty="0">
                <a:latin typeface="+mn-lt"/>
                <a:cs typeface="Times New Roman" pitchFamily="18" charset="0"/>
              </a:rPr>
              <a:t>Dialogue Interpreting:</a:t>
            </a:r>
            <a:endParaRPr lang="zh-CN" altLang="en-US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5142" descr="口译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3" y="4475163"/>
            <a:ext cx="26416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1082675" y="2087563"/>
            <a:ext cx="3254375" cy="6445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3600" noProof="1">
                <a:latin typeface="Arial Black" panose="020B0A04020102020204" pitchFamily="34" charset="0"/>
                <a:cs typeface="Arial Black" panose="020B0A04020102020204" pitchFamily="34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7688" y="215900"/>
            <a:ext cx="4910137" cy="6445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 noProof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 </a:t>
            </a:r>
            <a:r>
              <a:rPr lang="en-US" sz="36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j-lt"/>
                <a:sym typeface="+mn-ea"/>
              </a:rPr>
              <a:t>Teaching </a:t>
            </a:r>
            <a:r>
              <a:rPr lang="en-US" altLang="zh-CN" sz="36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Procedures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65700" y="1389063"/>
            <a:ext cx="3771900" cy="5222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800" b="1" noProof="1">
                <a:solidFill>
                  <a:srgbClr val="CF0320"/>
                </a:solidFill>
                <a:latin typeface="+mj-lt"/>
                <a:cs typeface="+mj-lt"/>
                <a:sym typeface="+mn-ea"/>
              </a:rPr>
              <a:t>Teaching Procedures</a:t>
            </a:r>
            <a:endParaRPr lang="en-US" altLang="en-US" sz="2800" b="1" noProof="1">
              <a:solidFill>
                <a:srgbClr val="CF0320"/>
              </a:solidFill>
              <a:latin typeface="+mj-lt"/>
              <a:cs typeface="+mj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06763" y="2533650"/>
            <a:ext cx="3087687" cy="46037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noProof="1">
                <a:solidFill>
                  <a:srgbClr val="99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I</a:t>
            </a:r>
            <a:r>
              <a:rPr lang="en-US" sz="2400" noProof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Getting the Gist</a:t>
            </a:r>
          </a:p>
        </p:txBody>
      </p:sp>
      <p:sp>
        <p:nvSpPr>
          <p:cNvPr id="11" name="矩形 10"/>
          <p:cNvSpPr/>
          <p:nvPr/>
        </p:nvSpPr>
        <p:spPr>
          <a:xfrm>
            <a:off x="3119438" y="4751388"/>
            <a:ext cx="2571750" cy="46037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noProof="1">
                <a:solidFill>
                  <a:srgbClr val="99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III</a:t>
            </a:r>
            <a:r>
              <a:rPr lang="en-US" sz="2400" noProof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Exercises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965700" y="3625850"/>
            <a:ext cx="4148138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b="1" noProof="1">
                <a:solidFill>
                  <a:srgbClr val="8B6CE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II</a:t>
            </a:r>
            <a:r>
              <a:rPr lang="en-US" altLang="zh-CN" sz="2400" noProof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Interpreting Preparation</a:t>
            </a:r>
            <a:r>
              <a:rPr lang="en-US" altLang="zh-CN" sz="2100" noProof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153988" y="1057275"/>
            <a:ext cx="3235325" cy="147637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extLst>
            <a:ext uri="{909E8E84-426E-40DD-AFC4-6F175D3DCCD1}"/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ts val="3600"/>
              </a:lnSpc>
              <a:defRPr/>
            </a:pPr>
            <a:r>
              <a:rPr lang="en-US" altLang="zh-CN" sz="2400" b="1" dirty="0">
                <a:solidFill>
                  <a:srgbClr val="CF0320"/>
                </a:solidFill>
                <a:ea typeface="HY얕은샘물M" pitchFamily="18" charset="-127"/>
              </a:rPr>
              <a:t>Teaching Objectives</a:t>
            </a:r>
          </a:p>
          <a:p>
            <a:pPr>
              <a:lnSpc>
                <a:spcPts val="3600"/>
              </a:lnSpc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1.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 Interpreting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Skills</a:t>
            </a:r>
          </a:p>
          <a:p>
            <a:pPr>
              <a:lnSpc>
                <a:spcPts val="3600"/>
              </a:lnSpc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2.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 Interpreting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HY얕은샘물M" pitchFamily="18" charset="-127"/>
              </a:rPr>
              <a:t>Ability</a:t>
            </a:r>
            <a:endParaRPr lang="en-US" altLang="zh-CN" sz="2400" b="1" dirty="0">
              <a:solidFill>
                <a:srgbClr val="CF0320"/>
              </a:solidFill>
              <a:latin typeface="Times New Roman" pitchFamily="18" charset="0"/>
              <a:ea typeface="HY얕은샘물M" pitchFamily="18" charset="-127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145088" y="5880100"/>
            <a:ext cx="3914775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b="1">
                <a:solidFill>
                  <a:srgbClr val="8B6CE2"/>
                </a:solidFill>
                <a:latin typeface="Calibri" panose="020F0502020204030204" pitchFamily="34" charset="0"/>
                <a:ea typeface="HY얕은샘물M" pitchFamily="18" charset="-127"/>
              </a:rPr>
              <a:t>Part IV</a:t>
            </a:r>
            <a:r>
              <a:rPr lang="en-US" altLang="zh-CN" sz="2400">
                <a:solidFill>
                  <a:srgbClr val="000000"/>
                </a:solidFill>
                <a:latin typeface="Calibri" panose="020F0502020204030204" pitchFamily="34" charset="0"/>
                <a:ea typeface="HY얕은샘물M" pitchFamily="18" charset="-127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HY얕은샘물M" pitchFamily="18" charset="-127"/>
                <a:cs typeface="Times New Roman" panose="02020603050405020304" pitchFamily="18" charset="0"/>
              </a:rPr>
              <a:t>Additional Exercises</a:t>
            </a:r>
            <a:r>
              <a:rPr lang="en-US" altLang="zh-CN" sz="2400">
                <a:solidFill>
                  <a:srgbClr val="000000"/>
                </a:solidFill>
                <a:latin typeface="Calibri" panose="020F0502020204030204" pitchFamily="34" charset="0"/>
                <a:ea typeface="HY얕은샘물M" pitchFamily="18" charset="-127"/>
              </a:rPr>
              <a:t> </a:t>
            </a:r>
          </a:p>
        </p:txBody>
      </p:sp>
      <p:sp>
        <p:nvSpPr>
          <p:cNvPr id="23" name="矩形 22"/>
          <p:cNvSpPr/>
          <p:nvPr/>
        </p:nvSpPr>
        <p:spPr>
          <a:xfrm>
            <a:off x="6704013" y="2281238"/>
            <a:ext cx="2409825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Skill Explanation</a:t>
            </a:r>
          </a:p>
        </p:txBody>
      </p:sp>
      <p:sp>
        <p:nvSpPr>
          <p:cNvPr id="24" name="矩形 23"/>
          <p:cNvSpPr/>
          <p:nvPr/>
        </p:nvSpPr>
        <p:spPr>
          <a:xfrm>
            <a:off x="6867525" y="2914650"/>
            <a:ext cx="1898650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Skill Drills</a:t>
            </a:r>
          </a:p>
        </p:txBody>
      </p:sp>
      <p:sp>
        <p:nvSpPr>
          <p:cNvPr id="27" name="矩形 26"/>
          <p:cNvSpPr/>
          <p:nvPr/>
        </p:nvSpPr>
        <p:spPr>
          <a:xfrm>
            <a:off x="6080125" y="4438650"/>
            <a:ext cx="3033713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Dialogue</a:t>
            </a:r>
            <a:r>
              <a:rPr lang="en-US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Interpreting</a:t>
            </a:r>
          </a:p>
        </p:txBody>
      </p:sp>
      <p:sp>
        <p:nvSpPr>
          <p:cNvPr id="28" name="矩形 27"/>
          <p:cNvSpPr/>
          <p:nvPr/>
        </p:nvSpPr>
        <p:spPr>
          <a:xfrm>
            <a:off x="6172200" y="5048250"/>
            <a:ext cx="2851150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Passage</a:t>
            </a:r>
            <a:r>
              <a:rPr lang="en-US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Interpreting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546225" y="3625850"/>
            <a:ext cx="2994025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Words &amp; Expressions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9850" y="4249102"/>
            <a:ext cx="2338702" cy="2332990"/>
          </a:xfrm>
          <a:prstGeom prst="ellipse">
            <a:avLst/>
          </a:prstGeom>
        </p:spPr>
      </p:pic>
      <p:sp>
        <p:nvSpPr>
          <p:cNvPr id="17" name="TextBox 5"/>
          <p:cNvSpPr txBox="1"/>
          <p:nvPr/>
        </p:nvSpPr>
        <p:spPr>
          <a:xfrm>
            <a:off x="547688" y="5662613"/>
            <a:ext cx="4418012" cy="4603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HY얕은샘물M" pitchFamily="18" charset="-127"/>
                <a:cs typeface="Times New Roman" panose="02020603050405020304" pitchFamily="18" charset="0"/>
              </a:rPr>
              <a:t>Role Play: At a Welcome Banquet</a:t>
            </a:r>
          </a:p>
        </p:txBody>
      </p:sp>
      <p:sp>
        <p:nvSpPr>
          <p:cNvPr id="2050" name="左大括号"/>
          <p:cNvSpPr>
            <a:spLocks noChangeArrowheads="1"/>
          </p:cNvSpPr>
          <p:nvPr/>
        </p:nvSpPr>
        <p:spPr bwMode="auto">
          <a:xfrm flipH="1">
            <a:off x="6488113" y="2533650"/>
            <a:ext cx="215900" cy="720725"/>
          </a:xfrm>
          <a:custGeom>
            <a:avLst/>
            <a:gdLst>
              <a:gd name="T0" fmla="*/ 78988 w 41"/>
              <a:gd name="T1" fmla="*/ 105159 h 281"/>
              <a:gd name="T2" fmla="*/ 57924 w 41"/>
              <a:gd name="T3" fmla="*/ 33343 h 281"/>
              <a:gd name="T4" fmla="*/ 0 w 41"/>
              <a:gd name="T5" fmla="*/ 0 h 281"/>
              <a:gd name="T6" fmla="*/ 110583 w 41"/>
              <a:gd name="T7" fmla="*/ 23084 h 281"/>
              <a:gd name="T8" fmla="*/ 142178 w 41"/>
              <a:gd name="T9" fmla="*/ 115419 h 281"/>
              <a:gd name="T10" fmla="*/ 142178 w 41"/>
              <a:gd name="T11" fmla="*/ 264180 h 281"/>
              <a:gd name="T12" fmla="*/ 157976 w 41"/>
              <a:gd name="T13" fmla="*/ 328302 h 281"/>
              <a:gd name="T14" fmla="*/ 215900 w 41"/>
              <a:gd name="T15" fmla="*/ 361645 h 281"/>
              <a:gd name="T16" fmla="*/ 157976 w 41"/>
              <a:gd name="T17" fmla="*/ 392423 h 281"/>
              <a:gd name="T18" fmla="*/ 142178 w 41"/>
              <a:gd name="T19" fmla="*/ 459109 h 281"/>
              <a:gd name="T20" fmla="*/ 142178 w 41"/>
              <a:gd name="T21" fmla="*/ 595047 h 281"/>
              <a:gd name="T22" fmla="*/ 131646 w 41"/>
              <a:gd name="T23" fmla="*/ 671993 h 281"/>
              <a:gd name="T24" fmla="*/ 84254 w 41"/>
              <a:gd name="T25" fmla="*/ 710466 h 281"/>
              <a:gd name="T26" fmla="*/ 0 w 41"/>
              <a:gd name="T27" fmla="*/ 720725 h 281"/>
              <a:gd name="T28" fmla="*/ 57924 w 41"/>
              <a:gd name="T29" fmla="*/ 687382 h 281"/>
              <a:gd name="T30" fmla="*/ 78988 w 41"/>
              <a:gd name="T31" fmla="*/ 615566 h 281"/>
              <a:gd name="T32" fmla="*/ 78988 w 41"/>
              <a:gd name="T33" fmla="*/ 477063 h 281"/>
              <a:gd name="T34" fmla="*/ 89520 w 41"/>
              <a:gd name="T35" fmla="*/ 397553 h 281"/>
              <a:gd name="T36" fmla="*/ 152710 w 41"/>
              <a:gd name="T37" fmla="*/ 361645 h 281"/>
              <a:gd name="T38" fmla="*/ 89520 w 41"/>
              <a:gd name="T39" fmla="*/ 325737 h 281"/>
              <a:gd name="T40" fmla="*/ 78988 w 41"/>
              <a:gd name="T41" fmla="*/ 251356 h 281"/>
              <a:gd name="T42" fmla="*/ 78988 w 41"/>
              <a:gd name="T43" fmla="*/ 105159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1"/>
              <a:gd name="T67" fmla="*/ 0 h 281"/>
              <a:gd name="T68" fmla="*/ 41 w 41"/>
              <a:gd name="T69" fmla="*/ 281 h 28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左大括号"/>
          <p:cNvSpPr>
            <a:spLocks noChangeArrowheads="1"/>
          </p:cNvSpPr>
          <p:nvPr/>
        </p:nvSpPr>
        <p:spPr bwMode="auto">
          <a:xfrm flipH="1">
            <a:off x="5778500" y="4621213"/>
            <a:ext cx="215900" cy="720725"/>
          </a:xfrm>
          <a:custGeom>
            <a:avLst/>
            <a:gdLst>
              <a:gd name="T0" fmla="*/ 78988 w 41"/>
              <a:gd name="T1" fmla="*/ 105159 h 281"/>
              <a:gd name="T2" fmla="*/ 57924 w 41"/>
              <a:gd name="T3" fmla="*/ 33343 h 281"/>
              <a:gd name="T4" fmla="*/ 0 w 41"/>
              <a:gd name="T5" fmla="*/ 0 h 281"/>
              <a:gd name="T6" fmla="*/ 110583 w 41"/>
              <a:gd name="T7" fmla="*/ 23084 h 281"/>
              <a:gd name="T8" fmla="*/ 142178 w 41"/>
              <a:gd name="T9" fmla="*/ 115419 h 281"/>
              <a:gd name="T10" fmla="*/ 142178 w 41"/>
              <a:gd name="T11" fmla="*/ 264180 h 281"/>
              <a:gd name="T12" fmla="*/ 157976 w 41"/>
              <a:gd name="T13" fmla="*/ 328302 h 281"/>
              <a:gd name="T14" fmla="*/ 215900 w 41"/>
              <a:gd name="T15" fmla="*/ 361645 h 281"/>
              <a:gd name="T16" fmla="*/ 157976 w 41"/>
              <a:gd name="T17" fmla="*/ 392423 h 281"/>
              <a:gd name="T18" fmla="*/ 142178 w 41"/>
              <a:gd name="T19" fmla="*/ 459109 h 281"/>
              <a:gd name="T20" fmla="*/ 142178 w 41"/>
              <a:gd name="T21" fmla="*/ 595047 h 281"/>
              <a:gd name="T22" fmla="*/ 131646 w 41"/>
              <a:gd name="T23" fmla="*/ 671993 h 281"/>
              <a:gd name="T24" fmla="*/ 84254 w 41"/>
              <a:gd name="T25" fmla="*/ 710466 h 281"/>
              <a:gd name="T26" fmla="*/ 0 w 41"/>
              <a:gd name="T27" fmla="*/ 720725 h 281"/>
              <a:gd name="T28" fmla="*/ 57924 w 41"/>
              <a:gd name="T29" fmla="*/ 687382 h 281"/>
              <a:gd name="T30" fmla="*/ 78988 w 41"/>
              <a:gd name="T31" fmla="*/ 615566 h 281"/>
              <a:gd name="T32" fmla="*/ 78988 w 41"/>
              <a:gd name="T33" fmla="*/ 477063 h 281"/>
              <a:gd name="T34" fmla="*/ 89520 w 41"/>
              <a:gd name="T35" fmla="*/ 397553 h 281"/>
              <a:gd name="T36" fmla="*/ 152710 w 41"/>
              <a:gd name="T37" fmla="*/ 361645 h 281"/>
              <a:gd name="T38" fmla="*/ 89520 w 41"/>
              <a:gd name="T39" fmla="*/ 325737 h 281"/>
              <a:gd name="T40" fmla="*/ 78988 w 41"/>
              <a:gd name="T41" fmla="*/ 251356 h 281"/>
              <a:gd name="T42" fmla="*/ 78988 w 41"/>
              <a:gd name="T43" fmla="*/ 105159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1"/>
              <a:gd name="T67" fmla="*/ 0 h 281"/>
              <a:gd name="T68" fmla="*/ 41 w 41"/>
              <a:gd name="T69" fmla="*/ 281 h 28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9" name="曲线连接符 28"/>
          <p:cNvCxnSpPr>
            <a:cxnSpLocks noChangeShapeType="1"/>
            <a:endCxn id="17" idx="3"/>
          </p:cNvCxnSpPr>
          <p:nvPr/>
        </p:nvCxnSpPr>
        <p:spPr bwMode="auto">
          <a:xfrm rot="10800000">
            <a:off x="4965700" y="5892800"/>
            <a:ext cx="254000" cy="184150"/>
          </a:xfrm>
          <a:prstGeom prst="curvedConnector3">
            <a:avLst>
              <a:gd name="adj1" fmla="val 49875"/>
            </a:avLst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3" name=" 113"/>
          <p:cNvSpPr/>
          <p:nvPr/>
        </p:nvSpPr>
        <p:spPr>
          <a:xfrm>
            <a:off x="3721100" y="1573213"/>
            <a:ext cx="935038" cy="43180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7DA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135" name=" 135"/>
          <p:cNvSpPr/>
          <p:nvPr/>
        </p:nvSpPr>
        <p:spPr>
          <a:xfrm rot="10800000">
            <a:off x="4540250" y="3803650"/>
            <a:ext cx="517525" cy="10636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221" name=" 221"/>
          <p:cNvSpPr/>
          <p:nvPr/>
        </p:nvSpPr>
        <p:spPr>
          <a:xfrm rot="5400000">
            <a:off x="327819" y="357981"/>
            <a:ext cx="288925" cy="360363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11" grpId="0" bldLvl="0" animBg="1"/>
      <p:bldP spid="5" grpId="0" bldLvl="0" animBg="1"/>
      <p:bldP spid="10" grpId="0" bldLvl="0" animBg="1"/>
      <p:bldP spid="23" grpId="0" bldLvl="0" animBg="1"/>
      <p:bldP spid="24" grpId="0" bldLvl="0" animBg="1"/>
      <p:bldP spid="27" grpId="0" bldLvl="0" animBg="1"/>
      <p:bldP spid="28" grpId="0" bldLvl="0" animBg="1"/>
      <p:bldP spid="12" grpId="0" bldLvl="0" animBg="1"/>
      <p:bldP spid="17" grpId="0" bldLvl="0" animBg="1"/>
      <p:bldP spid="2050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 descr="1"/>
          <p:cNvPicPr>
            <a:picLocks noChangeAspect="1" noChangeArrowheads="1"/>
          </p:cNvPicPr>
          <p:nvPr/>
        </p:nvPicPr>
        <p:blipFill>
          <a:blip r:embed="rId2" cstate="print"/>
          <a:srcRect b="5344"/>
          <a:stretch>
            <a:fillRect/>
          </a:stretch>
        </p:blipFill>
        <p:spPr bwMode="auto">
          <a:xfrm>
            <a:off x="223838" y="849313"/>
            <a:ext cx="3322637" cy="515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图片 5" descr="3"/>
          <p:cNvPicPr>
            <a:picLocks noChangeAspect="1" noChangeArrowheads="1"/>
          </p:cNvPicPr>
          <p:nvPr/>
        </p:nvPicPr>
        <p:blipFill>
          <a:blip r:embed="rId3" cstate="print"/>
          <a:srcRect b="5292"/>
          <a:stretch>
            <a:fillRect/>
          </a:stretch>
        </p:blipFill>
        <p:spPr bwMode="auto">
          <a:xfrm>
            <a:off x="5673725" y="849313"/>
            <a:ext cx="3397250" cy="573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图片 4" descr="2"/>
          <p:cNvPicPr>
            <a:picLocks noChangeAspect="1" noChangeArrowheads="1"/>
          </p:cNvPicPr>
          <p:nvPr/>
        </p:nvPicPr>
        <p:blipFill>
          <a:blip r:embed="rId4" cstate="print"/>
          <a:srcRect b="6627"/>
          <a:stretch>
            <a:fillRect/>
          </a:stretch>
        </p:blipFill>
        <p:spPr bwMode="auto">
          <a:xfrm>
            <a:off x="2387600" y="1403350"/>
            <a:ext cx="37099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819785" y="216535"/>
            <a:ext cx="6944995" cy="5835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noProof="1"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Daily Exercises in WeChat Groups</a:t>
            </a:r>
          </a:p>
        </p:txBody>
      </p:sp>
      <p:sp>
        <p:nvSpPr>
          <p:cNvPr id="3" name=" 252"/>
          <p:cNvSpPr/>
          <p:nvPr/>
        </p:nvSpPr>
        <p:spPr>
          <a:xfrm>
            <a:off x="307975" y="276225"/>
            <a:ext cx="420688" cy="403225"/>
          </a:xfrm>
          <a:prstGeom prst="mathPlus">
            <a:avLst>
              <a:gd name="adj1" fmla="val 9220"/>
            </a:avLst>
          </a:prstGeom>
          <a:solidFill>
            <a:srgbClr val="92D050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 descr="4"/>
          <p:cNvPicPr>
            <a:picLocks noChangeAspect="1" noChangeArrowheads="1"/>
          </p:cNvPicPr>
          <p:nvPr/>
        </p:nvPicPr>
        <p:blipFill>
          <a:blip r:embed="rId2" cstate="print"/>
          <a:srcRect b="6235"/>
          <a:stretch>
            <a:fillRect/>
          </a:stretch>
        </p:blipFill>
        <p:spPr bwMode="auto">
          <a:xfrm>
            <a:off x="765175" y="849313"/>
            <a:ext cx="33385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2" descr="5"/>
          <p:cNvPicPr>
            <a:picLocks noChangeAspect="1" noChangeArrowheads="1"/>
          </p:cNvPicPr>
          <p:nvPr/>
        </p:nvPicPr>
        <p:blipFill>
          <a:blip r:embed="rId3" cstate="print"/>
          <a:srcRect b="5008"/>
          <a:stretch>
            <a:fillRect/>
          </a:stretch>
        </p:blipFill>
        <p:spPr bwMode="auto">
          <a:xfrm>
            <a:off x="5384800" y="854075"/>
            <a:ext cx="3435350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765690" y="216586"/>
            <a:ext cx="6816725" cy="5835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noProof="1">
                <a:latin typeface="+mj-lt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Daily Exercises in WeChat Groups</a:t>
            </a:r>
          </a:p>
        </p:txBody>
      </p:sp>
      <p:sp>
        <p:nvSpPr>
          <p:cNvPr id="135" name=" 135"/>
          <p:cNvSpPr/>
          <p:nvPr/>
        </p:nvSpPr>
        <p:spPr>
          <a:xfrm>
            <a:off x="4270375" y="3338513"/>
            <a:ext cx="1022350" cy="233362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99CC00"/>
          </a:solidFill>
          <a:ln>
            <a:solidFill>
              <a:srgbClr val="99CC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252" name=" 252"/>
          <p:cNvSpPr/>
          <p:nvPr/>
        </p:nvSpPr>
        <p:spPr>
          <a:xfrm>
            <a:off x="344488" y="306388"/>
            <a:ext cx="420687" cy="404812"/>
          </a:xfrm>
          <a:prstGeom prst="mathPlus">
            <a:avLst>
              <a:gd name="adj1" fmla="val 9220"/>
            </a:avLst>
          </a:prstGeom>
          <a:solidFill>
            <a:srgbClr val="92D050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328613" y="361950"/>
            <a:ext cx="59594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  <a:r>
              <a:rPr lang="en-US" altLang="zh-CN" sz="60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Part One Interpreting Skills</a:t>
            </a:r>
          </a:p>
          <a:p>
            <a:pPr eaLnBrk="0" hangingPunct="0"/>
            <a:r>
              <a:rPr lang="en-US" altLang="zh-CN" sz="27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</a:p>
        </p:txBody>
      </p:sp>
      <p:sp>
        <p:nvSpPr>
          <p:cNvPr id="24579" name="TextBox 52"/>
          <p:cNvSpPr txBox="1">
            <a:spLocks noChangeArrowheads="1"/>
          </p:cNvSpPr>
          <p:nvPr/>
        </p:nvSpPr>
        <p:spPr bwMode="auto">
          <a:xfrm>
            <a:off x="5021263" y="2533650"/>
            <a:ext cx="4902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 u="sng">
                <a:latin typeface="Arial" pitchFamily="34" charset="0"/>
                <a:ea typeface="微软雅黑" pitchFamily="34" charset="-122"/>
              </a:rPr>
              <a:t>Getting the Gist with Logical Analysis</a:t>
            </a:r>
          </a:p>
        </p:txBody>
      </p:sp>
      <p:sp>
        <p:nvSpPr>
          <p:cNvPr id="2050" name=" 2050"/>
          <p:cNvSpPr/>
          <p:nvPr/>
        </p:nvSpPr>
        <p:spPr bwMode="auto">
          <a:xfrm>
            <a:off x="8496300" y="3238500"/>
            <a:ext cx="431800" cy="647700"/>
          </a:xfrm>
          <a:custGeom>
            <a:avLst/>
            <a:gdLst/>
            <a:ahLst/>
            <a:cxnLst/>
            <a:rect l="0" t="0" r="r" b="b"/>
            <a:pathLst>
              <a:path w="1646238" h="2433638">
                <a:moveTo>
                  <a:pt x="577732" y="161925"/>
                </a:moveTo>
                <a:lnTo>
                  <a:pt x="586070" y="162719"/>
                </a:lnTo>
                <a:lnTo>
                  <a:pt x="593614" y="163910"/>
                </a:lnTo>
                <a:lnTo>
                  <a:pt x="597585" y="164703"/>
                </a:lnTo>
                <a:lnTo>
                  <a:pt x="601953" y="165894"/>
                </a:lnTo>
                <a:lnTo>
                  <a:pt x="605526" y="167482"/>
                </a:lnTo>
                <a:lnTo>
                  <a:pt x="609100" y="169069"/>
                </a:lnTo>
                <a:lnTo>
                  <a:pt x="612674" y="171053"/>
                </a:lnTo>
                <a:lnTo>
                  <a:pt x="616247" y="173435"/>
                </a:lnTo>
                <a:lnTo>
                  <a:pt x="619821" y="176610"/>
                </a:lnTo>
                <a:lnTo>
                  <a:pt x="623394" y="179388"/>
                </a:lnTo>
                <a:lnTo>
                  <a:pt x="626968" y="182563"/>
                </a:lnTo>
                <a:lnTo>
                  <a:pt x="630145" y="186135"/>
                </a:lnTo>
                <a:lnTo>
                  <a:pt x="633321" y="190103"/>
                </a:lnTo>
                <a:lnTo>
                  <a:pt x="636498" y="194469"/>
                </a:lnTo>
                <a:lnTo>
                  <a:pt x="639674" y="199232"/>
                </a:lnTo>
                <a:lnTo>
                  <a:pt x="642454" y="204788"/>
                </a:lnTo>
                <a:lnTo>
                  <a:pt x="645233" y="210344"/>
                </a:lnTo>
                <a:lnTo>
                  <a:pt x="648013" y="216297"/>
                </a:lnTo>
                <a:lnTo>
                  <a:pt x="650792" y="222647"/>
                </a:lnTo>
                <a:lnTo>
                  <a:pt x="653969" y="229394"/>
                </a:lnTo>
                <a:lnTo>
                  <a:pt x="656351" y="237332"/>
                </a:lnTo>
                <a:lnTo>
                  <a:pt x="658733" y="245269"/>
                </a:lnTo>
                <a:lnTo>
                  <a:pt x="838208" y="927100"/>
                </a:lnTo>
                <a:lnTo>
                  <a:pt x="840193" y="928291"/>
                </a:lnTo>
                <a:lnTo>
                  <a:pt x="841781" y="933450"/>
                </a:lnTo>
                <a:lnTo>
                  <a:pt x="899356" y="921941"/>
                </a:lnTo>
                <a:lnTo>
                  <a:pt x="911665" y="922338"/>
                </a:lnTo>
                <a:lnTo>
                  <a:pt x="923180" y="923529"/>
                </a:lnTo>
                <a:lnTo>
                  <a:pt x="935489" y="924719"/>
                </a:lnTo>
                <a:lnTo>
                  <a:pt x="946607" y="926704"/>
                </a:lnTo>
                <a:lnTo>
                  <a:pt x="957725" y="929482"/>
                </a:lnTo>
                <a:lnTo>
                  <a:pt x="969240" y="932657"/>
                </a:lnTo>
                <a:lnTo>
                  <a:pt x="979960" y="936229"/>
                </a:lnTo>
                <a:lnTo>
                  <a:pt x="991078" y="939800"/>
                </a:lnTo>
                <a:lnTo>
                  <a:pt x="1001402" y="944166"/>
                </a:lnTo>
                <a:lnTo>
                  <a:pt x="1011726" y="948929"/>
                </a:lnTo>
                <a:lnTo>
                  <a:pt x="1022049" y="954485"/>
                </a:lnTo>
                <a:lnTo>
                  <a:pt x="1031976" y="960438"/>
                </a:lnTo>
                <a:lnTo>
                  <a:pt x="1041506" y="966788"/>
                </a:lnTo>
                <a:lnTo>
                  <a:pt x="1051432" y="973535"/>
                </a:lnTo>
                <a:lnTo>
                  <a:pt x="1060565" y="980679"/>
                </a:lnTo>
                <a:lnTo>
                  <a:pt x="1069697" y="988616"/>
                </a:lnTo>
                <a:lnTo>
                  <a:pt x="1076050" y="994172"/>
                </a:lnTo>
                <a:lnTo>
                  <a:pt x="1081212" y="999729"/>
                </a:lnTo>
                <a:lnTo>
                  <a:pt x="1086374" y="1005682"/>
                </a:lnTo>
                <a:lnTo>
                  <a:pt x="1090345" y="1012032"/>
                </a:lnTo>
                <a:lnTo>
                  <a:pt x="1126478" y="1071960"/>
                </a:lnTo>
                <a:lnTo>
                  <a:pt x="1183258" y="1074341"/>
                </a:lnTo>
                <a:lnTo>
                  <a:pt x="1184847" y="1075532"/>
                </a:lnTo>
                <a:lnTo>
                  <a:pt x="1199538" y="1077913"/>
                </a:lnTo>
                <a:lnTo>
                  <a:pt x="1214230" y="1081088"/>
                </a:lnTo>
                <a:lnTo>
                  <a:pt x="1228524" y="1085057"/>
                </a:lnTo>
                <a:lnTo>
                  <a:pt x="1242818" y="1089422"/>
                </a:lnTo>
                <a:lnTo>
                  <a:pt x="1256716" y="1094582"/>
                </a:lnTo>
                <a:lnTo>
                  <a:pt x="1271010" y="1100932"/>
                </a:lnTo>
                <a:lnTo>
                  <a:pt x="1284510" y="1106885"/>
                </a:lnTo>
                <a:lnTo>
                  <a:pt x="1298011" y="1114029"/>
                </a:lnTo>
                <a:lnTo>
                  <a:pt x="1310717" y="1121172"/>
                </a:lnTo>
                <a:lnTo>
                  <a:pt x="1323820" y="1129507"/>
                </a:lnTo>
                <a:lnTo>
                  <a:pt x="1336129" y="1137444"/>
                </a:lnTo>
                <a:lnTo>
                  <a:pt x="1348041" y="1146175"/>
                </a:lnTo>
                <a:lnTo>
                  <a:pt x="1359953" y="1155700"/>
                </a:lnTo>
                <a:lnTo>
                  <a:pt x="1371071" y="1165225"/>
                </a:lnTo>
                <a:lnTo>
                  <a:pt x="1381792" y="1175147"/>
                </a:lnTo>
                <a:lnTo>
                  <a:pt x="1392115" y="1185863"/>
                </a:lnTo>
                <a:lnTo>
                  <a:pt x="1408792" y="1204119"/>
                </a:lnTo>
                <a:lnTo>
                  <a:pt x="1424278" y="1223566"/>
                </a:lnTo>
                <a:lnTo>
                  <a:pt x="1439763" y="1243410"/>
                </a:lnTo>
                <a:lnTo>
                  <a:pt x="1454058" y="1263254"/>
                </a:lnTo>
                <a:lnTo>
                  <a:pt x="1467955" y="1283891"/>
                </a:lnTo>
                <a:lnTo>
                  <a:pt x="1480264" y="1305322"/>
                </a:lnTo>
                <a:lnTo>
                  <a:pt x="1492970" y="1327150"/>
                </a:lnTo>
                <a:lnTo>
                  <a:pt x="1504088" y="1348582"/>
                </a:lnTo>
                <a:lnTo>
                  <a:pt x="1505279" y="1351360"/>
                </a:lnTo>
                <a:lnTo>
                  <a:pt x="1506471" y="1352154"/>
                </a:lnTo>
                <a:lnTo>
                  <a:pt x="1508059" y="1352550"/>
                </a:lnTo>
                <a:lnTo>
                  <a:pt x="1518780" y="1353344"/>
                </a:lnTo>
                <a:lnTo>
                  <a:pt x="1528309" y="1355329"/>
                </a:lnTo>
                <a:lnTo>
                  <a:pt x="1537839" y="1357710"/>
                </a:lnTo>
                <a:lnTo>
                  <a:pt x="1546971" y="1360885"/>
                </a:lnTo>
                <a:lnTo>
                  <a:pt x="1555707" y="1364457"/>
                </a:lnTo>
                <a:lnTo>
                  <a:pt x="1563648" y="1368822"/>
                </a:lnTo>
                <a:lnTo>
                  <a:pt x="1571590" y="1373982"/>
                </a:lnTo>
                <a:lnTo>
                  <a:pt x="1578737" y="1379935"/>
                </a:lnTo>
                <a:lnTo>
                  <a:pt x="1585487" y="1385888"/>
                </a:lnTo>
                <a:lnTo>
                  <a:pt x="1591840" y="1392238"/>
                </a:lnTo>
                <a:lnTo>
                  <a:pt x="1597796" y="1398985"/>
                </a:lnTo>
                <a:lnTo>
                  <a:pt x="1603752" y="1406525"/>
                </a:lnTo>
                <a:lnTo>
                  <a:pt x="1608914" y="1413669"/>
                </a:lnTo>
                <a:lnTo>
                  <a:pt x="1613678" y="1421607"/>
                </a:lnTo>
                <a:lnTo>
                  <a:pt x="1618046" y="1429544"/>
                </a:lnTo>
                <a:lnTo>
                  <a:pt x="1622017" y="1437879"/>
                </a:lnTo>
                <a:lnTo>
                  <a:pt x="1625988" y="1446213"/>
                </a:lnTo>
                <a:lnTo>
                  <a:pt x="1629561" y="1454547"/>
                </a:lnTo>
                <a:lnTo>
                  <a:pt x="1632738" y="1463279"/>
                </a:lnTo>
                <a:lnTo>
                  <a:pt x="1635517" y="1471613"/>
                </a:lnTo>
                <a:lnTo>
                  <a:pt x="1637900" y="1479947"/>
                </a:lnTo>
                <a:lnTo>
                  <a:pt x="1639885" y="1488282"/>
                </a:lnTo>
                <a:lnTo>
                  <a:pt x="1641473" y="1497013"/>
                </a:lnTo>
                <a:lnTo>
                  <a:pt x="1643062" y="1504950"/>
                </a:lnTo>
                <a:lnTo>
                  <a:pt x="1644253" y="1512491"/>
                </a:lnTo>
                <a:lnTo>
                  <a:pt x="1645047" y="1520429"/>
                </a:lnTo>
                <a:lnTo>
                  <a:pt x="1645841" y="1527969"/>
                </a:lnTo>
                <a:lnTo>
                  <a:pt x="1646238" y="1534716"/>
                </a:lnTo>
                <a:lnTo>
                  <a:pt x="1646238" y="1541463"/>
                </a:lnTo>
                <a:lnTo>
                  <a:pt x="1646238" y="1548210"/>
                </a:lnTo>
                <a:lnTo>
                  <a:pt x="1645841" y="1553766"/>
                </a:lnTo>
                <a:lnTo>
                  <a:pt x="1645444" y="1558925"/>
                </a:lnTo>
                <a:lnTo>
                  <a:pt x="1643458" y="1570832"/>
                </a:lnTo>
                <a:lnTo>
                  <a:pt x="1642267" y="1583532"/>
                </a:lnTo>
                <a:lnTo>
                  <a:pt x="1641473" y="1595835"/>
                </a:lnTo>
                <a:lnTo>
                  <a:pt x="1640679" y="1608535"/>
                </a:lnTo>
                <a:lnTo>
                  <a:pt x="1634723" y="1749029"/>
                </a:lnTo>
                <a:lnTo>
                  <a:pt x="1628370" y="1889126"/>
                </a:lnTo>
                <a:lnTo>
                  <a:pt x="1627973" y="1902222"/>
                </a:lnTo>
                <a:lnTo>
                  <a:pt x="1626385" y="1915716"/>
                </a:lnTo>
                <a:lnTo>
                  <a:pt x="1625194" y="1928416"/>
                </a:lnTo>
                <a:lnTo>
                  <a:pt x="1623208" y="1941910"/>
                </a:lnTo>
                <a:lnTo>
                  <a:pt x="1621223" y="1954610"/>
                </a:lnTo>
                <a:lnTo>
                  <a:pt x="1618840" y="1968104"/>
                </a:lnTo>
                <a:lnTo>
                  <a:pt x="1616061" y="1980804"/>
                </a:lnTo>
                <a:lnTo>
                  <a:pt x="1612884" y="1993504"/>
                </a:lnTo>
                <a:lnTo>
                  <a:pt x="1604546" y="2026444"/>
                </a:lnTo>
                <a:lnTo>
                  <a:pt x="1595414" y="2058988"/>
                </a:lnTo>
                <a:lnTo>
                  <a:pt x="1586281" y="2091532"/>
                </a:lnTo>
                <a:lnTo>
                  <a:pt x="1577148" y="2123679"/>
                </a:lnTo>
                <a:lnTo>
                  <a:pt x="1579134" y="2125663"/>
                </a:lnTo>
                <a:lnTo>
                  <a:pt x="1617252" y="2294732"/>
                </a:lnTo>
                <a:lnTo>
                  <a:pt x="1571590" y="2303463"/>
                </a:lnTo>
                <a:lnTo>
                  <a:pt x="1487411" y="2318147"/>
                </a:lnTo>
                <a:lnTo>
                  <a:pt x="1251951" y="2359026"/>
                </a:lnTo>
                <a:lnTo>
                  <a:pt x="1000608" y="2402285"/>
                </a:lnTo>
                <a:lnTo>
                  <a:pt x="897370" y="2420541"/>
                </a:lnTo>
                <a:lnTo>
                  <a:pt x="824310" y="2433638"/>
                </a:lnTo>
                <a:lnTo>
                  <a:pt x="785398" y="2236391"/>
                </a:lnTo>
                <a:lnTo>
                  <a:pt x="781030" y="2228851"/>
                </a:lnTo>
                <a:lnTo>
                  <a:pt x="776662" y="2221707"/>
                </a:lnTo>
                <a:lnTo>
                  <a:pt x="771897" y="2214563"/>
                </a:lnTo>
                <a:lnTo>
                  <a:pt x="767133" y="2207816"/>
                </a:lnTo>
                <a:lnTo>
                  <a:pt x="761574" y="2201069"/>
                </a:lnTo>
                <a:lnTo>
                  <a:pt x="756015" y="2194719"/>
                </a:lnTo>
                <a:lnTo>
                  <a:pt x="750456" y="2188369"/>
                </a:lnTo>
                <a:lnTo>
                  <a:pt x="744897" y="2182416"/>
                </a:lnTo>
                <a:lnTo>
                  <a:pt x="738544" y="2176463"/>
                </a:lnTo>
                <a:lnTo>
                  <a:pt x="732191" y="2170907"/>
                </a:lnTo>
                <a:lnTo>
                  <a:pt x="725441" y="2165351"/>
                </a:lnTo>
                <a:lnTo>
                  <a:pt x="719088" y="2159794"/>
                </a:lnTo>
                <a:lnTo>
                  <a:pt x="711940" y="2155032"/>
                </a:lnTo>
                <a:lnTo>
                  <a:pt x="704396" y="2149873"/>
                </a:lnTo>
                <a:lnTo>
                  <a:pt x="697249" y="2145507"/>
                </a:lnTo>
                <a:lnTo>
                  <a:pt x="689705" y="2141141"/>
                </a:lnTo>
                <a:lnTo>
                  <a:pt x="678984" y="2135585"/>
                </a:lnTo>
                <a:lnTo>
                  <a:pt x="668660" y="2130029"/>
                </a:lnTo>
                <a:lnTo>
                  <a:pt x="648807" y="2118519"/>
                </a:lnTo>
                <a:lnTo>
                  <a:pt x="630145" y="2106216"/>
                </a:lnTo>
                <a:lnTo>
                  <a:pt x="611482" y="2093119"/>
                </a:lnTo>
                <a:lnTo>
                  <a:pt x="593217" y="2080022"/>
                </a:lnTo>
                <a:lnTo>
                  <a:pt x="576144" y="2065735"/>
                </a:lnTo>
                <a:lnTo>
                  <a:pt x="559070" y="2051447"/>
                </a:lnTo>
                <a:lnTo>
                  <a:pt x="543187" y="2035969"/>
                </a:lnTo>
                <a:lnTo>
                  <a:pt x="526907" y="2020491"/>
                </a:lnTo>
                <a:lnTo>
                  <a:pt x="511422" y="2004616"/>
                </a:lnTo>
                <a:lnTo>
                  <a:pt x="496333" y="1988344"/>
                </a:lnTo>
                <a:lnTo>
                  <a:pt x="481245" y="1971676"/>
                </a:lnTo>
                <a:lnTo>
                  <a:pt x="466951" y="1954610"/>
                </a:lnTo>
                <a:lnTo>
                  <a:pt x="452259" y="1937147"/>
                </a:lnTo>
                <a:lnTo>
                  <a:pt x="424067" y="1902222"/>
                </a:lnTo>
                <a:lnTo>
                  <a:pt x="418111" y="1894285"/>
                </a:lnTo>
                <a:lnTo>
                  <a:pt x="412552" y="1886744"/>
                </a:lnTo>
                <a:lnTo>
                  <a:pt x="401435" y="1870472"/>
                </a:lnTo>
                <a:lnTo>
                  <a:pt x="391508" y="1853804"/>
                </a:lnTo>
                <a:lnTo>
                  <a:pt x="381978" y="1837532"/>
                </a:lnTo>
                <a:lnTo>
                  <a:pt x="372846" y="1820069"/>
                </a:lnTo>
                <a:lnTo>
                  <a:pt x="364110" y="1803401"/>
                </a:lnTo>
                <a:lnTo>
                  <a:pt x="356169" y="1785541"/>
                </a:lnTo>
                <a:lnTo>
                  <a:pt x="348228" y="1768079"/>
                </a:lnTo>
                <a:lnTo>
                  <a:pt x="332345" y="1733551"/>
                </a:lnTo>
                <a:lnTo>
                  <a:pt x="324404" y="1716485"/>
                </a:lnTo>
                <a:lnTo>
                  <a:pt x="316065" y="1699022"/>
                </a:lnTo>
                <a:lnTo>
                  <a:pt x="307727" y="1682354"/>
                </a:lnTo>
                <a:lnTo>
                  <a:pt x="298991" y="1666082"/>
                </a:lnTo>
                <a:lnTo>
                  <a:pt x="289462" y="1649413"/>
                </a:lnTo>
                <a:lnTo>
                  <a:pt x="279535" y="1633935"/>
                </a:lnTo>
                <a:lnTo>
                  <a:pt x="275962" y="1624410"/>
                </a:lnTo>
                <a:lnTo>
                  <a:pt x="271594" y="1614885"/>
                </a:lnTo>
                <a:lnTo>
                  <a:pt x="266829" y="1605360"/>
                </a:lnTo>
                <a:lnTo>
                  <a:pt x="261667" y="1595835"/>
                </a:lnTo>
                <a:lnTo>
                  <a:pt x="256505" y="1586310"/>
                </a:lnTo>
                <a:lnTo>
                  <a:pt x="250946" y="1577182"/>
                </a:lnTo>
                <a:lnTo>
                  <a:pt x="239431" y="1558132"/>
                </a:lnTo>
                <a:lnTo>
                  <a:pt x="227122" y="1539479"/>
                </a:lnTo>
                <a:lnTo>
                  <a:pt x="214813" y="1521619"/>
                </a:lnTo>
                <a:lnTo>
                  <a:pt x="190592" y="1486694"/>
                </a:lnTo>
                <a:lnTo>
                  <a:pt x="185827" y="1479154"/>
                </a:lnTo>
                <a:lnTo>
                  <a:pt x="181063" y="1470422"/>
                </a:lnTo>
                <a:lnTo>
                  <a:pt x="170342" y="1450579"/>
                </a:lnTo>
                <a:lnTo>
                  <a:pt x="164783" y="1441054"/>
                </a:lnTo>
                <a:lnTo>
                  <a:pt x="159224" y="1431132"/>
                </a:lnTo>
                <a:lnTo>
                  <a:pt x="156444" y="1427163"/>
                </a:lnTo>
                <a:lnTo>
                  <a:pt x="153268" y="1423194"/>
                </a:lnTo>
                <a:lnTo>
                  <a:pt x="149694" y="1419622"/>
                </a:lnTo>
                <a:lnTo>
                  <a:pt x="146518" y="1416447"/>
                </a:lnTo>
                <a:lnTo>
                  <a:pt x="143738" y="1413272"/>
                </a:lnTo>
                <a:lnTo>
                  <a:pt x="140959" y="1409304"/>
                </a:lnTo>
                <a:lnTo>
                  <a:pt x="138576" y="1404541"/>
                </a:lnTo>
                <a:lnTo>
                  <a:pt x="136591" y="1398985"/>
                </a:lnTo>
                <a:lnTo>
                  <a:pt x="134209" y="1393429"/>
                </a:lnTo>
                <a:lnTo>
                  <a:pt x="132620" y="1387475"/>
                </a:lnTo>
                <a:lnTo>
                  <a:pt x="129047" y="1373982"/>
                </a:lnTo>
                <a:lnTo>
                  <a:pt x="125870" y="1360488"/>
                </a:lnTo>
                <a:lnTo>
                  <a:pt x="122694" y="1346994"/>
                </a:lnTo>
                <a:lnTo>
                  <a:pt x="120311" y="1335485"/>
                </a:lnTo>
                <a:lnTo>
                  <a:pt x="117532" y="1325563"/>
                </a:lnTo>
                <a:lnTo>
                  <a:pt x="109194" y="1300560"/>
                </a:lnTo>
                <a:lnTo>
                  <a:pt x="100458" y="1276350"/>
                </a:lnTo>
                <a:lnTo>
                  <a:pt x="95296" y="1264047"/>
                </a:lnTo>
                <a:lnTo>
                  <a:pt x="90531" y="1252538"/>
                </a:lnTo>
                <a:lnTo>
                  <a:pt x="85767" y="1241425"/>
                </a:lnTo>
                <a:lnTo>
                  <a:pt x="80208" y="1229916"/>
                </a:lnTo>
                <a:lnTo>
                  <a:pt x="77031" y="1223566"/>
                </a:lnTo>
                <a:lnTo>
                  <a:pt x="73458" y="1217216"/>
                </a:lnTo>
                <a:lnTo>
                  <a:pt x="65119" y="1203722"/>
                </a:lnTo>
                <a:lnTo>
                  <a:pt x="55987" y="1190625"/>
                </a:lnTo>
                <a:lnTo>
                  <a:pt x="46457" y="1177132"/>
                </a:lnTo>
                <a:lnTo>
                  <a:pt x="26207" y="1150938"/>
                </a:lnTo>
                <a:lnTo>
                  <a:pt x="6353" y="1125538"/>
                </a:lnTo>
                <a:lnTo>
                  <a:pt x="3574" y="1121172"/>
                </a:lnTo>
                <a:lnTo>
                  <a:pt x="1589" y="1116410"/>
                </a:lnTo>
                <a:lnTo>
                  <a:pt x="397" y="1111250"/>
                </a:lnTo>
                <a:lnTo>
                  <a:pt x="0" y="1106091"/>
                </a:lnTo>
                <a:lnTo>
                  <a:pt x="0" y="1100535"/>
                </a:lnTo>
                <a:lnTo>
                  <a:pt x="794" y="1094582"/>
                </a:lnTo>
                <a:lnTo>
                  <a:pt x="1986" y="1088629"/>
                </a:lnTo>
                <a:lnTo>
                  <a:pt x="3574" y="1083072"/>
                </a:lnTo>
                <a:lnTo>
                  <a:pt x="5559" y="1077516"/>
                </a:lnTo>
                <a:lnTo>
                  <a:pt x="8339" y="1071960"/>
                </a:lnTo>
                <a:lnTo>
                  <a:pt x="11118" y="1066404"/>
                </a:lnTo>
                <a:lnTo>
                  <a:pt x="14295" y="1061641"/>
                </a:lnTo>
                <a:lnTo>
                  <a:pt x="17868" y="1056879"/>
                </a:lnTo>
                <a:lnTo>
                  <a:pt x="21045" y="1052910"/>
                </a:lnTo>
                <a:lnTo>
                  <a:pt x="24618" y="1048941"/>
                </a:lnTo>
                <a:lnTo>
                  <a:pt x="28192" y="1045766"/>
                </a:lnTo>
                <a:lnTo>
                  <a:pt x="33751" y="1041400"/>
                </a:lnTo>
                <a:lnTo>
                  <a:pt x="39310" y="1037432"/>
                </a:lnTo>
                <a:lnTo>
                  <a:pt x="45663" y="1034257"/>
                </a:lnTo>
                <a:lnTo>
                  <a:pt x="52016" y="1031479"/>
                </a:lnTo>
                <a:lnTo>
                  <a:pt x="58369" y="1029097"/>
                </a:lnTo>
                <a:lnTo>
                  <a:pt x="64722" y="1027113"/>
                </a:lnTo>
                <a:lnTo>
                  <a:pt x="71869" y="1025922"/>
                </a:lnTo>
                <a:lnTo>
                  <a:pt x="78619" y="1024732"/>
                </a:lnTo>
                <a:lnTo>
                  <a:pt x="85767" y="1023938"/>
                </a:lnTo>
                <a:lnTo>
                  <a:pt x="92517" y="1023541"/>
                </a:lnTo>
                <a:lnTo>
                  <a:pt x="100061" y="1023938"/>
                </a:lnTo>
                <a:lnTo>
                  <a:pt x="107208" y="1024335"/>
                </a:lnTo>
                <a:lnTo>
                  <a:pt x="114355" y="1024732"/>
                </a:lnTo>
                <a:lnTo>
                  <a:pt x="121503" y="1025922"/>
                </a:lnTo>
                <a:lnTo>
                  <a:pt x="129047" y="1027510"/>
                </a:lnTo>
                <a:lnTo>
                  <a:pt x="136194" y="1029097"/>
                </a:lnTo>
                <a:lnTo>
                  <a:pt x="143341" y="1031082"/>
                </a:lnTo>
                <a:lnTo>
                  <a:pt x="150488" y="1033066"/>
                </a:lnTo>
                <a:lnTo>
                  <a:pt x="157636" y="1035844"/>
                </a:lnTo>
                <a:lnTo>
                  <a:pt x="164783" y="1038622"/>
                </a:lnTo>
                <a:lnTo>
                  <a:pt x="171533" y="1041400"/>
                </a:lnTo>
                <a:lnTo>
                  <a:pt x="177886" y="1044972"/>
                </a:lnTo>
                <a:lnTo>
                  <a:pt x="185033" y="1048544"/>
                </a:lnTo>
                <a:lnTo>
                  <a:pt x="191386" y="1052116"/>
                </a:lnTo>
                <a:lnTo>
                  <a:pt x="197739" y="1055688"/>
                </a:lnTo>
                <a:lnTo>
                  <a:pt x="203695" y="1059657"/>
                </a:lnTo>
                <a:lnTo>
                  <a:pt x="209651" y="1064022"/>
                </a:lnTo>
                <a:lnTo>
                  <a:pt x="215210" y="1067991"/>
                </a:lnTo>
                <a:lnTo>
                  <a:pt x="220769" y="1072754"/>
                </a:lnTo>
                <a:lnTo>
                  <a:pt x="225534" y="1077516"/>
                </a:lnTo>
                <a:lnTo>
                  <a:pt x="230299" y="1081882"/>
                </a:lnTo>
                <a:lnTo>
                  <a:pt x="235064" y="1086644"/>
                </a:lnTo>
                <a:lnTo>
                  <a:pt x="239828" y="1092200"/>
                </a:lnTo>
                <a:lnTo>
                  <a:pt x="244593" y="1097757"/>
                </a:lnTo>
                <a:lnTo>
                  <a:pt x="252932" y="1109663"/>
                </a:lnTo>
                <a:lnTo>
                  <a:pt x="260873" y="1121966"/>
                </a:lnTo>
                <a:lnTo>
                  <a:pt x="268814" y="1135063"/>
                </a:lnTo>
                <a:lnTo>
                  <a:pt x="283903" y="1160463"/>
                </a:lnTo>
                <a:lnTo>
                  <a:pt x="291447" y="1173163"/>
                </a:lnTo>
                <a:lnTo>
                  <a:pt x="299388" y="1185069"/>
                </a:lnTo>
                <a:lnTo>
                  <a:pt x="306139" y="1195785"/>
                </a:lnTo>
                <a:lnTo>
                  <a:pt x="312889" y="1206897"/>
                </a:lnTo>
                <a:lnTo>
                  <a:pt x="327580" y="1230710"/>
                </a:lnTo>
                <a:lnTo>
                  <a:pt x="342272" y="1255713"/>
                </a:lnTo>
                <a:lnTo>
                  <a:pt x="357757" y="1281113"/>
                </a:lnTo>
                <a:lnTo>
                  <a:pt x="365699" y="1293416"/>
                </a:lnTo>
                <a:lnTo>
                  <a:pt x="373640" y="1305719"/>
                </a:lnTo>
                <a:lnTo>
                  <a:pt x="382375" y="1317229"/>
                </a:lnTo>
                <a:lnTo>
                  <a:pt x="390714" y="1328738"/>
                </a:lnTo>
                <a:lnTo>
                  <a:pt x="399846" y="1339454"/>
                </a:lnTo>
                <a:lnTo>
                  <a:pt x="409376" y="1348979"/>
                </a:lnTo>
                <a:lnTo>
                  <a:pt x="418905" y="1358504"/>
                </a:lnTo>
                <a:lnTo>
                  <a:pt x="423670" y="1362472"/>
                </a:lnTo>
                <a:lnTo>
                  <a:pt x="428832" y="1366441"/>
                </a:lnTo>
                <a:lnTo>
                  <a:pt x="437171" y="1372791"/>
                </a:lnTo>
                <a:lnTo>
                  <a:pt x="445112" y="1378744"/>
                </a:lnTo>
                <a:lnTo>
                  <a:pt x="453450" y="1383904"/>
                </a:lnTo>
                <a:lnTo>
                  <a:pt x="462186" y="1388666"/>
                </a:lnTo>
                <a:lnTo>
                  <a:pt x="470921" y="1392635"/>
                </a:lnTo>
                <a:lnTo>
                  <a:pt x="479260" y="1396207"/>
                </a:lnTo>
                <a:lnTo>
                  <a:pt x="488789" y="1399382"/>
                </a:lnTo>
                <a:lnTo>
                  <a:pt x="497525" y="1402160"/>
                </a:lnTo>
                <a:lnTo>
                  <a:pt x="506657" y="1404144"/>
                </a:lnTo>
                <a:lnTo>
                  <a:pt x="516187" y="1405732"/>
                </a:lnTo>
                <a:lnTo>
                  <a:pt x="525716" y="1407319"/>
                </a:lnTo>
                <a:lnTo>
                  <a:pt x="535246" y="1408113"/>
                </a:lnTo>
                <a:lnTo>
                  <a:pt x="545172" y="1408113"/>
                </a:lnTo>
                <a:lnTo>
                  <a:pt x="555099" y="1407716"/>
                </a:lnTo>
                <a:lnTo>
                  <a:pt x="565423" y="1406922"/>
                </a:lnTo>
                <a:lnTo>
                  <a:pt x="575746" y="1404938"/>
                </a:lnTo>
                <a:lnTo>
                  <a:pt x="578923" y="1404541"/>
                </a:lnTo>
                <a:lnTo>
                  <a:pt x="582497" y="1402954"/>
                </a:lnTo>
                <a:lnTo>
                  <a:pt x="586467" y="1401366"/>
                </a:lnTo>
                <a:lnTo>
                  <a:pt x="590041" y="1398985"/>
                </a:lnTo>
                <a:lnTo>
                  <a:pt x="594012" y="1395810"/>
                </a:lnTo>
                <a:lnTo>
                  <a:pt x="597585" y="1392635"/>
                </a:lnTo>
                <a:lnTo>
                  <a:pt x="601556" y="1389460"/>
                </a:lnTo>
                <a:lnTo>
                  <a:pt x="604335" y="1385491"/>
                </a:lnTo>
                <a:lnTo>
                  <a:pt x="609894" y="1379141"/>
                </a:lnTo>
                <a:lnTo>
                  <a:pt x="614659" y="1372394"/>
                </a:lnTo>
                <a:lnTo>
                  <a:pt x="619424" y="1365647"/>
                </a:lnTo>
                <a:lnTo>
                  <a:pt x="623394" y="1358900"/>
                </a:lnTo>
                <a:lnTo>
                  <a:pt x="627762" y="1352154"/>
                </a:lnTo>
                <a:lnTo>
                  <a:pt x="631336" y="1344613"/>
                </a:lnTo>
                <a:lnTo>
                  <a:pt x="634512" y="1337469"/>
                </a:lnTo>
                <a:lnTo>
                  <a:pt x="637292" y="1330325"/>
                </a:lnTo>
                <a:lnTo>
                  <a:pt x="640071" y="1323182"/>
                </a:lnTo>
                <a:lnTo>
                  <a:pt x="642057" y="1315244"/>
                </a:lnTo>
                <a:lnTo>
                  <a:pt x="644042" y="1307704"/>
                </a:lnTo>
                <a:lnTo>
                  <a:pt x="645233" y="1299766"/>
                </a:lnTo>
                <a:lnTo>
                  <a:pt x="646424" y="1291829"/>
                </a:lnTo>
                <a:lnTo>
                  <a:pt x="647218" y="1283891"/>
                </a:lnTo>
                <a:lnTo>
                  <a:pt x="647616" y="1275557"/>
                </a:lnTo>
                <a:lnTo>
                  <a:pt x="648013" y="1267619"/>
                </a:lnTo>
                <a:lnTo>
                  <a:pt x="647616" y="1259682"/>
                </a:lnTo>
                <a:lnTo>
                  <a:pt x="647218" y="1252538"/>
                </a:lnTo>
                <a:lnTo>
                  <a:pt x="646424" y="1245394"/>
                </a:lnTo>
                <a:lnTo>
                  <a:pt x="645233" y="1237457"/>
                </a:lnTo>
                <a:lnTo>
                  <a:pt x="466951" y="280988"/>
                </a:lnTo>
                <a:lnTo>
                  <a:pt x="465362" y="271463"/>
                </a:lnTo>
                <a:lnTo>
                  <a:pt x="464568" y="263128"/>
                </a:lnTo>
                <a:lnTo>
                  <a:pt x="464568" y="254397"/>
                </a:lnTo>
                <a:lnTo>
                  <a:pt x="464965" y="246857"/>
                </a:lnTo>
                <a:lnTo>
                  <a:pt x="465759" y="239316"/>
                </a:lnTo>
                <a:lnTo>
                  <a:pt x="467348" y="232569"/>
                </a:lnTo>
                <a:lnTo>
                  <a:pt x="468936" y="225822"/>
                </a:lnTo>
                <a:lnTo>
                  <a:pt x="471318" y="219869"/>
                </a:lnTo>
                <a:lnTo>
                  <a:pt x="473701" y="214313"/>
                </a:lnTo>
                <a:lnTo>
                  <a:pt x="476480" y="209153"/>
                </a:lnTo>
                <a:lnTo>
                  <a:pt x="479657" y="204391"/>
                </a:lnTo>
                <a:lnTo>
                  <a:pt x="482833" y="199628"/>
                </a:lnTo>
                <a:lnTo>
                  <a:pt x="486407" y="195263"/>
                </a:lnTo>
                <a:lnTo>
                  <a:pt x="490775" y="191691"/>
                </a:lnTo>
                <a:lnTo>
                  <a:pt x="494348" y="188119"/>
                </a:lnTo>
                <a:lnTo>
                  <a:pt x="498319" y="184944"/>
                </a:lnTo>
                <a:lnTo>
                  <a:pt x="502289" y="182166"/>
                </a:lnTo>
                <a:lnTo>
                  <a:pt x="506657" y="179785"/>
                </a:lnTo>
                <a:lnTo>
                  <a:pt x="514201" y="175419"/>
                </a:lnTo>
                <a:lnTo>
                  <a:pt x="522143" y="171450"/>
                </a:lnTo>
                <a:lnTo>
                  <a:pt x="528893" y="169069"/>
                </a:lnTo>
                <a:lnTo>
                  <a:pt x="534849" y="167482"/>
                </a:lnTo>
                <a:lnTo>
                  <a:pt x="539614" y="166291"/>
                </a:lnTo>
                <a:lnTo>
                  <a:pt x="543981" y="165497"/>
                </a:lnTo>
                <a:lnTo>
                  <a:pt x="552320" y="163910"/>
                </a:lnTo>
                <a:lnTo>
                  <a:pt x="561055" y="162719"/>
                </a:lnTo>
                <a:lnTo>
                  <a:pt x="569393" y="162322"/>
                </a:lnTo>
                <a:lnTo>
                  <a:pt x="577732" y="161925"/>
                </a:lnTo>
                <a:close/>
                <a:moveTo>
                  <a:pt x="576263" y="0"/>
                </a:moveTo>
                <a:lnTo>
                  <a:pt x="594539" y="397"/>
                </a:lnTo>
                <a:lnTo>
                  <a:pt x="612419" y="1589"/>
                </a:lnTo>
                <a:lnTo>
                  <a:pt x="630298" y="3973"/>
                </a:lnTo>
                <a:lnTo>
                  <a:pt x="647780" y="7151"/>
                </a:lnTo>
                <a:lnTo>
                  <a:pt x="664864" y="10727"/>
                </a:lnTo>
                <a:lnTo>
                  <a:pt x="681551" y="15098"/>
                </a:lnTo>
                <a:lnTo>
                  <a:pt x="697841" y="20263"/>
                </a:lnTo>
                <a:lnTo>
                  <a:pt x="714131" y="26620"/>
                </a:lnTo>
                <a:lnTo>
                  <a:pt x="729626" y="33374"/>
                </a:lnTo>
                <a:lnTo>
                  <a:pt x="745122" y="41321"/>
                </a:lnTo>
                <a:lnTo>
                  <a:pt x="759822" y="50062"/>
                </a:lnTo>
                <a:lnTo>
                  <a:pt x="774920" y="59200"/>
                </a:lnTo>
                <a:lnTo>
                  <a:pt x="788826" y="69530"/>
                </a:lnTo>
                <a:lnTo>
                  <a:pt x="803130" y="80655"/>
                </a:lnTo>
                <a:lnTo>
                  <a:pt x="816638" y="92575"/>
                </a:lnTo>
                <a:lnTo>
                  <a:pt x="830147" y="105289"/>
                </a:lnTo>
                <a:lnTo>
                  <a:pt x="842464" y="118798"/>
                </a:lnTo>
                <a:lnTo>
                  <a:pt x="854780" y="132307"/>
                </a:lnTo>
                <a:lnTo>
                  <a:pt x="865508" y="146610"/>
                </a:lnTo>
                <a:lnTo>
                  <a:pt x="876235" y="160516"/>
                </a:lnTo>
                <a:lnTo>
                  <a:pt x="885374" y="175615"/>
                </a:lnTo>
                <a:lnTo>
                  <a:pt x="894115" y="190315"/>
                </a:lnTo>
                <a:lnTo>
                  <a:pt x="901664" y="205811"/>
                </a:lnTo>
                <a:lnTo>
                  <a:pt x="908815" y="221306"/>
                </a:lnTo>
                <a:lnTo>
                  <a:pt x="915172" y="237596"/>
                </a:lnTo>
                <a:lnTo>
                  <a:pt x="920337" y="253886"/>
                </a:lnTo>
                <a:lnTo>
                  <a:pt x="924708" y="270574"/>
                </a:lnTo>
                <a:lnTo>
                  <a:pt x="928284" y="287658"/>
                </a:lnTo>
                <a:lnTo>
                  <a:pt x="931462" y="304743"/>
                </a:lnTo>
                <a:lnTo>
                  <a:pt x="933449" y="322622"/>
                </a:lnTo>
                <a:lnTo>
                  <a:pt x="934641" y="340502"/>
                </a:lnTo>
                <a:lnTo>
                  <a:pt x="935038" y="359175"/>
                </a:lnTo>
                <a:lnTo>
                  <a:pt x="934641" y="377452"/>
                </a:lnTo>
                <a:lnTo>
                  <a:pt x="933449" y="395331"/>
                </a:lnTo>
                <a:lnTo>
                  <a:pt x="931462" y="413211"/>
                </a:lnTo>
                <a:lnTo>
                  <a:pt x="928284" y="430693"/>
                </a:lnTo>
                <a:lnTo>
                  <a:pt x="924708" y="447777"/>
                </a:lnTo>
                <a:lnTo>
                  <a:pt x="920337" y="464465"/>
                </a:lnTo>
                <a:lnTo>
                  <a:pt x="915172" y="480755"/>
                </a:lnTo>
                <a:lnTo>
                  <a:pt x="908815" y="496647"/>
                </a:lnTo>
                <a:lnTo>
                  <a:pt x="901664" y="512540"/>
                </a:lnTo>
                <a:lnTo>
                  <a:pt x="894115" y="527638"/>
                </a:lnTo>
                <a:lnTo>
                  <a:pt x="885374" y="543134"/>
                </a:lnTo>
                <a:lnTo>
                  <a:pt x="876235" y="557437"/>
                </a:lnTo>
                <a:lnTo>
                  <a:pt x="865508" y="572138"/>
                </a:lnTo>
                <a:lnTo>
                  <a:pt x="854780" y="585647"/>
                </a:lnTo>
                <a:lnTo>
                  <a:pt x="842464" y="599553"/>
                </a:lnTo>
                <a:lnTo>
                  <a:pt x="830147" y="612664"/>
                </a:lnTo>
                <a:lnTo>
                  <a:pt x="830147" y="613061"/>
                </a:lnTo>
                <a:lnTo>
                  <a:pt x="822201" y="620611"/>
                </a:lnTo>
                <a:lnTo>
                  <a:pt x="813857" y="628160"/>
                </a:lnTo>
                <a:lnTo>
                  <a:pt x="805911" y="634914"/>
                </a:lnTo>
                <a:lnTo>
                  <a:pt x="797964" y="641668"/>
                </a:lnTo>
                <a:lnTo>
                  <a:pt x="791607" y="619419"/>
                </a:lnTo>
                <a:lnTo>
                  <a:pt x="785250" y="597963"/>
                </a:lnTo>
                <a:lnTo>
                  <a:pt x="778496" y="576111"/>
                </a:lnTo>
                <a:lnTo>
                  <a:pt x="771344" y="553861"/>
                </a:lnTo>
                <a:lnTo>
                  <a:pt x="780880" y="543928"/>
                </a:lnTo>
                <a:lnTo>
                  <a:pt x="790018" y="533201"/>
                </a:lnTo>
                <a:lnTo>
                  <a:pt x="798759" y="522473"/>
                </a:lnTo>
                <a:lnTo>
                  <a:pt x="806705" y="511745"/>
                </a:lnTo>
                <a:lnTo>
                  <a:pt x="813857" y="500223"/>
                </a:lnTo>
                <a:lnTo>
                  <a:pt x="820611" y="488701"/>
                </a:lnTo>
                <a:lnTo>
                  <a:pt x="826571" y="476782"/>
                </a:lnTo>
                <a:lnTo>
                  <a:pt x="831736" y="464862"/>
                </a:lnTo>
                <a:lnTo>
                  <a:pt x="836504" y="452545"/>
                </a:lnTo>
                <a:lnTo>
                  <a:pt x="840477" y="439831"/>
                </a:lnTo>
                <a:lnTo>
                  <a:pt x="844053" y="427117"/>
                </a:lnTo>
                <a:lnTo>
                  <a:pt x="846834" y="414005"/>
                </a:lnTo>
                <a:lnTo>
                  <a:pt x="849218" y="400894"/>
                </a:lnTo>
                <a:lnTo>
                  <a:pt x="850807" y="386988"/>
                </a:lnTo>
                <a:lnTo>
                  <a:pt x="851602" y="373479"/>
                </a:lnTo>
                <a:lnTo>
                  <a:pt x="851999" y="359175"/>
                </a:lnTo>
                <a:lnTo>
                  <a:pt x="851602" y="344872"/>
                </a:lnTo>
                <a:lnTo>
                  <a:pt x="850807" y="330966"/>
                </a:lnTo>
                <a:lnTo>
                  <a:pt x="849218" y="317457"/>
                </a:lnTo>
                <a:lnTo>
                  <a:pt x="846834" y="303948"/>
                </a:lnTo>
                <a:lnTo>
                  <a:pt x="844053" y="291234"/>
                </a:lnTo>
                <a:lnTo>
                  <a:pt x="840477" y="278123"/>
                </a:lnTo>
                <a:lnTo>
                  <a:pt x="836504" y="265806"/>
                </a:lnTo>
                <a:lnTo>
                  <a:pt x="831736" y="253092"/>
                </a:lnTo>
                <a:lnTo>
                  <a:pt x="826571" y="241172"/>
                </a:lnTo>
                <a:lnTo>
                  <a:pt x="820611" y="229253"/>
                </a:lnTo>
                <a:lnTo>
                  <a:pt x="813460" y="217730"/>
                </a:lnTo>
                <a:lnTo>
                  <a:pt x="806308" y="206605"/>
                </a:lnTo>
                <a:lnTo>
                  <a:pt x="798759" y="195481"/>
                </a:lnTo>
                <a:lnTo>
                  <a:pt x="789621" y="185150"/>
                </a:lnTo>
                <a:lnTo>
                  <a:pt x="780880" y="174820"/>
                </a:lnTo>
                <a:lnTo>
                  <a:pt x="770947" y="164092"/>
                </a:lnTo>
                <a:lnTo>
                  <a:pt x="760617" y="154556"/>
                </a:lnTo>
                <a:lnTo>
                  <a:pt x="750287" y="145021"/>
                </a:lnTo>
                <a:lnTo>
                  <a:pt x="739559" y="136677"/>
                </a:lnTo>
                <a:lnTo>
                  <a:pt x="728434" y="129128"/>
                </a:lnTo>
                <a:lnTo>
                  <a:pt x="717310" y="121976"/>
                </a:lnTo>
                <a:lnTo>
                  <a:pt x="705788" y="114825"/>
                </a:lnTo>
                <a:lnTo>
                  <a:pt x="693868" y="108865"/>
                </a:lnTo>
                <a:lnTo>
                  <a:pt x="682346" y="103700"/>
                </a:lnTo>
                <a:lnTo>
                  <a:pt x="669632" y="98932"/>
                </a:lnTo>
                <a:lnTo>
                  <a:pt x="657315" y="94959"/>
                </a:lnTo>
                <a:lnTo>
                  <a:pt x="644204" y="91383"/>
                </a:lnTo>
                <a:lnTo>
                  <a:pt x="631490" y="88204"/>
                </a:lnTo>
                <a:lnTo>
                  <a:pt x="617584" y="86218"/>
                </a:lnTo>
                <a:lnTo>
                  <a:pt x="604472" y="84628"/>
                </a:lnTo>
                <a:lnTo>
                  <a:pt x="590169" y="83436"/>
                </a:lnTo>
                <a:lnTo>
                  <a:pt x="576263" y="83436"/>
                </a:lnTo>
                <a:lnTo>
                  <a:pt x="561960" y="83436"/>
                </a:lnTo>
                <a:lnTo>
                  <a:pt x="548451" y="84628"/>
                </a:lnTo>
                <a:lnTo>
                  <a:pt x="534545" y="86218"/>
                </a:lnTo>
                <a:lnTo>
                  <a:pt x="521434" y="88204"/>
                </a:lnTo>
                <a:lnTo>
                  <a:pt x="507925" y="91383"/>
                </a:lnTo>
                <a:lnTo>
                  <a:pt x="495211" y="94959"/>
                </a:lnTo>
                <a:lnTo>
                  <a:pt x="482497" y="98932"/>
                </a:lnTo>
                <a:lnTo>
                  <a:pt x="470578" y="103700"/>
                </a:lnTo>
                <a:lnTo>
                  <a:pt x="458658" y="108865"/>
                </a:lnTo>
                <a:lnTo>
                  <a:pt x="446341" y="114825"/>
                </a:lnTo>
                <a:lnTo>
                  <a:pt x="435217" y="121976"/>
                </a:lnTo>
                <a:lnTo>
                  <a:pt x="423694" y="129128"/>
                </a:lnTo>
                <a:lnTo>
                  <a:pt x="412967" y="136677"/>
                </a:lnTo>
                <a:lnTo>
                  <a:pt x="401842" y="145021"/>
                </a:lnTo>
                <a:lnTo>
                  <a:pt x="391512" y="154556"/>
                </a:lnTo>
                <a:lnTo>
                  <a:pt x="381579" y="164092"/>
                </a:lnTo>
                <a:lnTo>
                  <a:pt x="381182" y="164092"/>
                </a:lnTo>
                <a:lnTo>
                  <a:pt x="371249" y="174820"/>
                </a:lnTo>
                <a:lnTo>
                  <a:pt x="362111" y="185150"/>
                </a:lnTo>
                <a:lnTo>
                  <a:pt x="353767" y="195481"/>
                </a:lnTo>
                <a:lnTo>
                  <a:pt x="345821" y="207003"/>
                </a:lnTo>
                <a:lnTo>
                  <a:pt x="338669" y="218128"/>
                </a:lnTo>
                <a:lnTo>
                  <a:pt x="331915" y="229253"/>
                </a:lnTo>
                <a:lnTo>
                  <a:pt x="325955" y="241172"/>
                </a:lnTo>
                <a:lnTo>
                  <a:pt x="320790" y="253092"/>
                </a:lnTo>
                <a:lnTo>
                  <a:pt x="315625" y="265806"/>
                </a:lnTo>
                <a:lnTo>
                  <a:pt x="311652" y="278123"/>
                </a:lnTo>
                <a:lnTo>
                  <a:pt x="308473" y="291234"/>
                </a:lnTo>
                <a:lnTo>
                  <a:pt x="305692" y="303948"/>
                </a:lnTo>
                <a:lnTo>
                  <a:pt x="303308" y="317457"/>
                </a:lnTo>
                <a:lnTo>
                  <a:pt x="301719" y="330966"/>
                </a:lnTo>
                <a:lnTo>
                  <a:pt x="300924" y="345269"/>
                </a:lnTo>
                <a:lnTo>
                  <a:pt x="300527" y="359175"/>
                </a:lnTo>
                <a:lnTo>
                  <a:pt x="300924" y="373479"/>
                </a:lnTo>
                <a:lnTo>
                  <a:pt x="301719" y="386988"/>
                </a:lnTo>
                <a:lnTo>
                  <a:pt x="303308" y="400894"/>
                </a:lnTo>
                <a:lnTo>
                  <a:pt x="305692" y="414005"/>
                </a:lnTo>
                <a:lnTo>
                  <a:pt x="308473" y="427514"/>
                </a:lnTo>
                <a:lnTo>
                  <a:pt x="311652" y="440228"/>
                </a:lnTo>
                <a:lnTo>
                  <a:pt x="315625" y="452545"/>
                </a:lnTo>
                <a:lnTo>
                  <a:pt x="320790" y="464862"/>
                </a:lnTo>
                <a:lnTo>
                  <a:pt x="325955" y="476782"/>
                </a:lnTo>
                <a:lnTo>
                  <a:pt x="331915" y="489098"/>
                </a:lnTo>
                <a:lnTo>
                  <a:pt x="338669" y="500223"/>
                </a:lnTo>
                <a:lnTo>
                  <a:pt x="345821" y="511745"/>
                </a:lnTo>
                <a:lnTo>
                  <a:pt x="353767" y="522870"/>
                </a:lnTo>
                <a:lnTo>
                  <a:pt x="362111" y="533201"/>
                </a:lnTo>
                <a:lnTo>
                  <a:pt x="371249" y="543928"/>
                </a:lnTo>
                <a:lnTo>
                  <a:pt x="381182" y="554258"/>
                </a:lnTo>
                <a:lnTo>
                  <a:pt x="387539" y="560218"/>
                </a:lnTo>
                <a:lnTo>
                  <a:pt x="393896" y="566575"/>
                </a:lnTo>
                <a:lnTo>
                  <a:pt x="400650" y="572138"/>
                </a:lnTo>
                <a:lnTo>
                  <a:pt x="407405" y="577700"/>
                </a:lnTo>
                <a:lnTo>
                  <a:pt x="414159" y="582468"/>
                </a:lnTo>
                <a:lnTo>
                  <a:pt x="420913" y="587633"/>
                </a:lnTo>
                <a:lnTo>
                  <a:pt x="428065" y="592401"/>
                </a:lnTo>
                <a:lnTo>
                  <a:pt x="435614" y="597169"/>
                </a:lnTo>
                <a:lnTo>
                  <a:pt x="442368" y="601142"/>
                </a:lnTo>
                <a:lnTo>
                  <a:pt x="449917" y="605115"/>
                </a:lnTo>
                <a:lnTo>
                  <a:pt x="457069" y="608691"/>
                </a:lnTo>
                <a:lnTo>
                  <a:pt x="465015" y="612267"/>
                </a:lnTo>
                <a:lnTo>
                  <a:pt x="472564" y="615445"/>
                </a:lnTo>
                <a:lnTo>
                  <a:pt x="480113" y="618227"/>
                </a:lnTo>
                <a:lnTo>
                  <a:pt x="488457" y="621008"/>
                </a:lnTo>
                <a:lnTo>
                  <a:pt x="496403" y="623789"/>
                </a:lnTo>
                <a:lnTo>
                  <a:pt x="498787" y="634914"/>
                </a:lnTo>
                <a:lnTo>
                  <a:pt x="501171" y="645642"/>
                </a:lnTo>
                <a:lnTo>
                  <a:pt x="505541" y="667891"/>
                </a:lnTo>
                <a:lnTo>
                  <a:pt x="508720" y="690141"/>
                </a:lnTo>
                <a:lnTo>
                  <a:pt x="511501" y="712788"/>
                </a:lnTo>
                <a:lnTo>
                  <a:pt x="498390" y="710404"/>
                </a:lnTo>
                <a:lnTo>
                  <a:pt x="484881" y="707226"/>
                </a:lnTo>
                <a:lnTo>
                  <a:pt x="472167" y="703253"/>
                </a:lnTo>
                <a:lnTo>
                  <a:pt x="459453" y="699279"/>
                </a:lnTo>
                <a:lnTo>
                  <a:pt x="446739" y="694909"/>
                </a:lnTo>
                <a:lnTo>
                  <a:pt x="434819" y="690141"/>
                </a:lnTo>
                <a:lnTo>
                  <a:pt x="422503" y="684579"/>
                </a:lnTo>
                <a:lnTo>
                  <a:pt x="410583" y="678619"/>
                </a:lnTo>
                <a:lnTo>
                  <a:pt x="398664" y="671864"/>
                </a:lnTo>
                <a:lnTo>
                  <a:pt x="387142" y="665110"/>
                </a:lnTo>
                <a:lnTo>
                  <a:pt x="376017" y="657561"/>
                </a:lnTo>
                <a:lnTo>
                  <a:pt x="364892" y="649615"/>
                </a:lnTo>
                <a:lnTo>
                  <a:pt x="354164" y="641271"/>
                </a:lnTo>
                <a:lnTo>
                  <a:pt x="343040" y="632133"/>
                </a:lnTo>
                <a:lnTo>
                  <a:pt x="332709" y="622994"/>
                </a:lnTo>
                <a:lnTo>
                  <a:pt x="322379" y="612664"/>
                </a:lnTo>
                <a:lnTo>
                  <a:pt x="309665" y="599553"/>
                </a:lnTo>
                <a:lnTo>
                  <a:pt x="297746" y="585647"/>
                </a:lnTo>
                <a:lnTo>
                  <a:pt x="286621" y="572138"/>
                </a:lnTo>
                <a:lnTo>
                  <a:pt x="276291" y="557437"/>
                </a:lnTo>
                <a:lnTo>
                  <a:pt x="267153" y="543134"/>
                </a:lnTo>
                <a:lnTo>
                  <a:pt x="258412" y="527638"/>
                </a:lnTo>
                <a:lnTo>
                  <a:pt x="250465" y="512540"/>
                </a:lnTo>
                <a:lnTo>
                  <a:pt x="243711" y="496647"/>
                </a:lnTo>
                <a:lnTo>
                  <a:pt x="237751" y="480755"/>
                </a:lnTo>
                <a:lnTo>
                  <a:pt x="231792" y="464465"/>
                </a:lnTo>
                <a:lnTo>
                  <a:pt x="227421" y="447777"/>
                </a:lnTo>
                <a:lnTo>
                  <a:pt x="223845" y="430693"/>
                </a:lnTo>
                <a:lnTo>
                  <a:pt x="221064" y="413211"/>
                </a:lnTo>
                <a:lnTo>
                  <a:pt x="219078" y="395331"/>
                </a:lnTo>
                <a:lnTo>
                  <a:pt x="217886" y="377452"/>
                </a:lnTo>
                <a:lnTo>
                  <a:pt x="217488" y="359175"/>
                </a:lnTo>
                <a:lnTo>
                  <a:pt x="217886" y="340502"/>
                </a:lnTo>
                <a:lnTo>
                  <a:pt x="219078" y="322622"/>
                </a:lnTo>
                <a:lnTo>
                  <a:pt x="221064" y="304743"/>
                </a:lnTo>
                <a:lnTo>
                  <a:pt x="223845" y="287658"/>
                </a:lnTo>
                <a:lnTo>
                  <a:pt x="227421" y="270574"/>
                </a:lnTo>
                <a:lnTo>
                  <a:pt x="231792" y="253886"/>
                </a:lnTo>
                <a:lnTo>
                  <a:pt x="237751" y="237596"/>
                </a:lnTo>
                <a:lnTo>
                  <a:pt x="243711" y="221306"/>
                </a:lnTo>
                <a:lnTo>
                  <a:pt x="250465" y="205811"/>
                </a:lnTo>
                <a:lnTo>
                  <a:pt x="258412" y="190315"/>
                </a:lnTo>
                <a:lnTo>
                  <a:pt x="267153" y="175615"/>
                </a:lnTo>
                <a:lnTo>
                  <a:pt x="276291" y="160516"/>
                </a:lnTo>
                <a:lnTo>
                  <a:pt x="286621" y="146610"/>
                </a:lnTo>
                <a:lnTo>
                  <a:pt x="297746" y="132307"/>
                </a:lnTo>
                <a:lnTo>
                  <a:pt x="309665" y="118798"/>
                </a:lnTo>
                <a:lnTo>
                  <a:pt x="322379" y="105289"/>
                </a:lnTo>
                <a:lnTo>
                  <a:pt x="335491" y="92575"/>
                </a:lnTo>
                <a:lnTo>
                  <a:pt x="349397" y="80655"/>
                </a:lnTo>
                <a:lnTo>
                  <a:pt x="363303" y="69530"/>
                </a:lnTo>
                <a:lnTo>
                  <a:pt x="378003" y="59200"/>
                </a:lnTo>
                <a:lnTo>
                  <a:pt x="392307" y="50062"/>
                </a:lnTo>
                <a:lnTo>
                  <a:pt x="407405" y="41321"/>
                </a:lnTo>
                <a:lnTo>
                  <a:pt x="422900" y="33374"/>
                </a:lnTo>
                <a:lnTo>
                  <a:pt x="438395" y="26620"/>
                </a:lnTo>
                <a:lnTo>
                  <a:pt x="454288" y="20263"/>
                </a:lnTo>
                <a:lnTo>
                  <a:pt x="470975" y="15098"/>
                </a:lnTo>
                <a:lnTo>
                  <a:pt x="487662" y="10727"/>
                </a:lnTo>
                <a:lnTo>
                  <a:pt x="504747" y="7151"/>
                </a:lnTo>
                <a:lnTo>
                  <a:pt x="522228" y="3973"/>
                </a:lnTo>
                <a:lnTo>
                  <a:pt x="539710" y="1589"/>
                </a:lnTo>
                <a:lnTo>
                  <a:pt x="557589" y="397"/>
                </a:lnTo>
                <a:lnTo>
                  <a:pt x="576263" y="0"/>
                </a:lnTo>
                <a:close/>
              </a:path>
            </a:pathLst>
          </a:custGeom>
          <a:extLst>
            <a:ext uri="{91240B29-F687-4F45-9708-019B960494DF}"/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24581" name="文本框 4"/>
          <p:cNvSpPr txBox="1">
            <a:spLocks noChangeArrowheads="1"/>
          </p:cNvSpPr>
          <p:nvPr/>
        </p:nvSpPr>
        <p:spPr bwMode="auto">
          <a:xfrm>
            <a:off x="4330700" y="3886200"/>
            <a:ext cx="4975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itchFamily="34" charset="0"/>
                <a:ea typeface="微软雅黑" pitchFamily="34" charset="-122"/>
              </a:rPr>
              <a:t>Getting the Gist with Memory and Notes</a:t>
            </a:r>
          </a:p>
        </p:txBody>
      </p:sp>
      <p:sp>
        <p:nvSpPr>
          <p:cNvPr id="224" name=" 224"/>
          <p:cNvSpPr/>
          <p:nvPr/>
        </p:nvSpPr>
        <p:spPr>
          <a:xfrm rot="5400000">
            <a:off x="4509293" y="2856707"/>
            <a:ext cx="360363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3" name=" 224"/>
          <p:cNvSpPr/>
          <p:nvPr/>
        </p:nvSpPr>
        <p:spPr>
          <a:xfrm rot="5400000">
            <a:off x="3933032" y="4207669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338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24584" name="文本框 4"/>
          <p:cNvSpPr txBox="1">
            <a:spLocks noChangeArrowheads="1"/>
          </p:cNvSpPr>
          <p:nvPr/>
        </p:nvSpPr>
        <p:spPr bwMode="auto">
          <a:xfrm>
            <a:off x="3475038" y="5126038"/>
            <a:ext cx="219392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Arial" pitchFamily="34" charset="0"/>
              </a:rPr>
              <a:t>Conclusion</a:t>
            </a:r>
          </a:p>
        </p:txBody>
      </p:sp>
      <p:sp>
        <p:nvSpPr>
          <p:cNvPr id="6" name=" 224"/>
          <p:cNvSpPr/>
          <p:nvPr/>
        </p:nvSpPr>
        <p:spPr>
          <a:xfrm rot="5400000">
            <a:off x="3078957" y="520144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8275" y="5919788"/>
            <a:ext cx="2509838" cy="5826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kern="0">
                <a:latin typeface="+mj-lt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Assignments</a:t>
            </a:r>
          </a:p>
        </p:txBody>
      </p:sp>
      <p:sp>
        <p:nvSpPr>
          <p:cNvPr id="8" name=" 224"/>
          <p:cNvSpPr/>
          <p:nvPr/>
        </p:nvSpPr>
        <p:spPr>
          <a:xfrm rot="5400000">
            <a:off x="2210594" y="5995194"/>
            <a:ext cx="360362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568325" y="282575"/>
            <a:ext cx="53403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6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</a:t>
            </a:r>
            <a:r>
              <a:rPr lang="en-US" altLang="zh-CN" sz="36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I.</a:t>
            </a:r>
            <a:r>
              <a:rPr lang="en-US" altLang="zh-CN" sz="36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Getting the Gist with </a:t>
            </a:r>
          </a:p>
          <a:p>
            <a:pPr eaLnBrk="0" hangingPunct="0"/>
            <a:r>
              <a:rPr lang="en-US" altLang="zh-CN" sz="36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Logical Analysis </a:t>
            </a:r>
          </a:p>
          <a:p>
            <a:pPr eaLnBrk="0" hangingPunct="0"/>
            <a:r>
              <a:rPr lang="en-US" altLang="zh-CN" sz="3600" b="1">
                <a:solidFill>
                  <a:schemeClr val="tx2"/>
                </a:solidFill>
                <a:latin typeface="Arial" pitchFamily="34" charset="0"/>
                <a:ea typeface="微软雅黑" pitchFamily="34" charset="-122"/>
              </a:rPr>
              <a:t>   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979613" y="2133600"/>
            <a:ext cx="5394325" cy="5826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ea typeface="微软雅黑" panose="020B0503020204020204" pitchFamily="34" charset="-122"/>
              </a:rPr>
              <a:t>Conventional Listening</a:t>
            </a:r>
          </a:p>
        </p:txBody>
      </p:sp>
      <p:sp>
        <p:nvSpPr>
          <p:cNvPr id="54" name="Oval 14"/>
          <p:cNvSpPr/>
          <p:nvPr/>
        </p:nvSpPr>
        <p:spPr>
          <a:xfrm>
            <a:off x="1331913" y="3425825"/>
            <a:ext cx="236537" cy="2143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zh-CN" altLang="en-US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5" name="Oval 23"/>
          <p:cNvSpPr>
            <a:spLocks noChangeArrowheads="1"/>
          </p:cNvSpPr>
          <p:nvPr/>
        </p:nvSpPr>
        <p:spPr bwMode="auto">
          <a:xfrm>
            <a:off x="1331913" y="2317750"/>
            <a:ext cx="236537" cy="214313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79613" y="3240088"/>
            <a:ext cx="6767512" cy="584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solidFill>
                  <a:schemeClr val="bg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CI Listening with Logical Analysis </a:t>
            </a:r>
          </a:p>
        </p:txBody>
      </p:sp>
      <p:sp>
        <p:nvSpPr>
          <p:cNvPr id="2" name="Oval 41"/>
          <p:cNvSpPr/>
          <p:nvPr/>
        </p:nvSpPr>
        <p:spPr>
          <a:xfrm>
            <a:off x="1331913" y="4446588"/>
            <a:ext cx="236537" cy="2159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noFill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zh-CN" altLang="en-US" noProof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59"/>
          <p:cNvSpPr txBox="1"/>
          <p:nvPr/>
        </p:nvSpPr>
        <p:spPr>
          <a:xfrm>
            <a:off x="1979613" y="4276725"/>
            <a:ext cx="4002087" cy="58261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ea typeface="微软雅黑" panose="020B0503020204020204" pitchFamily="34" charset="-122"/>
              </a:rPr>
              <a:t>Gist Retelling</a:t>
            </a:r>
          </a:p>
        </p:txBody>
      </p:sp>
      <p:sp>
        <p:nvSpPr>
          <p:cNvPr id="224" name=" 224"/>
          <p:cNvSpPr/>
          <p:nvPr/>
        </p:nvSpPr>
        <p:spPr>
          <a:xfrm rot="5400000">
            <a:off x="172243" y="472282"/>
            <a:ext cx="360363" cy="431800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4" grpId="0" bldLvl="0" animBg="1"/>
      <p:bldP spid="55" grpId="0" bldLvl="0" animBg="1"/>
      <p:bldP spid="63" grpId="0" bldLvl="0" animBg="1"/>
      <p:bldP spid="2" grpId="0" bldLvl="0" animBg="1"/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663575" y="1277938"/>
            <a:ext cx="771366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b="1" i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Listen to the audio clip and answer the following questions.</a:t>
            </a: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625475" y="2108200"/>
            <a:ext cx="7197725" cy="1123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>
                <a:latin typeface="Arial" pitchFamily="34" charset="0"/>
              </a:rPr>
              <a:t>1. What happens to people's body weight when they get older? 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625475" y="4913313"/>
            <a:ext cx="7197725" cy="1123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>
                <a:latin typeface="Arial" pitchFamily="34" charset="0"/>
              </a:rPr>
              <a:t>3. Do single women gain more weight than married women? </a:t>
            </a: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625475" y="3538538"/>
            <a:ext cx="7197725" cy="1123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>
                <a:latin typeface="Arial" pitchFamily="34" charset="0"/>
              </a:rPr>
              <a:t>2. What makes people fat according to a new study?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31800" y="463550"/>
            <a:ext cx="5394325" cy="5826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ea typeface="微软雅黑" panose="020B0503020204020204" pitchFamily="34" charset="-122"/>
              </a:rPr>
              <a:t>Conventional Listening</a:t>
            </a:r>
          </a:p>
        </p:txBody>
      </p:sp>
      <p:pic>
        <p:nvPicPr>
          <p:cNvPr id="8" name="Gaining We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00760" y="500042"/>
            <a:ext cx="866780" cy="86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85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37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4"/>
          <p:cNvSpPr>
            <a:spLocks noGrp="1"/>
          </p:cNvSpPr>
          <p:nvPr>
            <p:ph type="title" idx="4294967295"/>
          </p:nvPr>
        </p:nvSpPr>
        <p:spPr>
          <a:xfrm>
            <a:off x="6372225" y="-742950"/>
            <a:ext cx="1008063" cy="358775"/>
          </a:xfrm>
        </p:spPr>
        <p:txBody>
          <a:bodyPr anchor="t"/>
          <a:lstStyle/>
          <a:p>
            <a:pPr>
              <a:defRPr/>
            </a:pPr>
            <a:r>
              <a:rPr lang="en-US" altLang="zh-CN" sz="1600" noProof="1"/>
              <a:t>L&amp;R 2</a:t>
            </a:r>
          </a:p>
        </p:txBody>
      </p:sp>
      <p:sp>
        <p:nvSpPr>
          <p:cNvPr id="5" name="圆角矩形 1"/>
          <p:cNvSpPr/>
          <p:nvPr/>
        </p:nvSpPr>
        <p:spPr>
          <a:xfrm>
            <a:off x="3940175" y="4056063"/>
            <a:ext cx="4840288" cy="58737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defRPr/>
            </a:pPr>
            <a:r>
              <a:rPr lang="en-US" altLang="zh-CN" sz="2800" noProof="1">
                <a:sym typeface="Arial" panose="020B0604020202020204" pitchFamily="34" charset="0"/>
              </a:rPr>
              <a:t>Family may help make us fat. </a:t>
            </a: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652463" y="971550"/>
            <a:ext cx="7713662" cy="1123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>
                <a:latin typeface="Arial" pitchFamily="34" charset="0"/>
              </a:rPr>
              <a:t>1. What happens to people's body weight when they get older?  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625475" y="2867025"/>
            <a:ext cx="7669213" cy="1123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 dirty="0">
                <a:latin typeface="Arial" pitchFamily="34" charset="0"/>
              </a:rPr>
              <a:t>2. What makes people fat according to a new study?</a:t>
            </a: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625475" y="4795838"/>
            <a:ext cx="7713663" cy="11255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en-US" altLang="zh-CN" sz="2800">
                <a:latin typeface="Arial" pitchFamily="34" charset="0"/>
              </a:rPr>
              <a:t>3. Do single women gain more weight than married women?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9263" y="268288"/>
            <a:ext cx="5394325" cy="5826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b="1" noProof="1">
                <a:ea typeface="微软雅黑" panose="020B0503020204020204" pitchFamily="34" charset="-122"/>
              </a:rPr>
              <a:t>Conventional Listening</a:t>
            </a:r>
          </a:p>
        </p:txBody>
      </p:sp>
      <p:sp>
        <p:nvSpPr>
          <p:cNvPr id="7" name="圆角矩形 1"/>
          <p:cNvSpPr/>
          <p:nvPr/>
        </p:nvSpPr>
        <p:spPr>
          <a:xfrm>
            <a:off x="3197225" y="5765800"/>
            <a:ext cx="5686425" cy="893763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defRPr/>
            </a:pPr>
            <a:r>
              <a:rPr lang="en-US" altLang="zh-CN" sz="2800" noProof="1">
                <a:sym typeface="Arial" panose="020B0604020202020204" pitchFamily="34" charset="0"/>
              </a:rPr>
              <a:t>No, they don't. </a:t>
            </a:r>
          </a:p>
          <a:p>
            <a:pPr eaLnBrk="0" hangingPunct="0">
              <a:defRPr/>
            </a:pPr>
            <a:r>
              <a:rPr lang="en-US" altLang="zh-CN" sz="2800" noProof="1">
                <a:sym typeface="Arial" panose="020B0604020202020204" pitchFamily="34" charset="0"/>
              </a:rPr>
              <a:t>Married women gain more weight.  </a:t>
            </a:r>
          </a:p>
        </p:txBody>
      </p:sp>
      <p:sp>
        <p:nvSpPr>
          <p:cNvPr id="11273" name="圆角矩形 1"/>
          <p:cNvSpPr/>
          <p:nvPr/>
        </p:nvSpPr>
        <p:spPr>
          <a:xfrm>
            <a:off x="4000496" y="2095500"/>
            <a:ext cx="4576767" cy="58737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ctr" eaLnBrk="0" hangingPunct="0">
              <a:defRPr/>
            </a:pPr>
            <a:r>
              <a:rPr lang="en-US" altLang="zh-CN" sz="2800" noProof="1" smtClean="0">
                <a:cs typeface="Times New Roman" panose="02020603050405020304" pitchFamily="18" charset="0"/>
                <a:sym typeface="Arial" panose="020B0604020202020204" pitchFamily="34" charset="0"/>
              </a:rPr>
              <a:t>Their </a:t>
            </a:r>
            <a:r>
              <a:rPr lang="en-US" altLang="zh-CN" sz="2800" noProof="1">
                <a:cs typeface="Times New Roman" panose="02020603050405020304" pitchFamily="18" charset="0"/>
                <a:sym typeface="Arial" panose="020B0604020202020204" pitchFamily="34" charset="0"/>
              </a:rPr>
              <a:t>body weight creeps up.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5" grpId="0" bldLvl="0" animBg="1"/>
      <p:bldP spid="7" grpId="0" bldLvl="0" animBg="1"/>
      <p:bldP spid="11273" grpId="0" bldLvl="0" animBg="1"/>
    </p:bldLst>
  </p:timing>
</p:sld>
</file>

<file path=ppt/theme/theme1.xml><?xml version="1.0" encoding="utf-8"?>
<a:theme xmlns:a="http://schemas.openxmlformats.org/drawingml/2006/main" name="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580TGp_general_light_ani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580TGp_general_light_ani</Template>
  <TotalTime>132</TotalTime>
  <Words>669</Words>
  <Application>Microsoft Office PowerPoint</Application>
  <PresentationFormat>全屏显示(4:3)</PresentationFormat>
  <Paragraphs>157</Paragraphs>
  <Slides>24</Slides>
  <Notes>11</Notes>
  <HiddenSlides>0</HiddenSlides>
  <MMClips>3</MMClips>
  <ScaleCrop>false</ScaleCrop>
  <HeadingPairs>
    <vt:vector size="4" baseType="variant">
      <vt:variant>
        <vt:lpstr>主题</vt:lpstr>
      </vt:variant>
      <vt:variant>
        <vt:i4>9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580TGp_general_light_ani</vt:lpstr>
      <vt:lpstr>2_580TGp_general_light_ani</vt:lpstr>
      <vt:lpstr>6_580TGp_general_light_ani</vt:lpstr>
      <vt:lpstr>5_580TGp_general_light_ani</vt:lpstr>
      <vt:lpstr>7_580TGp_general_light_ani</vt:lpstr>
      <vt:lpstr>8_580TGp_general_light_ani</vt:lpstr>
      <vt:lpstr>3_580TGp_general_light_ani</vt:lpstr>
      <vt:lpstr>9_580TGp_general_light_ani</vt:lpstr>
      <vt:lpstr>1_580TGp_general_light_ani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L&amp;R 2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IV. Assignments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admin</dc:creator>
  <cp:lastModifiedBy>sflep</cp:lastModifiedBy>
  <cp:revision>484</cp:revision>
  <dcterms:created xsi:type="dcterms:W3CDTF">2008-04-18T06:56:00Z</dcterms:created>
  <dcterms:modified xsi:type="dcterms:W3CDTF">2018-11-30T09:45:43Z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