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notesSlides/notesSlide3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33.xml" ContentType="application/vnd.openxmlformats-officedocument.presentationml.tags+xml"/>
  <Override PartName="/ppt/notesSlides/notesSlide20.xml" ContentType="application/vnd.openxmlformats-officedocument.presentationml.notesSlide+xml"/>
  <Default Extension="gif" ContentType="image/gif"/>
  <Override PartName="/ppt/tags/tag44.xml" ContentType="application/vnd.openxmlformats-officedocument.presentationml.tags+xml"/>
  <Override PartName="/ppt/notesSlides/notesSlide31.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ags/tag43.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handoutMasterIdLst>
    <p:handoutMasterId r:id="rId39"/>
  </p:handoutMasterIdLst>
  <p:sldIdLst>
    <p:sldId id="256" r:id="rId2"/>
    <p:sldId id="309" r:id="rId3"/>
    <p:sldId id="310" r:id="rId4"/>
    <p:sldId id="304" r:id="rId5"/>
    <p:sldId id="267" r:id="rId6"/>
    <p:sldId id="280" r:id="rId7"/>
    <p:sldId id="281" r:id="rId8"/>
    <p:sldId id="275" r:id="rId9"/>
    <p:sldId id="292" r:id="rId10"/>
    <p:sldId id="271" r:id="rId11"/>
    <p:sldId id="276" r:id="rId12"/>
    <p:sldId id="282" r:id="rId13"/>
    <p:sldId id="272" r:id="rId14"/>
    <p:sldId id="293" r:id="rId15"/>
    <p:sldId id="269" r:id="rId16"/>
    <p:sldId id="277" r:id="rId17"/>
    <p:sldId id="287" r:id="rId18"/>
    <p:sldId id="289" r:id="rId19"/>
    <p:sldId id="298" r:id="rId20"/>
    <p:sldId id="299" r:id="rId21"/>
    <p:sldId id="296" r:id="rId22"/>
    <p:sldId id="291" r:id="rId23"/>
    <p:sldId id="300" r:id="rId24"/>
    <p:sldId id="283" r:id="rId25"/>
    <p:sldId id="285" r:id="rId26"/>
    <p:sldId id="306" r:id="rId27"/>
    <p:sldId id="305" r:id="rId28"/>
    <p:sldId id="295" r:id="rId29"/>
    <p:sldId id="301" r:id="rId30"/>
    <p:sldId id="297" r:id="rId31"/>
    <p:sldId id="270" r:id="rId32"/>
    <p:sldId id="294" r:id="rId33"/>
    <p:sldId id="279" r:id="rId34"/>
    <p:sldId id="307" r:id="rId35"/>
    <p:sldId id="308" r:id="rId36"/>
    <p:sldId id="268" r:id="rId37"/>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FF"/>
    <a:srgbClr val="0725B9"/>
    <a:srgbClr val="008000"/>
    <a:srgbClr val="00FF00"/>
    <a:srgbClr val="003399"/>
    <a:srgbClr val="0066FF"/>
    <a:srgbClr val="80008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3411" autoAdjust="0"/>
  </p:normalViewPr>
  <p:slideViewPr>
    <p:cSldViewPr>
      <p:cViewPr>
        <p:scale>
          <a:sx n="66" d="100"/>
          <a:sy n="66" d="100"/>
        </p:scale>
        <p:origin x="-1494" y="-168"/>
      </p:cViewPr>
      <p:guideLst>
        <p:guide orient="horz" pos="1800"/>
        <p:guide pos="2880"/>
      </p:guideLst>
    </p:cSldViewPr>
  </p:slideViewPr>
  <p:notesTextViewPr>
    <p:cViewPr>
      <p:scale>
        <a:sx n="100" d="100"/>
        <a:sy n="100" d="100"/>
      </p:scale>
      <p:origin x="0" y="0"/>
    </p:cViewPr>
  </p:notesTextViewPr>
  <p:notesViewPr>
    <p:cSldViewPr>
      <p:cViewPr varScale="1">
        <p:scale>
          <a:sx n="64" d="100"/>
          <a:sy n="64" d="100"/>
        </p:scale>
        <p:origin x="-2700"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6BF87D-6CEC-44D2-91D1-F2B7F04597D0}" type="datetimeFigureOut">
              <a:rPr lang="zh-CN" altLang="en-US" smtClean="0"/>
              <a:pPr/>
              <a:t>2018/11/30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F69D9C-0041-4E28-ACBB-D8AA5C7015E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9A45A8-A254-48C8-8D8B-FE371E68BDFE}" type="datetimeFigureOut">
              <a:rPr lang="zh-CN" altLang="en-US" smtClean="0"/>
              <a:pPr/>
              <a:t>2018/11/30</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9CA36C-BCF9-4075-8DC0-D219A8CD1F3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Honorable judges, ladies and gentlemen, good morning. Welcome to this translation class.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While the Chinese sentence</a:t>
            </a:r>
            <a:r>
              <a:rPr lang="en-US" altLang="zh-CN" baseline="0" dirty="0" smtClean="0"/>
              <a:t> structure as we analyzed before is a TC-structured language. That is a topic followed by comments. For instance, </a:t>
            </a:r>
            <a:r>
              <a:rPr lang="zh-CN" altLang="en-US" baseline="0" dirty="0" smtClean="0"/>
              <a:t>门口放着一堆伞， </a:t>
            </a:r>
            <a:r>
              <a:rPr lang="en-US" altLang="zh-CN" baseline="0" dirty="0" smtClean="0"/>
              <a:t>comment one, </a:t>
            </a:r>
            <a:r>
              <a:rPr lang="zh-CN" altLang="en-US" baseline="0" dirty="0" smtClean="0"/>
              <a:t>少说也有十二把，</a:t>
            </a:r>
            <a:r>
              <a:rPr lang="en-US" altLang="zh-CN" baseline="0" dirty="0" smtClean="0"/>
              <a:t>comment two </a:t>
            </a:r>
            <a:r>
              <a:rPr lang="zh-CN" altLang="en-US" baseline="0" dirty="0" smtClean="0"/>
              <a:t>五颜六色，</a:t>
            </a:r>
            <a:r>
              <a:rPr lang="en-US" altLang="zh-CN" baseline="0" dirty="0" smtClean="0"/>
              <a:t>comment three </a:t>
            </a:r>
            <a:r>
              <a:rPr lang="zh-CN" altLang="en-US" baseline="0" dirty="0" smtClean="0"/>
              <a:t>大小不一。</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11</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So we think Chinese language is </a:t>
            </a:r>
            <a:r>
              <a:rPr lang="zh-CN" altLang="en-US" dirty="0" smtClean="0"/>
              <a:t>意合的语言。</a:t>
            </a:r>
            <a:r>
              <a:rPr lang="en-US" altLang="zh-CN" dirty="0" smtClean="0"/>
              <a:t>Parataxis, The phrase</a:t>
            </a:r>
            <a:r>
              <a:rPr lang="en-US" altLang="zh-CN" baseline="0" dirty="0" smtClean="0"/>
              <a:t>s are </a:t>
            </a:r>
            <a:r>
              <a:rPr lang="en-US" altLang="zh-CN" baseline="0" dirty="0" err="1" smtClean="0"/>
              <a:t>paralled</a:t>
            </a:r>
            <a:r>
              <a:rPr lang="en-US" altLang="zh-CN" baseline="0" dirty="0" smtClean="0"/>
              <a:t>, </a:t>
            </a:r>
            <a:r>
              <a:rPr lang="zh-CN" altLang="en-US" baseline="0" dirty="0" smtClean="0"/>
              <a:t>并列，</a:t>
            </a:r>
            <a:r>
              <a:rPr lang="en-US" altLang="zh-CN" baseline="0" dirty="0" smtClean="0"/>
              <a:t>especial in time order and logical order.</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12</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To sum</a:t>
            </a:r>
            <a:r>
              <a:rPr lang="en-US" altLang="zh-CN" baseline="0" dirty="0" smtClean="0"/>
              <a:t> up, we can say that the English sentence structure is like the shape of a tree, so it can be regarded as tree-structured, while the Chinese sentence structure is like a bamboo, so it can be considered as a bamboo-structured language.</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13</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As for translation, like the Chinese scholar Mr. </a:t>
            </a:r>
            <a:r>
              <a:rPr lang="en-US" altLang="zh-CN" dirty="0" err="1" smtClean="0"/>
              <a:t>Jia</a:t>
            </a:r>
            <a:r>
              <a:rPr lang="en-US" altLang="zh-CN" baseline="0" dirty="0" smtClean="0"/>
              <a:t> </a:t>
            </a:r>
            <a:r>
              <a:rPr lang="en-US" altLang="zh-CN" baseline="0" dirty="0" err="1" smtClean="0"/>
              <a:t>Gongyan</a:t>
            </a:r>
            <a:r>
              <a:rPr lang="en-US" altLang="zh-CN" baseline="0" dirty="0" smtClean="0"/>
              <a:t> in Tang dynasty said, </a:t>
            </a:r>
            <a:r>
              <a:rPr lang="zh-CN" altLang="en-US" baseline="0" dirty="0" smtClean="0"/>
              <a:t>“译者，易也，谓换易言语使相解也。” </a:t>
            </a:r>
            <a:r>
              <a:rPr lang="en-US" altLang="zh-CN" baseline="0" dirty="0" smtClean="0"/>
              <a:t>To translate means to change, to change into another language to make the readers understand. So here, the translation between Chinese and English language means to change between a tree structure and a bamboo structure.</a:t>
            </a:r>
            <a:endParaRPr lang="zh-CN"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14</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So today the topic </a:t>
            </a:r>
            <a:r>
              <a:rPr lang="zh-CN" altLang="en-US" dirty="0" smtClean="0"/>
              <a:t>长句的翻译</a:t>
            </a:r>
            <a:r>
              <a:rPr lang="en-US" altLang="zh-CN" dirty="0" smtClean="0"/>
              <a:t>, of course most often refers to the translation from English</a:t>
            </a:r>
            <a:r>
              <a:rPr lang="en-US" altLang="zh-CN" baseline="0" dirty="0" smtClean="0"/>
              <a:t> into Chinese. We often say a good translating job depends on a good job in wording and structuring in the target language. Here the translation of English long sentences mainly depends on the changing of the sentence structure. </a:t>
            </a:r>
            <a:endParaRPr lang="zh-CN" altLang="en-US" dirty="0"/>
          </a:p>
        </p:txBody>
      </p:sp>
      <p:sp>
        <p:nvSpPr>
          <p:cNvPr id="4" name="灯片编号占位符 3"/>
          <p:cNvSpPr>
            <a:spLocks noGrp="1"/>
          </p:cNvSpPr>
          <p:nvPr>
            <p:ph type="sldNum" sz="quarter" idx="10"/>
          </p:nvPr>
        </p:nvSpPr>
        <p:spPr/>
        <p:txBody>
          <a:bodyPr/>
          <a:lstStyle/>
          <a:p>
            <a:fld id="{EEEFC770-2275-4EA1-AEC9-BC0107D1DBE8}" type="slidenum">
              <a:rPr lang="zh-CN" altLang="en-US" smtClean="0"/>
              <a:pPr/>
              <a:t>15</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Let’s look at an example from our textbook. I want one</a:t>
            </a:r>
            <a:r>
              <a:rPr lang="en-US" altLang="zh-CN" baseline="0" dirty="0" smtClean="0"/>
              <a:t> of you to read this sentence for us. Now this lady please. Very good, thank you. As you can see, this is a very typical English sentence. If we are going to translate it, first and foremost, we have to find out the main clause.</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16</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So which part is the main clause? Of course, obvious</a:t>
            </a:r>
            <a:r>
              <a:rPr lang="en-US" altLang="zh-CN" baseline="0" dirty="0" smtClean="0"/>
              <a:t>ly it is Time goes fast. The corresponding Chinese should be </a:t>
            </a:r>
            <a:r>
              <a:rPr lang="zh-CN" altLang="en-US" baseline="0" dirty="0" smtClean="0"/>
              <a:t>时间过得很快。</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17</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solidFill>
                  <a:srgbClr val="0066FF"/>
                </a:solidFill>
              </a:rPr>
              <a:t>Then, who has a sense of beauty is an </a:t>
            </a:r>
            <a:r>
              <a:rPr lang="en-US" altLang="zh-CN" dirty="0" smtClean="0"/>
              <a:t>attributive clause that modifies one.</a:t>
            </a:r>
            <a:r>
              <a:rPr lang="en-US" altLang="zh-CN" baseline="0" dirty="0" smtClean="0"/>
              <a:t> So, </a:t>
            </a:r>
            <a:r>
              <a:rPr lang="en-US" altLang="zh-CN" sz="1200" dirty="0" smtClean="0"/>
              <a:t>one </a:t>
            </a:r>
            <a:r>
              <a:rPr lang="en-US" altLang="zh-CN" sz="1200" dirty="0" smtClean="0">
                <a:solidFill>
                  <a:srgbClr val="0066FF"/>
                </a:solidFill>
              </a:rPr>
              <a:t>who has a sense of beauty can be put</a:t>
            </a:r>
            <a:r>
              <a:rPr lang="en-US" altLang="zh-CN" sz="1200" baseline="0" dirty="0" smtClean="0">
                <a:solidFill>
                  <a:srgbClr val="0066FF"/>
                </a:solidFill>
              </a:rPr>
              <a:t> in Chinese in</a:t>
            </a:r>
            <a:r>
              <a:rPr lang="zh-CN" altLang="en-US" sz="1200" baseline="0" dirty="0" smtClean="0">
                <a:solidFill>
                  <a:srgbClr val="0066FF"/>
                </a:solidFill>
              </a:rPr>
              <a:t>一个有美感的人，</a:t>
            </a:r>
            <a:r>
              <a:rPr lang="en-US" altLang="zh-CN" sz="1200" baseline="0" dirty="0" smtClean="0">
                <a:solidFill>
                  <a:srgbClr val="0066FF"/>
                </a:solidFill>
              </a:rPr>
              <a:t>or </a:t>
            </a:r>
            <a:r>
              <a:rPr lang="zh-CN" altLang="en-US" sz="1200" baseline="0" dirty="0" smtClean="0">
                <a:solidFill>
                  <a:srgbClr val="0066FF"/>
                </a:solidFill>
              </a:rPr>
              <a:t>一个懂得欣赏美的人。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18</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t>when </a:t>
            </a:r>
            <a:r>
              <a:rPr lang="en-US" altLang="zh-CN" sz="1200" dirty="0" smtClean="0">
                <a:solidFill>
                  <a:srgbClr val="FF00FF"/>
                </a:solidFill>
              </a:rPr>
              <a:t>there are pretty children in a pool and a young Diana on the edge, is an</a:t>
            </a:r>
            <a:r>
              <a:rPr lang="en-US" altLang="zh-CN" sz="1200" baseline="0" dirty="0" smtClean="0">
                <a:solidFill>
                  <a:srgbClr val="FF00FF"/>
                </a:solidFill>
              </a:rPr>
              <a:t> adverbial clause, </a:t>
            </a:r>
            <a:r>
              <a:rPr lang="en-US" altLang="zh-CN" sz="1200" dirty="0" smtClean="0">
                <a:solidFill>
                  <a:srgbClr val="FF00FF"/>
                </a:solidFill>
              </a:rPr>
              <a:t>an</a:t>
            </a:r>
            <a:r>
              <a:rPr lang="en-US" altLang="zh-CN" sz="1200" baseline="0" dirty="0" smtClean="0">
                <a:solidFill>
                  <a:srgbClr val="FF00FF"/>
                </a:solidFill>
              </a:rPr>
              <a:t> adverbial clause of time. If we put this clause into Chinese, it should be </a:t>
            </a:r>
            <a:r>
              <a:rPr lang="zh-CN" altLang="en-US" sz="1200" baseline="0" dirty="0" smtClean="0">
                <a:solidFill>
                  <a:srgbClr val="FF00FF"/>
                </a:solidFill>
              </a:rPr>
              <a:t>孩子们站在池塘里，年轻的黛安娜在池边，</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19</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Lastly, </a:t>
            </a:r>
            <a:r>
              <a:rPr lang="en-US" altLang="zh-CN" sz="1200" dirty="0" smtClean="0"/>
              <a:t>to </a:t>
            </a:r>
            <a:r>
              <a:rPr lang="en-US" altLang="zh-CN" sz="1200" dirty="0" smtClean="0">
                <a:solidFill>
                  <a:srgbClr val="00FF00"/>
                </a:solidFill>
                <a:effectLst>
                  <a:outerShdw blurRad="38100" dist="38100" dir="2700000" algn="tl">
                    <a:srgbClr val="000000">
                      <a:alpha val="43137"/>
                    </a:srgbClr>
                  </a:outerShdw>
                </a:effectLst>
              </a:rPr>
              <a:t>receive with wonder anything you can catch! Who is receiving anything you catch?  Of course that is </a:t>
            </a:r>
            <a:r>
              <a:rPr lang="en-US" altLang="zh-CN" sz="1200" dirty="0" smtClean="0">
                <a:solidFill>
                  <a:srgbClr val="FF00FF"/>
                </a:solidFill>
              </a:rPr>
              <a:t>Diana.</a:t>
            </a:r>
            <a:r>
              <a:rPr lang="en-US" altLang="zh-CN" sz="1200" baseline="0" dirty="0" smtClean="0">
                <a:solidFill>
                  <a:srgbClr val="FF00FF"/>
                </a:solidFill>
              </a:rPr>
              <a:t> So this part can be put into </a:t>
            </a:r>
            <a:r>
              <a:rPr lang="zh-CN" altLang="en-US" sz="1200" baseline="0" dirty="0" smtClean="0">
                <a:solidFill>
                  <a:srgbClr val="FF00FF"/>
                </a:solidFill>
              </a:rPr>
              <a:t>好奇地接住你所捕捉到的东西。</a:t>
            </a:r>
            <a:r>
              <a:rPr lang="en-US" altLang="zh-CN" sz="1200" baseline="0" dirty="0" smtClean="0">
                <a:solidFill>
                  <a:srgbClr val="FF00FF"/>
                </a:solidFill>
              </a:rPr>
              <a:t>Now, all the clauses have been translated into Chinese. Let’s read it to see whether it makes sense.</a:t>
            </a:r>
            <a:r>
              <a:rPr lang="zh-CN" altLang="en-US" sz="1200" baseline="0" dirty="0" smtClean="0">
                <a:solidFill>
                  <a:srgbClr val="FF00FF"/>
                </a:solidFill>
              </a:rPr>
              <a:t>时间过得很快！一个有美感的人，孩子们站在池塘里，年轻的黛安娜在池边，好奇地接住你所捕捉到的东西。</a:t>
            </a:r>
            <a:r>
              <a:rPr lang="en-US" altLang="zh-CN" sz="1200" baseline="0" dirty="0" smtClean="0">
                <a:solidFill>
                  <a:srgbClr val="FF00FF"/>
                </a:solidFill>
              </a:rPr>
              <a:t>Does it make sense? Of course not! Because in Chinese we speak in an order of time or logical sequence. In other words, What happens first should be spoken first. </a:t>
            </a:r>
            <a:endParaRPr lang="zh-CN" altLang="en-US" sz="1200" baseline="0" dirty="0" smtClean="0">
              <a:solidFill>
                <a:srgbClr val="FF00FF"/>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baseline="0" dirty="0" smtClean="0">
                <a:solidFill>
                  <a:srgbClr val="FF00FF"/>
                </a:solidFill>
              </a:rPr>
              <a:t>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Honorable judges, ladies and gentlemen, good morning. Welcome to this translation class.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For example, when this sentence is to be put into Chinese. </a:t>
            </a:r>
            <a:r>
              <a:rPr lang="en-US" altLang="zh-CN" sz="1200" dirty="0" smtClean="0"/>
              <a:t>Wake Me Up When September Ends. What happens</a:t>
            </a:r>
            <a:r>
              <a:rPr lang="en-US" altLang="zh-CN" sz="1200" baseline="0" dirty="0" smtClean="0"/>
              <a:t> first? Of course September ends first and then you wake me up. So in Chinese we put September ends in the beginning. It can be</a:t>
            </a:r>
            <a:r>
              <a:rPr lang="zh-CN" altLang="en-US" sz="1200" baseline="0" dirty="0" smtClean="0"/>
              <a:t>当九月结束时叫醒我</a:t>
            </a:r>
            <a:r>
              <a:rPr lang="en-US" altLang="zh-CN" sz="1200" baseline="0" dirty="0" smtClean="0"/>
              <a:t>, or </a:t>
            </a:r>
            <a:r>
              <a:rPr lang="zh-CN" altLang="en-US" sz="1200" baseline="0" dirty="0" smtClean="0"/>
              <a:t>九月末叫醒我</a:t>
            </a:r>
            <a:r>
              <a:rPr lang="en-US" altLang="zh-CN" sz="1200" baseline="0" dirty="0" smtClean="0"/>
              <a:t>. By the way, some translated it into</a:t>
            </a:r>
            <a:r>
              <a:rPr lang="en-US" altLang="zh-CN" sz="1200" b="0" baseline="0" dirty="0" smtClean="0"/>
              <a:t> </a:t>
            </a:r>
            <a:r>
              <a:rPr lang="zh-CN" altLang="en-US" sz="1200" b="0" dirty="0" smtClean="0">
                <a:solidFill>
                  <a:srgbClr val="FF00FF"/>
                </a:solidFill>
                <a:latin typeface="楷体" pitchFamily="49" charset="-122"/>
                <a:ea typeface="楷体" pitchFamily="49" charset="-122"/>
              </a:rPr>
              <a:t>一觉睡到国庆节</a:t>
            </a:r>
            <a:r>
              <a:rPr lang="en-US" altLang="zh-CN" sz="1200" b="0" dirty="0" smtClean="0">
                <a:solidFill>
                  <a:srgbClr val="FF00FF"/>
                </a:solidFill>
                <a:latin typeface="楷体" pitchFamily="49" charset="-122"/>
                <a:ea typeface="楷体" pitchFamily="49" charset="-122"/>
              </a:rPr>
              <a:t> in a free way. </a:t>
            </a:r>
            <a:endParaRPr lang="zh-CN" altLang="en-US" sz="1200" b="0" dirty="0" smtClean="0">
              <a:solidFill>
                <a:srgbClr val="FF00FF"/>
              </a:solidFill>
              <a:latin typeface="楷体" pitchFamily="49" charset="-122"/>
              <a:ea typeface="楷体" pitchFamily="49" charset="-122"/>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200" dirty="0" smtClean="0"/>
          </a:p>
          <a:p>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With the same reason, we should put all these clauses</a:t>
            </a:r>
            <a:r>
              <a:rPr lang="en-US" altLang="zh-CN" baseline="0" dirty="0" smtClean="0"/>
              <a:t> in a sentence according to the order of time. So </a:t>
            </a:r>
            <a:r>
              <a:rPr lang="zh-CN" altLang="en-US" baseline="0" dirty="0" smtClean="0"/>
              <a:t>孩子们站在池塘里，年轻的黛安娜在池边 </a:t>
            </a:r>
            <a:r>
              <a:rPr lang="en-US" altLang="zh-CN" baseline="0" dirty="0" smtClean="0"/>
              <a:t>should be the first part,</a:t>
            </a:r>
            <a:r>
              <a:rPr lang="zh-CN" altLang="en-US" baseline="0" dirty="0" smtClean="0"/>
              <a:t>好奇地接住你所捕捉到的东西 </a:t>
            </a:r>
            <a:r>
              <a:rPr lang="en-US" altLang="zh-CN" baseline="0" dirty="0" smtClean="0"/>
              <a:t>the second part, </a:t>
            </a:r>
            <a:r>
              <a:rPr lang="zh-CN" altLang="en-US" baseline="0" dirty="0" smtClean="0"/>
              <a:t>如果你是一个有美感的人，</a:t>
            </a:r>
            <a:r>
              <a:rPr lang="en-US" altLang="zh-CN" baseline="0" dirty="0" smtClean="0"/>
              <a:t>the third part, </a:t>
            </a:r>
            <a:r>
              <a:rPr lang="zh-CN" altLang="en-US" baseline="0" dirty="0" smtClean="0"/>
              <a:t>时间过得很快</a:t>
            </a:r>
            <a:r>
              <a:rPr lang="en-US" altLang="zh-CN" baseline="0" dirty="0" smtClean="0"/>
              <a:t>,the last part.</a:t>
            </a:r>
            <a:endParaRPr lang="zh-CN"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22</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So that should</a:t>
            </a:r>
            <a:r>
              <a:rPr lang="en-US" altLang="zh-CN" baseline="0" dirty="0" smtClean="0"/>
              <a:t> be </a:t>
            </a:r>
            <a:r>
              <a:rPr lang="zh-CN" altLang="en-US" baseline="0" dirty="0" smtClean="0"/>
              <a:t>当你跟可爱的孩子们站在池塘里，又有个年轻的黛安娜在池边好奇地接受你捉上来的任何东西的时候，如果你懂得什么是美的话，时间是过得很快的！</a:t>
            </a: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23</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From this we can see that, to translate an English long</a:t>
            </a:r>
            <a:r>
              <a:rPr lang="en-US" altLang="zh-CN" baseline="0" dirty="0" smtClean="0"/>
              <a:t> sentence into Chinese, the first step is to cut the long sentence into clauses and translate each of it. Then adjust the clauses according to the logical sequence and time order. This is the steps we often do in English-Chinese translating.</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24</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But ladies and gentlemen, attention please. This translation is provided by our</a:t>
            </a:r>
            <a:r>
              <a:rPr lang="en-US" altLang="zh-CN" baseline="0" dirty="0" smtClean="0"/>
              <a:t> textbook. Do you think this translation is acceptable? I want you to think about it for seconds. How about this par: </a:t>
            </a:r>
            <a:r>
              <a:rPr lang="zh-CN" altLang="en-US" sz="1200" b="0" dirty="0" smtClean="0">
                <a:latin typeface="楷体" pitchFamily="49" charset="-122"/>
                <a:ea typeface="楷体" pitchFamily="49" charset="-122"/>
              </a:rPr>
              <a:t>当你跟可爱的孩子们站在池塘里，又有个年轻的黛安娜在池边好奇地接受你捉上来的任何东西的时候</a:t>
            </a:r>
            <a:r>
              <a:rPr lang="en-US" altLang="zh-CN" sz="1200" b="0" dirty="0" smtClean="0">
                <a:latin typeface="楷体" pitchFamily="49" charset="-122"/>
                <a:ea typeface="楷体" pitchFamily="49" charset="-122"/>
              </a:rPr>
              <a:t>. What’s your feeling about this part? Maybe that is a long English sentence into a long</a:t>
            </a:r>
            <a:r>
              <a:rPr lang="en-US" altLang="zh-CN" sz="1200" b="0" baseline="0" dirty="0" smtClean="0">
                <a:latin typeface="楷体" pitchFamily="49" charset="-122"/>
                <a:ea typeface="楷体" pitchFamily="49" charset="-122"/>
              </a:rPr>
              <a:t> Chinese one. But we mentioned that most often a Chinese sentence should be like bamboo joints. The word </a:t>
            </a:r>
            <a:r>
              <a:rPr lang="zh-CN" altLang="en-US" sz="1200" b="0" baseline="0" dirty="0" smtClean="0">
                <a:latin typeface="楷体" pitchFamily="49" charset="-122"/>
                <a:ea typeface="楷体" pitchFamily="49" charset="-122"/>
              </a:rPr>
              <a:t>当 </a:t>
            </a:r>
            <a:r>
              <a:rPr lang="en-US" altLang="zh-CN" sz="1200" b="0" baseline="0" dirty="0" smtClean="0">
                <a:latin typeface="楷体" pitchFamily="49" charset="-122"/>
                <a:ea typeface="楷体" pitchFamily="49" charset="-122"/>
              </a:rPr>
              <a:t>followed by a long sentence in Chinese sounds not natural. </a:t>
            </a:r>
            <a:endParaRPr lang="zh-CN" altLang="en-US" b="0"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25</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But ladies and gentlemen, attention please. This translation is provided by our</a:t>
            </a:r>
            <a:r>
              <a:rPr lang="en-US" altLang="zh-CN" baseline="0" dirty="0" smtClean="0"/>
              <a:t> textbook. Do you think this translation is acceptable? I want you to think about it for seconds. How about this par: </a:t>
            </a:r>
            <a:r>
              <a:rPr lang="zh-CN" altLang="en-US" sz="1200" b="0" dirty="0" smtClean="0">
                <a:latin typeface="楷体" pitchFamily="49" charset="-122"/>
                <a:ea typeface="楷体" pitchFamily="49" charset="-122"/>
              </a:rPr>
              <a:t>当你跟可爱的孩子们站在池塘里，又有个年轻的黛安娜在池边好奇地接受你捉上来的任何东西的时候</a:t>
            </a:r>
            <a:r>
              <a:rPr lang="en-US" altLang="zh-CN" sz="1200" b="0" dirty="0" smtClean="0">
                <a:latin typeface="楷体" pitchFamily="49" charset="-122"/>
                <a:ea typeface="楷体" pitchFamily="49" charset="-122"/>
              </a:rPr>
              <a:t>. What’s your feeling about this part? Maybe that is a long English sentence into a long</a:t>
            </a:r>
            <a:r>
              <a:rPr lang="en-US" altLang="zh-CN" sz="1200" b="0" baseline="0" dirty="0" smtClean="0">
                <a:latin typeface="楷体" pitchFamily="49" charset="-122"/>
                <a:ea typeface="楷体" pitchFamily="49" charset="-122"/>
              </a:rPr>
              <a:t> Chinese one. But we mentioned that most often a Chinese sentence should be like bamboo joints. The word </a:t>
            </a:r>
            <a:r>
              <a:rPr lang="zh-CN" altLang="en-US" sz="1200" b="0" baseline="0" dirty="0" smtClean="0">
                <a:latin typeface="楷体" pitchFamily="49" charset="-122"/>
                <a:ea typeface="楷体" pitchFamily="49" charset="-122"/>
              </a:rPr>
              <a:t>当 </a:t>
            </a:r>
            <a:r>
              <a:rPr lang="en-US" altLang="zh-CN" sz="1200" b="0" baseline="0" dirty="0" smtClean="0">
                <a:latin typeface="楷体" pitchFamily="49" charset="-122"/>
                <a:ea typeface="楷体" pitchFamily="49" charset="-122"/>
              </a:rPr>
              <a:t>followed by a long sentence in Chinese sounds not natural. </a:t>
            </a:r>
            <a:endParaRPr lang="zh-CN" altLang="en-US" b="0"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26</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In translation</a:t>
            </a:r>
            <a:r>
              <a:rPr lang="en-US" altLang="zh-CN" baseline="0" dirty="0" smtClean="0"/>
              <a:t> studies, we call it </a:t>
            </a:r>
            <a:r>
              <a:rPr lang="en-US" altLang="zh-CN" baseline="0" dirty="0" err="1" smtClean="0"/>
              <a:t>translationese</a:t>
            </a:r>
            <a:r>
              <a:rPr lang="en-US" altLang="zh-CN" baseline="0" dirty="0" smtClean="0"/>
              <a:t>. </a:t>
            </a:r>
            <a:r>
              <a:rPr lang="zh-CN" altLang="en-US" baseline="0" dirty="0" smtClean="0"/>
              <a:t>翻译腔。</a:t>
            </a:r>
            <a:r>
              <a:rPr lang="en-US" altLang="zh-CN" baseline="0" dirty="0" smtClean="0"/>
              <a:t>That is </a:t>
            </a:r>
            <a:r>
              <a:rPr lang="zh-CN" altLang="en-US" baseline="0" dirty="0" smtClean="0"/>
              <a:t>翻译出来的译文有洋化现象或不符合汉语的习惯表达方式</a:t>
            </a:r>
            <a:r>
              <a:rPr lang="en-US" altLang="zh-CN" baseline="0" dirty="0" smtClean="0"/>
              <a:t>. Eugene </a:t>
            </a:r>
            <a:r>
              <a:rPr lang="en-US" altLang="zh-CN" baseline="0" dirty="0" err="1" smtClean="0"/>
              <a:t>Nida</a:t>
            </a:r>
            <a:r>
              <a:rPr lang="en-US" altLang="zh-CN" baseline="0" dirty="0" smtClean="0"/>
              <a:t> regarded it as formal fidelity,</a:t>
            </a:r>
            <a:r>
              <a:rPr lang="zh-CN" altLang="en-US" baseline="0" dirty="0" smtClean="0"/>
              <a:t>形式上过于忠实， </a:t>
            </a:r>
            <a:r>
              <a:rPr lang="en-US" altLang="zh-CN" baseline="0" dirty="0" smtClean="0"/>
              <a:t>Peter </a:t>
            </a:r>
            <a:r>
              <a:rPr lang="en-US" altLang="zh-CN" baseline="0" dirty="0" err="1" smtClean="0"/>
              <a:t>Newmark</a:t>
            </a:r>
            <a:r>
              <a:rPr lang="en-US" altLang="zh-CN" baseline="0" dirty="0" smtClean="0"/>
              <a:t> considered it as </a:t>
            </a:r>
            <a:r>
              <a:rPr lang="en-US" altLang="zh-CN" baseline="0" dirty="0" err="1" smtClean="0"/>
              <a:t>overliteral</a:t>
            </a:r>
            <a:r>
              <a:rPr lang="en-US" altLang="zh-CN" baseline="0" dirty="0" smtClean="0"/>
              <a:t> or unnatural translation.</a:t>
            </a:r>
            <a:endParaRPr lang="zh-CN"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27</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Here</a:t>
            </a:r>
            <a:r>
              <a:rPr lang="en-US" altLang="zh-CN" baseline="0" dirty="0" smtClean="0"/>
              <a:t> are some typical translation with </a:t>
            </a:r>
            <a:r>
              <a:rPr lang="en-US" altLang="zh-CN" baseline="0" dirty="0" err="1" smtClean="0"/>
              <a:t>translationese</a:t>
            </a:r>
            <a:r>
              <a:rPr lang="en-US" altLang="zh-CN" baseline="0" dirty="0" smtClean="0"/>
              <a:t>.</a:t>
            </a:r>
            <a:r>
              <a:rPr lang="zh-CN" altLang="en-US" baseline="0" dirty="0" smtClean="0"/>
              <a:t> </a:t>
            </a:r>
            <a:r>
              <a:rPr lang="en-US" altLang="zh-CN" baseline="0" dirty="0" smtClean="0"/>
              <a:t>When you finish the draft, send it to me.</a:t>
            </a:r>
            <a:r>
              <a:rPr lang="zh-CN" altLang="en-US" baseline="0" dirty="0" smtClean="0"/>
              <a:t>当你写完稿子的时候，把它寄给我吧。</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baseline="0" dirty="0" smtClean="0"/>
              <a:t>稿子写完后就寄给我吧。</a:t>
            </a:r>
            <a:r>
              <a:rPr lang="en-US" altLang="zh-CN" baseline="0" dirty="0" smtClean="0"/>
              <a:t>I saw a girl who talks and looks like your sister.</a:t>
            </a:r>
            <a:r>
              <a:rPr lang="zh-CN" altLang="en-US" baseline="0" dirty="0" smtClean="0"/>
              <a:t>我看到一个说话像且长得也像你姐妹的女生。我看到一个女生，说话像你姐妹，而且长得也很像。</a:t>
            </a:r>
            <a:r>
              <a:rPr lang="en-US" altLang="zh-CN" baseline="0" dirty="0" smtClean="0"/>
              <a:t>As a husband, he is affectionate.</a:t>
            </a:r>
            <a:r>
              <a:rPr lang="zh-CN" altLang="en-US" baseline="0" dirty="0" smtClean="0"/>
              <a:t>作为一个丈夫，他十分地深情。他是位深情的丈夫。</a:t>
            </a: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28</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To avoid </a:t>
            </a:r>
            <a:r>
              <a:rPr lang="en-US" altLang="zh-CN" dirty="0" err="1" smtClean="0"/>
              <a:t>translationese</a:t>
            </a:r>
            <a:r>
              <a:rPr lang="en-US" altLang="zh-CN" baseline="0" dirty="0" smtClean="0"/>
              <a:t> in the Chinese translation. I improved it in this way considering Chinese structure. That is </a:t>
            </a:r>
            <a:r>
              <a:rPr lang="zh-CN" altLang="en-US" baseline="0" dirty="0" smtClean="0"/>
              <a:t>你随顽童嬉水池中，年轻的戴安娜伫立岸边，满怀惊奇地接住你们抓到的东西。如此美景，你若心领神会，便会觉得韶光易逝。</a:t>
            </a:r>
            <a:r>
              <a:rPr lang="en-US" altLang="zh-CN" baseline="0" dirty="0" smtClean="0"/>
              <a:t>I think this translation is better.</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29</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smtClean="0"/>
              <a:t>Because Eugene </a:t>
            </a:r>
            <a:r>
              <a:rPr lang="en-US" altLang="zh-CN" dirty="0" err="1" smtClean="0"/>
              <a:t>Nida</a:t>
            </a:r>
            <a:r>
              <a:rPr lang="en-US" altLang="zh-CN" dirty="0" smtClean="0"/>
              <a:t> said, A GOOD TRANSLATION SHOULD NOT READ LIKE A TRANSLATION.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685800"/>
            <a:ext cx="5486400" cy="3429000"/>
          </a:xfrm>
          <a:noFill/>
          <a:ln>
            <a:solidFill>
              <a:srgbClr val="000000"/>
            </a:solidFill>
            <a:miter lim="800000"/>
            <a:headEnd/>
            <a:tailEnd/>
          </a:ln>
        </p:spPr>
      </p:sp>
      <p:sp>
        <p:nvSpPr>
          <p:cNvPr id="61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zh-CN" dirty="0" smtClean="0"/>
              <a:t>In the previous lectures, we have talked about what good translation is. In other words, that is the criteria of translation. We said,</a:t>
            </a:r>
            <a:r>
              <a:rPr lang="en-US" altLang="zh-CN" baseline="0" dirty="0" smtClean="0"/>
              <a:t> for </a:t>
            </a:r>
            <a:r>
              <a:rPr lang="en-US" altLang="zh-CN" dirty="0" smtClean="0"/>
              <a:t>translation learners, faithfulness</a:t>
            </a:r>
            <a:r>
              <a:rPr lang="en-US" altLang="zh-CN" baseline="0" dirty="0" smtClean="0"/>
              <a:t> and smoothness are the two basic criteria we have to meet in translation. </a:t>
            </a:r>
            <a:endParaRPr lang="zh-CN" altLang="en-US" dirty="0" smtClean="0"/>
          </a:p>
        </p:txBody>
      </p:sp>
      <p:sp>
        <p:nvSpPr>
          <p:cNvPr id="6148" name="灯片编号占位符 3"/>
          <p:cNvSpPr>
            <a:spLocks noGrp="1"/>
          </p:cNvSpPr>
          <p:nvPr>
            <p:ph type="sldNum" sz="quarter" idx="5"/>
          </p:nvPr>
        </p:nvSpPr>
        <p:spPr bwMode="auto">
          <a:noFill/>
          <a:ln>
            <a:miter lim="800000"/>
            <a:headEnd/>
            <a:tailEnd/>
          </a:ln>
        </p:spPr>
        <p:txBody>
          <a:bodyPr/>
          <a:lstStyle/>
          <a:p>
            <a:fld id="{AED80F98-BE74-4FFE-B992-6B9E106F0C67}" type="slidenum">
              <a:rPr lang="zh-CN" altLang="en-US"/>
              <a:pPr/>
              <a:t>4</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From the</a:t>
            </a:r>
            <a:r>
              <a:rPr lang="en-US" altLang="zh-CN" baseline="0" dirty="0" smtClean="0"/>
              <a:t> examples we talked, it can be said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31</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To sum up this lecture, we can say</a:t>
            </a:r>
            <a:r>
              <a:rPr lang="en-US" altLang="zh-CN" baseline="0" dirty="0" smtClean="0"/>
              <a:t> that when we are translating a long English sentence into Chinese or even vice versa, we have to remember the structure difference of English and Chinese language. That is </a:t>
            </a:r>
            <a:r>
              <a:rPr lang="zh-CN" altLang="en-US" baseline="0" dirty="0" smtClean="0"/>
              <a:t>英语是一棵大树，一串葡萄，一树荔枝。树枝之间，葡萄之间，荔枝之间靠句法相连；汉语是一根竹子，一盘珠子，一江波涛。竹节之间，珠子之间，江水之间靠语义相连。</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32</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Lastly, translating means translating the differences. A good mastery</a:t>
            </a:r>
            <a:r>
              <a:rPr lang="en-US" altLang="zh-CN" baseline="0" dirty="0" smtClean="0"/>
              <a:t> of the difference of Chinese and English language is helpful to improve your translation level.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33</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Don’t forget your</a:t>
            </a:r>
            <a:r>
              <a:rPr lang="en-US" altLang="zh-CN" baseline="0" dirty="0" smtClean="0"/>
              <a:t> assignment on page 9.</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34</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Now, Ok. 20 minutes is to run</a:t>
            </a:r>
            <a:r>
              <a:rPr lang="en-US" altLang="zh-CN" baseline="0" dirty="0" smtClean="0"/>
              <a:t> out.</a:t>
            </a:r>
            <a:r>
              <a:rPr lang="en-US" altLang="zh-CN" dirty="0" smtClean="0"/>
              <a:t> </a:t>
            </a:r>
            <a:r>
              <a:rPr lang="zh-CN" altLang="en-US" dirty="0" smtClean="0"/>
              <a:t>这</a:t>
            </a:r>
            <a:r>
              <a:rPr lang="en-US" altLang="zh-CN" dirty="0" smtClean="0"/>
              <a:t>20</a:t>
            </a:r>
            <a:r>
              <a:rPr lang="zh-CN" altLang="en-US" dirty="0" smtClean="0"/>
              <a:t>分钟是否过得很快呢？因为</a:t>
            </a:r>
            <a:r>
              <a:rPr lang="en-US" altLang="zh-CN" dirty="0" smtClean="0"/>
              <a:t>……</a:t>
            </a:r>
          </a:p>
          <a:p>
            <a:r>
              <a:rPr lang="en-US" altLang="zh-CN" dirty="0" smtClean="0"/>
              <a:t>Thank you and questions, please!</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35</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That is all of my</a:t>
            </a:r>
            <a:r>
              <a:rPr lang="en-US" altLang="zh-CN" baseline="0" dirty="0" smtClean="0"/>
              <a:t> </a:t>
            </a:r>
            <a:r>
              <a:rPr lang="en-US" altLang="zh-CN" dirty="0" smtClean="0"/>
              <a:t>lecture. Thank you and I’d like to answer your questions.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36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To check whether</a:t>
            </a:r>
            <a:r>
              <a:rPr lang="en-US" altLang="zh-CN" baseline="0" dirty="0" smtClean="0"/>
              <a:t> you can make your translation faithful and smooth or not, the best way is to do the translating job. Now I have got two sentences and I want to get you into two groups, and each group is required to translate one sentence. This sentence is for you four. And this is for you. You can discuss when translating. The sentence is short, I’ve got only one minute for you to go. So seize the minute, please.</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r>
              <a:rPr lang="en-US" dirty="0" smtClean="0"/>
              <a:t>Now,</a:t>
            </a:r>
            <a:r>
              <a:rPr lang="en-US" baseline="0" dirty="0" smtClean="0"/>
              <a:t> let’s check your work. The original sentence that the first group is translating is </a:t>
            </a:r>
            <a:r>
              <a:rPr lang="zh-CN" altLang="en-US" baseline="0" dirty="0" smtClean="0"/>
              <a:t>门口放着一堆伞，少说也有十二把，五颜六色，大小不一。</a:t>
            </a:r>
            <a:r>
              <a:rPr lang="en-US" altLang="zh-CN" baseline="0" dirty="0" smtClean="0"/>
              <a:t>I want you to read your translation out. Good. Let’s see what the second group is translating. That is from English into Chinese: </a:t>
            </a:r>
            <a:r>
              <a:rPr lang="en-US" altLang="zh-CN" sz="1200" dirty="0" smtClean="0">
                <a:latin typeface="Arial" pitchFamily="34" charset="0"/>
                <a:cs typeface="Arial" pitchFamily="34" charset="0"/>
              </a:rPr>
              <a:t>In the doorway lay at least twelve umbrellas of all sizes and colors. What is your translation? OK,</a:t>
            </a:r>
            <a:r>
              <a:rPr lang="en-US" altLang="zh-CN" sz="1200" baseline="0" dirty="0" smtClean="0">
                <a:latin typeface="Arial" pitchFamily="34" charset="0"/>
                <a:cs typeface="Arial" pitchFamily="34" charset="0"/>
              </a:rPr>
              <a:t> good. Till now we have checked your translation. But if you paid attention to these two sentences, you will notice that what you are trying to express is the same meaning. The difference is you guys are trying to express in an English way while you in a Chinese way. You can have a comparison between your translation and this translation and find the difference. </a:t>
            </a:r>
            <a:endParaRPr lang="zh-CN" altLang="zh-CN" sz="120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6</a:t>
            </a:fld>
            <a:endParaRPr lang="zh-CN" altLang="en-US"/>
          </a:p>
        </p:txBody>
      </p:sp>
    </p:spTree>
    <p:extLst>
      <p:ext uri="{BB962C8B-B14F-4D97-AF65-F5344CB8AC3E}">
        <p14:creationId xmlns="" xmlns:p14="http://schemas.microsoft.com/office/powerpoint/2010/main" val="1385274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60438" y="1143000"/>
            <a:ext cx="4937125"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ladies and gentlemen, you see, when these</a:t>
            </a:r>
            <a:r>
              <a:rPr lang="en-US" baseline="0" dirty="0" smtClean="0"/>
              <a:t> two sentences are put here in comparison, so what can you find about the difference of Chinese and English sentence? I will sketch a draft here to help you know the difference of the sentence structure. First, the Chinese </a:t>
            </a:r>
            <a:r>
              <a:rPr lang="en-US" baseline="0" dirty="0" err="1" smtClean="0"/>
              <a:t>one,if</a:t>
            </a:r>
            <a:r>
              <a:rPr lang="en-US" baseline="0" dirty="0" smtClean="0"/>
              <a:t> </a:t>
            </a:r>
            <a:r>
              <a:rPr lang="zh-CN" altLang="en-US" baseline="0" dirty="0" smtClean="0"/>
              <a:t>门口放着一堆伞 </a:t>
            </a:r>
            <a:r>
              <a:rPr lang="en-US" altLang="zh-CN" baseline="0" dirty="0" smtClean="0"/>
              <a:t>is a part like this. Then </a:t>
            </a:r>
            <a:r>
              <a:rPr lang="zh-CN" altLang="en-US" baseline="0" dirty="0" smtClean="0"/>
              <a:t>少说也有十二把 </a:t>
            </a:r>
            <a:r>
              <a:rPr lang="en-US" altLang="zh-CN" baseline="0" dirty="0" smtClean="0"/>
              <a:t>is a comment about the umbrellas, so it should be a part following here. </a:t>
            </a:r>
            <a:r>
              <a:rPr lang="zh-CN" altLang="en-US" baseline="0" dirty="0" smtClean="0"/>
              <a:t>五颜六色 </a:t>
            </a:r>
            <a:r>
              <a:rPr lang="en-US" altLang="zh-CN" baseline="0" dirty="0" smtClean="0"/>
              <a:t>is also a comment, </a:t>
            </a:r>
            <a:r>
              <a:rPr lang="zh-CN" altLang="en-US" baseline="0" dirty="0" smtClean="0"/>
              <a:t>大小不一 </a:t>
            </a:r>
            <a:r>
              <a:rPr lang="en-US" altLang="zh-CN" baseline="0" dirty="0" smtClean="0"/>
              <a:t>is the same. So this is the graph of the Chinese sentence. How about the English one? As you know, all English sentence has a main clause </a:t>
            </a:r>
            <a:r>
              <a:rPr lang="zh-CN" altLang="en-US" baseline="0" dirty="0" smtClean="0"/>
              <a:t>主句。</a:t>
            </a:r>
            <a:r>
              <a:rPr lang="en-US" altLang="zh-CN" baseline="0" dirty="0" smtClean="0"/>
              <a:t>In this sentence, what is the main clause? Yeah, that should be umbrellas lay in the doorway. For this is an inverted sentence. So suppose the main clause is a part like this. Then twelve and of all sizes and colors are all used to modify umbrellas. If this is umbrellas, then twelve should be here, of sizes and colors should be attached here. Because they are all modifying umbrellas here. From this two graphs, it can be found that English sentence is often longer than the Chinese one. </a:t>
            </a:r>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7</a:t>
            </a:fld>
            <a:endParaRPr lang="zh-CN" altLang="en-US"/>
          </a:p>
        </p:txBody>
      </p:sp>
    </p:spTree>
    <p:extLst>
      <p:ext uri="{BB962C8B-B14F-4D97-AF65-F5344CB8AC3E}">
        <p14:creationId xmlns="" xmlns:p14="http://schemas.microsoft.com/office/powerpoint/2010/main" val="1385274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Nearly all English sentences</a:t>
            </a:r>
            <a:r>
              <a:rPr lang="en-US" altLang="zh-CN" baseline="0" dirty="0" smtClean="0"/>
              <a:t> have subjects, verbs and objects. So we can say the sentence is SVO structured. And each part, I mean the subject, the predicate, and the object can be modified by words, phrases or clauses. That makes the sentences much longer.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r>
              <a:rPr lang="en-US" altLang="zh-CN" dirty="0" smtClean="0"/>
              <a:t>If we turn this</a:t>
            </a:r>
            <a:r>
              <a:rPr lang="en-US" altLang="zh-CN" baseline="0" dirty="0" smtClean="0"/>
              <a:t> structure graph </a:t>
            </a:r>
            <a:r>
              <a:rPr lang="en-US" altLang="zh-CN" baseline="0" dirty="0" err="1" smtClean="0"/>
              <a:t>updown</a:t>
            </a:r>
            <a:r>
              <a:rPr lang="en-US" altLang="zh-CN" baseline="0" dirty="0" smtClean="0"/>
              <a:t>, we can see the English sentence structure is like a tree, which has a main trunk and branches.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685800"/>
            <a:ext cx="5486400" cy="3429000"/>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That is why we think</a:t>
            </a:r>
            <a:r>
              <a:rPr lang="en-US" altLang="zh-CN" baseline="0" dirty="0" smtClean="0"/>
              <a:t> English language is a tree-structured language. We also say it is a </a:t>
            </a:r>
            <a:r>
              <a:rPr lang="zh-CN" altLang="en-US" baseline="0" dirty="0" smtClean="0"/>
              <a:t>形合的语言。</a:t>
            </a:r>
            <a:r>
              <a:rPr lang="en-US" altLang="zh-CN" baseline="0" dirty="0" smtClean="0"/>
              <a:t>The English words is </a:t>
            </a:r>
            <a:r>
              <a:rPr lang="en-US" altLang="zh-CN" baseline="0" dirty="0" err="1" smtClean="0"/>
              <a:t>hypotaxis</a:t>
            </a:r>
            <a:r>
              <a:rPr lang="en-US" altLang="zh-CN" baseline="0" dirty="0" smtClean="0"/>
              <a:t>, which means subordinate structure </a:t>
            </a:r>
            <a:r>
              <a:rPr lang="zh-CN" altLang="en-US" baseline="0" dirty="0" smtClean="0"/>
              <a:t>从属结构。 </a:t>
            </a:r>
            <a:endParaRPr lang="zh-CN" altLang="en-US" dirty="0"/>
          </a:p>
        </p:txBody>
      </p:sp>
      <p:sp>
        <p:nvSpPr>
          <p:cNvPr id="4" name="灯片编号占位符 3"/>
          <p:cNvSpPr>
            <a:spLocks noGrp="1"/>
          </p:cNvSpPr>
          <p:nvPr>
            <p:ph type="sldNum" sz="quarter" idx="10"/>
          </p:nvPr>
        </p:nvSpPr>
        <p:spPr/>
        <p:txBody>
          <a:bodyPr/>
          <a:lstStyle/>
          <a:p>
            <a:fld id="{B69CA36C-BCF9-4075-8DC0-D219A8CD1F34}" type="slidenum">
              <a:rPr lang="zh-CN" altLang="en-US" smtClean="0"/>
              <a:pPr/>
              <a:t>10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6"/>
            <a:ext cx="8229600" cy="9525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C210BA0-E448-423A-A8D5-B1441316EB39}" type="datetimeFigureOut">
              <a:rPr lang="zh-CN" altLang="en-US" smtClean="0"/>
              <a:pPr/>
              <a:t>2018/11/30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92033B2-AC2B-4BE4-8EBE-2F3BC4A4201F}"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A6AEC3-67B0-4E3C-8888-A9C7BED46CCF}" type="slidenum">
              <a:rPr lang="zh-CN" altLang="en-US" smtClean="0"/>
              <a:pPr/>
              <a:t>‹#›</a:t>
            </a:fld>
            <a:endParaRPr lang="zh-CN" altLang="en-US"/>
          </a:p>
        </p:txBody>
      </p:sp>
      <p:sp>
        <p:nvSpPr>
          <p:cNvPr id="6" name="Rectangle 2"/>
          <p:cNvSpPr txBox="1">
            <a:spLocks noChangeArrowheads="1"/>
          </p:cNvSpPr>
          <p:nvPr userDrawn="1"/>
        </p:nvSpPr>
        <p:spPr>
          <a:xfrm>
            <a:off x="1187625" y="157200"/>
            <a:ext cx="7356275" cy="660073"/>
          </a:xfrm>
          <a:prstGeom prst="rect">
            <a:avLst/>
          </a:prstGeom>
        </p:spPr>
        <p:txBody>
          <a:bodyPr vert="horz" lIns="91440" tIns="45720" rIns="91440" bIns="45720" rtlCol="0" anchor="ctr">
            <a:normAutofit fontScale="92500"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zh-CN" altLang="en-US" sz="4400" b="1" i="0" u="none" strike="noStrike" kern="1200" cap="none" spc="0" normalizeH="0" baseline="0" noProof="0" dirty="0" smtClean="0">
              <a:ln>
                <a:noFill/>
              </a:ln>
              <a:solidFill>
                <a:srgbClr val="003399"/>
              </a:solidFill>
              <a:effectLst/>
              <a:uLnTx/>
              <a:uFillTx/>
              <a:latin typeface="Times New Roman" pitchFamily="18" charset="0"/>
              <a:ea typeface="+mj-ea"/>
              <a:cs typeface="+mj-cs"/>
            </a:endParaRPr>
          </a:p>
        </p:txBody>
      </p:sp>
      <p:cxnSp>
        <p:nvCxnSpPr>
          <p:cNvPr id="7" name="MH_Other_13"/>
          <p:cNvCxnSpPr/>
          <p:nvPr userDrawn="1">
            <p:custDataLst>
              <p:tags r:id="rId1"/>
            </p:custDataLst>
          </p:nvPr>
        </p:nvCxnSpPr>
        <p:spPr>
          <a:xfrm flipV="1">
            <a:off x="0" y="952487"/>
            <a:ext cx="9144000" cy="5308"/>
          </a:xfrm>
          <a:prstGeom prst="line">
            <a:avLst/>
          </a:prstGeom>
          <a:ln w="98425">
            <a:gradFill>
              <a:gsLst>
                <a:gs pos="0">
                  <a:schemeClr val="tx1">
                    <a:lumMod val="50000"/>
                    <a:lumOff val="50000"/>
                  </a:schemeClr>
                </a:gs>
                <a:gs pos="50000">
                  <a:schemeClr val="tx1">
                    <a:lumMod val="50000"/>
                    <a:lumOff val="50000"/>
                    <a:alpha val="35000"/>
                  </a:schemeClr>
                </a:gs>
                <a:gs pos="100000">
                  <a:schemeClr val="tx1">
                    <a:lumMod val="50000"/>
                    <a:lumOff val="5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5" name="标题占位符 1"/>
          <p:cNvSpPr>
            <a:spLocks noGrp="1"/>
          </p:cNvSpPr>
          <p:nvPr>
            <p:ph type="title"/>
          </p:nvPr>
        </p:nvSpPr>
        <p:spPr>
          <a:xfrm>
            <a:off x="457200" y="157200"/>
            <a:ext cx="8229600" cy="660073"/>
          </a:xfrm>
          <a:prstGeom prst="rect">
            <a:avLst/>
          </a:prstGeom>
        </p:spPr>
        <p:txBody>
          <a:bodyPr vert="horz" lIns="91440" tIns="45720" rIns="91440" bIns="45720" rtlCol="0" anchor="ctr">
            <a:normAutofit/>
          </a:bodyPr>
          <a:lstStyle>
            <a:lvl1pPr algn="l">
              <a:defRPr/>
            </a:lvl1pPr>
          </a:lstStyle>
          <a:p>
            <a:r>
              <a:rPr lang="zh-CN" altLang="en-US" dirty="0" smtClean="0"/>
              <a:t>单击此处编辑母版标题样式</a:t>
            </a:r>
            <a:endParaRPr lang="zh-CN" altLang="en-US" dirty="0"/>
          </a:p>
        </p:txBody>
      </p:sp>
      <p:sp>
        <p:nvSpPr>
          <p:cNvPr id="16" name="文本占位符 2"/>
          <p:cNvSpPr>
            <a:spLocks noGrp="1"/>
          </p:cNvSpPr>
          <p:nvPr>
            <p:ph idx="1"/>
          </p:nvPr>
        </p:nvSpPr>
        <p:spPr>
          <a:xfrm>
            <a:off x="457200" y="1117307"/>
            <a:ext cx="8229600" cy="3987829"/>
          </a:xfrm>
          <a:prstGeom prst="rect">
            <a:avLst/>
          </a:prstGeom>
        </p:spPr>
        <p:txBody>
          <a:bodyPr vert="horz" lIns="91440" tIns="45720" rIns="91440" bIns="45720" rtlCol="0">
            <a:normAutofit/>
          </a:bodyPr>
          <a:lstStyle>
            <a:lvl1pPr>
              <a:defRPr baseline="0">
                <a:latin typeface="Times New Roman" pitchFamily="18" charset="0"/>
                <a:ea typeface="楷体" pitchFamily="49" charset="-122"/>
              </a:defRPr>
            </a:lvl1pPr>
          </a:lstStyle>
          <a:p>
            <a:pPr lvl="0"/>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5817ED-AB77-412B-9492-F7A34284E21F}" type="datetimeFigureOut">
              <a:rPr lang="zh-CN" altLang="en-US" smtClean="0"/>
              <a:pPr/>
              <a:t>2018/11/30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A6AEC3-67B0-4E3C-8888-A9C7BED46CCF}"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endParaRPr lang="zh-CN" altLang="en-US" dirty="0"/>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075817ED-AB77-412B-9492-F7A34284E21F}" type="datetimeFigureOut">
              <a:rPr lang="zh-CN" altLang="en-US" smtClean="0"/>
              <a:pPr/>
              <a:t>2018/11/30</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BA6AEC3-67B0-4E3C-8888-A9C7BED46CC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000" b="1" i="0" kern="1200" baseline="0">
          <a:solidFill>
            <a:schemeClr val="tx1"/>
          </a:solidFill>
          <a:latin typeface="黑体" pitchFamily="49" charset="-122"/>
          <a:ea typeface="Arial Unicode MS" pitchFamily="34" charset="-122"/>
          <a:cs typeface="+mj-cs"/>
        </a:defRPr>
      </a:lvl1pPr>
    </p:titleStyle>
    <p:bodyStyle>
      <a:lvl1pPr marL="342900" indent="-342900" algn="l" defTabSz="914400" rtl="0" eaLnBrk="1" latinLnBrk="0" hangingPunct="1">
        <a:spcBef>
          <a:spcPct val="20000"/>
        </a:spcBef>
        <a:buFont typeface="Arial" pitchFamily="34" charset="0"/>
        <a:buNone/>
        <a:defRPr sz="2800" b="1" i="0" kern="1200" baseline="0">
          <a:solidFill>
            <a:schemeClr val="tx1"/>
          </a:solidFill>
          <a:latin typeface="Times New Roman" pitchFamily="18" charset="0"/>
          <a:ea typeface="楷体" pitchFamily="49"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notesSlide" Target="../notesSlides/notesSlide14.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12.xml"/><Relationship Id="rId5" Type="http://schemas.openxmlformats.org/officeDocument/2006/relationships/tags" Target="../tags/tag37.xml"/><Relationship Id="rId4" Type="http://schemas.openxmlformats.org/officeDocument/2006/relationships/tags" Target="../tags/tag3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audio" Target="file:///D:\2018&#25945;&#23398;&#22823;&#36187;&#32763;&#35793;&#32452;\13\&#40723;.mp3" TargetMode="External"/><Relationship Id="rId5" Type="http://schemas.openxmlformats.org/officeDocument/2006/relationships/image" Target="../media/image22.png"/><Relationship Id="rId4" Type="http://schemas.openxmlformats.org/officeDocument/2006/relationships/image" Target="../media/image21.gi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notesSlide" Target="../notesSlides/notesSlide3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12.xml"/><Relationship Id="rId5" Type="http://schemas.openxmlformats.org/officeDocument/2006/relationships/tags" Target="../tags/tag42.xml"/><Relationship Id="rId4" Type="http://schemas.openxmlformats.org/officeDocument/2006/relationships/tags" Target="../tags/tag41.xml"/></Relationships>
</file>

<file path=ppt/slides/_rels/slide3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45.xml"/><Relationship Id="rId7" Type="http://schemas.openxmlformats.org/officeDocument/2006/relationships/image" Target="../media/image25.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24.png"/><Relationship Id="rId5" Type="http://schemas.openxmlformats.org/officeDocument/2006/relationships/notesSlide" Target="../notesSlides/notesSlide31.xml"/><Relationship Id="rId10" Type="http://schemas.openxmlformats.org/officeDocument/2006/relationships/image" Target="../media/image28.png"/><Relationship Id="rId4" Type="http://schemas.openxmlformats.org/officeDocument/2006/relationships/slideLayout" Target="../slideLayouts/slideLayout2.xml"/><Relationship Id="rId9"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notesSlide" Target="../notesSlides/notesSlide3.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slideLayout" Target="../slideLayouts/slideLayout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6.jpe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25.xml"/><Relationship Id="rId7" Type="http://schemas.openxmlformats.org/officeDocument/2006/relationships/slideLayout" Target="../slideLayouts/slideLayout1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2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929058" y="4107665"/>
            <a:ext cx="1271502" cy="523220"/>
          </a:xfrm>
          <a:prstGeom prst="rect">
            <a:avLst/>
          </a:prstGeom>
          <a:noFill/>
        </p:spPr>
        <p:txBody>
          <a:bodyPr wrap="none" lIns="91440" tIns="45720" rIns="91440" bIns="45720">
            <a:spAutoFit/>
          </a:bodyPr>
          <a:lstStyle/>
          <a:p>
            <a:pPr algn="ctr"/>
            <a:r>
              <a:rPr lang="en-US" altLang="zh-CN" sz="2800" dirty="0" smtClean="0">
                <a:solidFill>
                  <a:schemeClr val="bg1"/>
                </a:solidFill>
              </a:rPr>
              <a:t>Qin Jun</a:t>
            </a:r>
            <a:endParaRPr lang="zh-CN" altLang="en-US" sz="2800" dirty="0">
              <a:solidFill>
                <a:schemeClr val="bg1"/>
              </a:solidFill>
            </a:endParaRPr>
          </a:p>
        </p:txBody>
      </p:sp>
      <p:pic>
        <p:nvPicPr>
          <p:cNvPr id="2" name="Picture 2"/>
          <p:cNvPicPr>
            <a:picLocks noChangeAspect="1" noChangeArrowheads="1"/>
          </p:cNvPicPr>
          <p:nvPr/>
        </p:nvPicPr>
        <p:blipFill>
          <a:blip r:embed="rId3" cstate="print"/>
          <a:srcRect l="8333" t="21650" r="8333" b="23750"/>
          <a:stretch>
            <a:fillRect/>
          </a:stretch>
        </p:blipFill>
        <p:spPr bwMode="auto">
          <a:xfrm>
            <a:off x="0" y="1117307"/>
            <a:ext cx="9144064" cy="3120347"/>
          </a:xfrm>
          <a:prstGeom prst="rect">
            <a:avLst/>
          </a:prstGeom>
          <a:noFill/>
          <a:ln w="9525">
            <a:noFill/>
            <a:miter lim="800000"/>
            <a:headEnd/>
            <a:tailEnd/>
          </a:ln>
          <a:effectLst/>
        </p:spPr>
      </p:pic>
      <p:sp>
        <p:nvSpPr>
          <p:cNvPr id="7" name="矩形 6"/>
          <p:cNvSpPr/>
          <p:nvPr/>
        </p:nvSpPr>
        <p:spPr>
          <a:xfrm>
            <a:off x="357158" y="178575"/>
            <a:ext cx="1071570" cy="10120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42910" y="3214690"/>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00628" y="3097527"/>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67544" y="3097527"/>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62490" y="2990686"/>
            <a:ext cx="3013966" cy="769441"/>
          </a:xfrm>
          <a:prstGeom prst="rect">
            <a:avLst/>
          </a:prstGeom>
          <a:noFill/>
        </p:spPr>
        <p:txBody>
          <a:bodyPr wrap="none" lIns="91440" tIns="45720" rIns="91440" bIns="45720">
            <a:spAutoFit/>
          </a:bodyPr>
          <a:lstStyle/>
          <a:p>
            <a:pPr algn="ctr"/>
            <a:r>
              <a:rPr lang="zh-CN" altLang="en-U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翻译专业组</a:t>
            </a:r>
            <a:endParaRPr lang="zh-CN" altLang="en-U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5"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2917506"/>
            <a:ext cx="4857752" cy="797249"/>
          </a:xfrm>
          <a:prstGeom prst="rect">
            <a:avLst/>
          </a:prstGeom>
          <a:noFill/>
          <a:ln w="9525">
            <a:noFill/>
            <a:miter lim="800000"/>
            <a:headEnd/>
            <a:tailEnd/>
          </a:ln>
          <a:effectLst/>
        </p:spPr>
      </p:pic>
      <p:grpSp>
        <p:nvGrpSpPr>
          <p:cNvPr id="18" name="组合 17"/>
          <p:cNvGrpSpPr/>
          <p:nvPr/>
        </p:nvGrpSpPr>
        <p:grpSpPr>
          <a:xfrm>
            <a:off x="331017" y="217207"/>
            <a:ext cx="1065955" cy="486248"/>
            <a:chOff x="331016" y="260648"/>
            <a:chExt cx="1065955" cy="583497"/>
          </a:xfrm>
        </p:grpSpPr>
        <p:pic>
          <p:nvPicPr>
            <p:cNvPr id="1028" name="Picture 4" descr="https://timgsa.baidu.com/timg?image&amp;quality=80&amp;size=b9999_10000&amp;sec=1541394758667&amp;di=7b2f14b7a66fd0acd0fc756ebee57d66&amp;imgtype=0&amp;src=http%3A%2F%2Fww2.sinaimg.cn%2Fbmiddle%2F8b26e90egw1elxj1wydi3j21kw0tedm5.jpg"/>
            <p:cNvPicPr>
              <a:picLocks noChangeAspect="1" noChangeArrowheads="1"/>
            </p:cNvPicPr>
            <p:nvPr/>
          </p:nvPicPr>
          <p:blipFill>
            <a:blip r:embed="rId5" cstate="print"/>
            <a:srcRect t="8725" r="53610"/>
            <a:stretch>
              <a:fillRect/>
            </a:stretch>
          </p:blipFill>
          <p:spPr bwMode="auto">
            <a:xfrm>
              <a:off x="331016" y="260648"/>
              <a:ext cx="496568" cy="504056"/>
            </a:xfrm>
            <a:prstGeom prst="rect">
              <a:avLst/>
            </a:prstGeom>
            <a:noFill/>
          </p:spPr>
        </p:pic>
        <p:pic>
          <p:nvPicPr>
            <p:cNvPr id="1031" name="Picture 7" descr="https://timgsa.baidu.com/timg?image&amp;quality=80&amp;size=b9999_10000&amp;sec=1541394991579&amp;di=136f04d5d33efd79655d5db3ef690945&amp;imgtype=0&amp;src=http%3A%2F%2Fww2.sinaimg.cn%2Fbmiddle%2F8b26e90egw1elxj1wydi3j21kw0tedm5.jpg"/>
            <p:cNvPicPr>
              <a:picLocks noChangeAspect="1" noChangeArrowheads="1"/>
            </p:cNvPicPr>
            <p:nvPr/>
          </p:nvPicPr>
          <p:blipFill>
            <a:blip r:embed="rId6" cstate="print"/>
            <a:srcRect l="60136" t="12055" b="27999"/>
            <a:stretch>
              <a:fillRect/>
            </a:stretch>
          </p:blipFill>
          <p:spPr bwMode="auto">
            <a:xfrm>
              <a:off x="867552" y="260648"/>
              <a:ext cx="464088" cy="360040"/>
            </a:xfrm>
            <a:prstGeom prst="rect">
              <a:avLst/>
            </a:prstGeom>
            <a:noFill/>
          </p:spPr>
        </p:pic>
        <p:sp>
          <p:nvSpPr>
            <p:cNvPr id="17" name="矩形 16"/>
            <p:cNvSpPr/>
            <p:nvPr/>
          </p:nvSpPr>
          <p:spPr>
            <a:xfrm>
              <a:off x="827584" y="548680"/>
              <a:ext cx="569387" cy="295465"/>
            </a:xfrm>
            <a:prstGeom prst="rect">
              <a:avLst/>
            </a:prstGeom>
          </p:spPr>
          <p:txBody>
            <a:bodyPr wrap="none">
              <a:spAutoFit/>
            </a:bodyPr>
            <a:lstStyle/>
            <a:p>
              <a:r>
                <a:rPr lang="zh-CN" altLang="en-US" sz="1000" dirty="0" smtClean="0">
                  <a:latin typeface="黑体" pitchFamily="49" charset="-122"/>
                  <a:ea typeface="黑体" pitchFamily="49" charset="-122"/>
                </a:rPr>
                <a:t>外教社</a:t>
              </a:r>
              <a:endParaRPr lang="zh-CN" altLang="en-US" sz="1000" dirty="0">
                <a:latin typeface="黑体" pitchFamily="49" charset="-122"/>
                <a:ea typeface="黑体" pitchFamily="49" charset="-122"/>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55776" y="2137420"/>
            <a:ext cx="4104456" cy="1440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555777" y="4117640"/>
            <a:ext cx="954107" cy="461665"/>
          </a:xfrm>
          <a:prstGeom prst="rect">
            <a:avLst/>
          </a:prstGeom>
        </p:spPr>
        <p:txBody>
          <a:bodyPr wrap="none">
            <a:spAutoFit/>
          </a:bodyPr>
          <a:lstStyle/>
          <a:p>
            <a:r>
              <a:rPr lang="zh-CN" altLang="en-US" sz="2400" dirty="0" smtClean="0">
                <a:latin typeface="黑体" pitchFamily="49" charset="-122"/>
                <a:ea typeface="黑体" pitchFamily="49" charset="-122"/>
              </a:rPr>
              <a:t>英 文</a:t>
            </a:r>
            <a:endParaRPr lang="zh-CN" altLang="en-US" sz="2400" dirty="0">
              <a:latin typeface="黑体" pitchFamily="49" charset="-122"/>
              <a:ea typeface="黑体" pitchFamily="49" charset="-122"/>
            </a:endParaRPr>
          </a:p>
        </p:txBody>
      </p:sp>
      <p:pic>
        <p:nvPicPr>
          <p:cNvPr id="12" name="Picture 3"/>
          <p:cNvPicPr>
            <a:picLocks noChangeAspect="1" noChangeArrowheads="1"/>
          </p:cNvPicPr>
          <p:nvPr/>
        </p:nvPicPr>
        <p:blipFill>
          <a:blip r:embed="rId4" cstate="print">
            <a:clrChange>
              <a:clrFrom>
                <a:srgbClr val="FFFFFF"/>
              </a:clrFrom>
              <a:clrTo>
                <a:srgbClr val="FFFFFF">
                  <a:alpha val="0"/>
                </a:srgbClr>
              </a:clrTo>
            </a:clrChange>
          </a:blip>
          <a:srcRect l="27558" t="24040" r="36742" b="20000"/>
          <a:stretch>
            <a:fillRect/>
          </a:stretch>
        </p:blipFill>
        <p:spPr bwMode="auto">
          <a:xfrm>
            <a:off x="1835696" y="817274"/>
            <a:ext cx="3963424" cy="3235811"/>
          </a:xfrm>
          <a:prstGeom prst="rect">
            <a:avLst/>
          </a:prstGeom>
          <a:noFill/>
          <a:ln w="9525">
            <a:noFill/>
            <a:miter lim="800000"/>
            <a:headEnd/>
            <a:tailEnd/>
          </a:ln>
        </p:spPr>
      </p:pic>
      <p:sp>
        <p:nvSpPr>
          <p:cNvPr id="17" name="MH_SubTitle_1"/>
          <p:cNvSpPr txBox="1">
            <a:spLocks/>
          </p:cNvSpPr>
          <p:nvPr>
            <p:custDataLst>
              <p:tags r:id="rId1"/>
            </p:custDataLst>
          </p:nvPr>
        </p:nvSpPr>
        <p:spPr bwMode="auto">
          <a:xfrm>
            <a:off x="2555776" y="2257433"/>
            <a:ext cx="1800200" cy="360040"/>
          </a:xfrm>
          <a:prstGeom prst="rect">
            <a:avLst/>
          </a:prstGeom>
          <a:noFill/>
          <a:ln w="9525">
            <a:noFill/>
            <a:miter lim="800000"/>
            <a:headEnd/>
            <a:tailEnd/>
          </a:ln>
        </p:spPr>
        <p:txBody>
          <a:bodyPr lIns="0" tIns="0" rIns="0" bIns="0"/>
          <a:lstStyle/>
          <a:p>
            <a:pPr algn="ctr">
              <a:lnSpc>
                <a:spcPct val="120000"/>
              </a:lnSpc>
            </a:pPr>
            <a:r>
              <a:rPr lang="en-US" altLang="zh-CN" sz="2400" b="1" dirty="0" err="1" smtClean="0">
                <a:solidFill>
                  <a:schemeClr val="bg1">
                    <a:lumMod val="95000"/>
                  </a:schemeClr>
                </a:solidFill>
                <a:latin typeface="Times New Roman" pitchFamily="18" charset="0"/>
                <a:cs typeface="Times New Roman" pitchFamily="18" charset="0"/>
              </a:rPr>
              <a:t>hypotaxis</a:t>
            </a:r>
            <a:endParaRPr lang="zh-CN" altLang="en-US" sz="2400" dirty="0">
              <a:ln w="18415" cmpd="sng">
                <a:solidFill>
                  <a:srgbClr val="FFFFFF"/>
                </a:solidFill>
                <a:prstDash val="solid"/>
              </a:ln>
              <a:solidFill>
                <a:schemeClr val="bg1">
                  <a:lumMod val="95000"/>
                </a:schemeClr>
              </a:solidFill>
              <a:effectLst>
                <a:outerShdw blurRad="38100" dist="38100" dir="2700000" algn="tl">
                  <a:srgbClr val="000000">
                    <a:alpha val="43137"/>
                  </a:srgbClr>
                </a:outerShdw>
              </a:effectLst>
              <a:latin typeface="Times New Roman" pitchFamily="18" charset="0"/>
              <a:ea typeface="华文琥珀" pitchFamily="2" charset="-122"/>
              <a:cs typeface="Times New Roman" pitchFamily="18" charset="0"/>
            </a:endParaRPr>
          </a:p>
        </p:txBody>
      </p:sp>
      <p:pic>
        <p:nvPicPr>
          <p:cNvPr id="19" name="图片 18" descr="图片1.png"/>
          <p:cNvPicPr>
            <a:picLocks noChangeAspect="1"/>
          </p:cNvPicPr>
          <p:nvPr/>
        </p:nvPicPr>
        <p:blipFill>
          <a:blip r:embed="rId5" cstate="print"/>
          <a:srcRect l="19864" r="16850"/>
          <a:stretch>
            <a:fillRect/>
          </a:stretch>
        </p:blipFill>
        <p:spPr>
          <a:xfrm>
            <a:off x="2771800" y="1477347"/>
            <a:ext cx="1512168" cy="975279"/>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sp>
        <p:nvSpPr>
          <p:cNvPr id="4" name="矩形 3"/>
          <p:cNvSpPr/>
          <p:nvPr/>
        </p:nvSpPr>
        <p:spPr bwMode="auto">
          <a:xfrm>
            <a:off x="0" y="0"/>
            <a:ext cx="9144000" cy="5715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zh-CN" altLang="en-US" sz="2400" b="0" i="0" u="none" strike="noStrike" cap="none" normalizeH="0" baseline="0" smtClean="0">
              <a:ln>
                <a:noFill/>
              </a:ln>
              <a:solidFill>
                <a:schemeClr val="tx1"/>
              </a:solidFill>
              <a:effectLst/>
              <a:latin typeface="Gulim" pitchFamily="34" charset="-127"/>
              <a:ea typeface="Gulim" pitchFamily="34" charset="-127"/>
            </a:endParaRPr>
          </a:p>
        </p:txBody>
      </p:sp>
      <p:sp>
        <p:nvSpPr>
          <p:cNvPr id="5" name="圆角矩形 4"/>
          <p:cNvSpPr/>
          <p:nvPr/>
        </p:nvSpPr>
        <p:spPr>
          <a:xfrm>
            <a:off x="3929058" y="1500178"/>
            <a:ext cx="1150991" cy="510778"/>
          </a:xfrm>
          <a:prstGeom prst="roundRect">
            <a:avLst/>
          </a:prstGeom>
          <a:solidFill>
            <a:srgbClr val="FF0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en-US" altLang="zh-CN" sz="2400" cap="none" spc="0" dirty="0" smtClean="0">
                <a:ln w="12700">
                  <a:solidFill>
                    <a:schemeClr val="bg1"/>
                  </a:solidFill>
                  <a:prstDash val="solid"/>
                </a:ln>
                <a:solidFill>
                  <a:schemeClr val="bg1"/>
                </a:solidFill>
              </a:rPr>
              <a:t>TC</a:t>
            </a:r>
            <a:r>
              <a:rPr lang="zh-CN" altLang="en-US" sz="2400" cap="none" spc="0" dirty="0" smtClean="0">
                <a:ln w="12700">
                  <a:solidFill>
                    <a:schemeClr val="bg1"/>
                  </a:solidFill>
                  <a:prstDash val="solid"/>
                </a:ln>
                <a:solidFill>
                  <a:schemeClr val="bg1"/>
                </a:solidFill>
              </a:rPr>
              <a:t>结构</a:t>
            </a:r>
            <a:endParaRPr lang="zh-CN" altLang="en-US" sz="2400" cap="none" spc="0" dirty="0">
              <a:ln w="12700">
                <a:solidFill>
                  <a:schemeClr val="bg1"/>
                </a:solidFill>
                <a:prstDash val="solid"/>
              </a:ln>
              <a:solidFill>
                <a:schemeClr val="bg1"/>
              </a:solidFill>
            </a:endParaRPr>
          </a:p>
        </p:txBody>
      </p:sp>
      <p:sp>
        <p:nvSpPr>
          <p:cNvPr id="6" name="圆角矩形 5"/>
          <p:cNvSpPr/>
          <p:nvPr/>
        </p:nvSpPr>
        <p:spPr>
          <a:xfrm>
            <a:off x="683568" y="2431852"/>
            <a:ext cx="911096" cy="408623"/>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主题语</a:t>
            </a:r>
            <a:endParaRPr lang="zh-CN" altLang="en-US" cap="none" spc="0" dirty="0">
              <a:ln w="12700">
                <a:solidFill>
                  <a:schemeClr val="tx1"/>
                </a:solidFill>
                <a:prstDash val="solid"/>
              </a:ln>
              <a:solidFill>
                <a:sysClr val="windowText" lastClr="000000"/>
              </a:solidFill>
            </a:endParaRPr>
          </a:p>
        </p:txBody>
      </p:sp>
      <p:sp>
        <p:nvSpPr>
          <p:cNvPr id="7" name="圆角矩形 6"/>
          <p:cNvSpPr/>
          <p:nvPr/>
        </p:nvSpPr>
        <p:spPr>
          <a:xfrm>
            <a:off x="2123729" y="2417933"/>
            <a:ext cx="1032642" cy="408623"/>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评述语</a:t>
            </a:r>
            <a:r>
              <a:rPr lang="en-US" altLang="zh-CN" cap="none" spc="0" dirty="0" smtClean="0">
                <a:ln w="12700">
                  <a:solidFill>
                    <a:schemeClr val="tx1"/>
                  </a:solidFill>
                  <a:prstDash val="solid"/>
                </a:ln>
                <a:solidFill>
                  <a:sysClr val="windowText" lastClr="000000"/>
                </a:solidFill>
              </a:rPr>
              <a:t>1</a:t>
            </a:r>
            <a:endParaRPr lang="zh-CN" altLang="en-US" cap="none" spc="0" dirty="0">
              <a:ln w="12700">
                <a:solidFill>
                  <a:schemeClr val="tx1"/>
                </a:solidFill>
                <a:prstDash val="solid"/>
              </a:ln>
              <a:solidFill>
                <a:sysClr val="windowText" lastClr="000000"/>
              </a:solidFill>
            </a:endParaRPr>
          </a:p>
        </p:txBody>
      </p:sp>
      <p:cxnSp>
        <p:nvCxnSpPr>
          <p:cNvPr id="25" name="直接连接符 24"/>
          <p:cNvCxnSpPr/>
          <p:nvPr/>
        </p:nvCxnSpPr>
        <p:spPr bwMode="auto">
          <a:xfrm>
            <a:off x="1259632" y="1757859"/>
            <a:ext cx="11028" cy="66840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5" name="直接连接符 44"/>
          <p:cNvCxnSpPr/>
          <p:nvPr/>
        </p:nvCxnSpPr>
        <p:spPr bwMode="auto">
          <a:xfrm flipH="1">
            <a:off x="1259632" y="1757859"/>
            <a:ext cx="260818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sp>
        <p:nvSpPr>
          <p:cNvPr id="51" name="圆角矩形 50"/>
          <p:cNvSpPr/>
          <p:nvPr/>
        </p:nvSpPr>
        <p:spPr>
          <a:xfrm>
            <a:off x="251520" y="457233"/>
            <a:ext cx="1152128" cy="442674"/>
          </a:xfrm>
          <a:prstGeom prst="roundRect">
            <a:avLst/>
          </a:prstGeom>
          <a:solidFill>
            <a:srgbClr val="00CCFF"/>
          </a:solidFill>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zh-CN" altLang="en-US" sz="2000" dirty="0" smtClean="0">
                <a:ln>
                  <a:solidFill>
                    <a:srgbClr val="FFFF00"/>
                  </a:solidFill>
                </a:ln>
                <a:solidFill>
                  <a:srgbClr val="FFFF00"/>
                </a:solidFill>
                <a:latin typeface="黑体" pitchFamily="49" charset="-122"/>
                <a:ea typeface="黑体" pitchFamily="49" charset="-122"/>
              </a:rPr>
              <a:t>中 文</a:t>
            </a:r>
            <a:endParaRPr lang="zh-CN" altLang="en-US" sz="2000" dirty="0">
              <a:ln>
                <a:solidFill>
                  <a:srgbClr val="FFFF00"/>
                </a:solidFill>
              </a:ln>
              <a:solidFill>
                <a:srgbClr val="FFFF00"/>
              </a:solidFill>
              <a:latin typeface="黑体" pitchFamily="49" charset="-122"/>
              <a:ea typeface="黑体" pitchFamily="49" charset="-122"/>
            </a:endParaRPr>
          </a:p>
        </p:txBody>
      </p:sp>
      <p:sp>
        <p:nvSpPr>
          <p:cNvPr id="46" name="圆角矩形 45"/>
          <p:cNvSpPr/>
          <p:nvPr/>
        </p:nvSpPr>
        <p:spPr>
          <a:xfrm>
            <a:off x="3837364" y="2417933"/>
            <a:ext cx="1032642" cy="408623"/>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评述语</a:t>
            </a:r>
            <a:r>
              <a:rPr lang="en-US" altLang="zh-CN" cap="none" spc="0" dirty="0" smtClean="0">
                <a:ln w="12700">
                  <a:solidFill>
                    <a:schemeClr val="tx1"/>
                  </a:solidFill>
                  <a:prstDash val="solid"/>
                </a:ln>
                <a:solidFill>
                  <a:sysClr val="windowText" lastClr="000000"/>
                </a:solidFill>
              </a:rPr>
              <a:t>2</a:t>
            </a:r>
            <a:endParaRPr lang="zh-CN" altLang="en-US" cap="none" spc="0" dirty="0">
              <a:ln w="12700">
                <a:solidFill>
                  <a:schemeClr val="tx1"/>
                </a:solidFill>
                <a:prstDash val="solid"/>
              </a:ln>
              <a:solidFill>
                <a:sysClr val="windowText" lastClr="000000"/>
              </a:solidFill>
            </a:endParaRPr>
          </a:p>
        </p:txBody>
      </p:sp>
      <p:sp>
        <p:nvSpPr>
          <p:cNvPr id="48" name="圆角矩形 47"/>
          <p:cNvSpPr/>
          <p:nvPr/>
        </p:nvSpPr>
        <p:spPr>
          <a:xfrm>
            <a:off x="5421540" y="2417933"/>
            <a:ext cx="1032642" cy="408623"/>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评述语</a:t>
            </a:r>
            <a:r>
              <a:rPr lang="en-US" altLang="zh-CN" cap="none" spc="0" dirty="0" smtClean="0">
                <a:ln w="12700">
                  <a:solidFill>
                    <a:schemeClr val="tx1"/>
                  </a:solidFill>
                  <a:prstDash val="solid"/>
                </a:ln>
                <a:solidFill>
                  <a:sysClr val="windowText" lastClr="000000"/>
                </a:solidFill>
              </a:rPr>
              <a:t>3</a:t>
            </a:r>
            <a:endParaRPr lang="zh-CN" altLang="en-US" cap="none" spc="0" dirty="0">
              <a:ln w="12700">
                <a:solidFill>
                  <a:schemeClr val="tx1"/>
                </a:solidFill>
                <a:prstDash val="solid"/>
              </a:ln>
              <a:solidFill>
                <a:sysClr val="windowText" lastClr="000000"/>
              </a:solidFill>
            </a:endParaRPr>
          </a:p>
        </p:txBody>
      </p:sp>
      <p:sp>
        <p:nvSpPr>
          <p:cNvPr id="49" name="圆角矩形 48"/>
          <p:cNvSpPr/>
          <p:nvPr/>
        </p:nvSpPr>
        <p:spPr>
          <a:xfrm>
            <a:off x="7077724" y="2417933"/>
            <a:ext cx="1032642" cy="408623"/>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评述语</a:t>
            </a:r>
            <a:r>
              <a:rPr lang="en-US" altLang="zh-CN" cap="none" spc="0" dirty="0" smtClean="0">
                <a:ln w="12700">
                  <a:solidFill>
                    <a:schemeClr val="tx1"/>
                  </a:solidFill>
                  <a:prstDash val="solid"/>
                </a:ln>
                <a:solidFill>
                  <a:sysClr val="windowText" lastClr="000000"/>
                </a:solidFill>
              </a:rPr>
              <a:t>4</a:t>
            </a:r>
            <a:endParaRPr lang="zh-CN" altLang="en-US" cap="none" spc="0" dirty="0">
              <a:ln w="12700">
                <a:solidFill>
                  <a:schemeClr val="tx1"/>
                </a:solidFill>
                <a:prstDash val="solid"/>
              </a:ln>
              <a:solidFill>
                <a:sysClr val="windowText" lastClr="000000"/>
              </a:solidFill>
            </a:endParaRPr>
          </a:p>
        </p:txBody>
      </p:sp>
      <p:cxnSp>
        <p:nvCxnSpPr>
          <p:cNvPr id="58" name="直接连接符 57"/>
          <p:cNvCxnSpPr/>
          <p:nvPr/>
        </p:nvCxnSpPr>
        <p:spPr bwMode="auto">
          <a:xfrm flipH="1">
            <a:off x="5148064" y="1717373"/>
            <a:ext cx="260818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59" name="直接连接符 58"/>
          <p:cNvCxnSpPr/>
          <p:nvPr/>
        </p:nvCxnSpPr>
        <p:spPr bwMode="auto">
          <a:xfrm rot="5400000">
            <a:off x="7384979" y="2068507"/>
            <a:ext cx="706515" cy="424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60" name="直接连接符 59"/>
          <p:cNvCxnSpPr/>
          <p:nvPr/>
        </p:nvCxnSpPr>
        <p:spPr bwMode="auto">
          <a:xfrm flipH="1">
            <a:off x="1714480" y="2677480"/>
            <a:ext cx="288031"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68" name="直接连接符 67"/>
          <p:cNvCxnSpPr/>
          <p:nvPr/>
        </p:nvCxnSpPr>
        <p:spPr bwMode="auto">
          <a:xfrm flipH="1">
            <a:off x="3370663" y="2677480"/>
            <a:ext cx="288031"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69" name="直接连接符 68"/>
          <p:cNvCxnSpPr/>
          <p:nvPr/>
        </p:nvCxnSpPr>
        <p:spPr bwMode="auto">
          <a:xfrm flipH="1">
            <a:off x="5026847" y="2677480"/>
            <a:ext cx="288031"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70" name="直接连接符 69"/>
          <p:cNvCxnSpPr/>
          <p:nvPr/>
        </p:nvCxnSpPr>
        <p:spPr bwMode="auto">
          <a:xfrm flipH="1">
            <a:off x="6611024" y="2677480"/>
            <a:ext cx="36003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strVal val="#ppt_h"/>
                                          </p:val>
                                        </p:tav>
                                        <p:tav tm="100000">
                                          <p:val>
                                            <p:strVal val="#ppt_h"/>
                                          </p:val>
                                        </p:tav>
                                      </p:tavLst>
                                    </p:anim>
                                  </p:childTnLst>
                                </p:cTn>
                              </p:par>
                              <p:par>
                                <p:cTn id="15" presetID="17" presetClass="entr" presetSubtype="1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strVal val="#ppt_h"/>
                                          </p:val>
                                        </p:tav>
                                        <p:tav tm="100000">
                                          <p:val>
                                            <p:strVal val="#ppt_h"/>
                                          </p:val>
                                        </p:tav>
                                      </p:tavLst>
                                    </p:anim>
                                  </p:childTnLst>
                                </p:cTn>
                              </p:par>
                              <p:par>
                                <p:cTn id="19" presetID="17" presetClass="entr" presetSubtype="1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strVal val="#ppt_h"/>
                                          </p:val>
                                        </p:tav>
                                        <p:tav tm="100000">
                                          <p:val>
                                            <p:strVal val="#ppt_h"/>
                                          </p:val>
                                        </p:tav>
                                      </p:tavLst>
                                    </p:anim>
                                  </p:childTnLst>
                                </p:cTn>
                              </p:par>
                              <p:par>
                                <p:cTn id="33" presetID="17" presetClass="entr" presetSubtype="10" fill="hold"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childTnLst>
                                </p:cTn>
                              </p:par>
                              <p:par>
                                <p:cTn id="41" presetID="17" presetClass="entr" presetSubtype="10" fill="hold"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ppt_w</p:attrName>
                                        </p:attrNameLst>
                                      </p:cBhvr>
                                      <p:tavLst>
                                        <p:tav tm="0">
                                          <p:val>
                                            <p:fltVal val="0"/>
                                          </p:val>
                                        </p:tav>
                                        <p:tav tm="100000">
                                          <p:val>
                                            <p:strVal val="#ppt_w"/>
                                          </p:val>
                                        </p:tav>
                                      </p:tavLst>
                                    </p:anim>
                                    <p:anim calcmode="lin" valueType="num">
                                      <p:cBhvr>
                                        <p:cTn id="44" dur="500" fill="hold"/>
                                        <p:tgtEl>
                                          <p:spTgt spid="69"/>
                                        </p:tgtEl>
                                        <p:attrNameLst>
                                          <p:attrName>ppt_h</p:attrName>
                                        </p:attrNameLst>
                                      </p:cBhvr>
                                      <p:tavLst>
                                        <p:tav tm="0">
                                          <p:val>
                                            <p:strVal val="#ppt_h"/>
                                          </p:val>
                                        </p:tav>
                                        <p:tav tm="100000">
                                          <p:val>
                                            <p:strVal val="#ppt_h"/>
                                          </p:val>
                                        </p:tav>
                                      </p:tavLst>
                                    </p:anim>
                                  </p:childTnLst>
                                </p:cTn>
                              </p:par>
                              <p:par>
                                <p:cTn id="45" presetID="17" presetClass="entr" presetSubtype="1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strVal val="#ppt_h"/>
                                          </p:val>
                                        </p:tav>
                                        <p:tav tm="100000">
                                          <p:val>
                                            <p:strVal val="#ppt_h"/>
                                          </p:val>
                                        </p:tav>
                                      </p:tavLst>
                                    </p:anim>
                                  </p:childTnLst>
                                </p:cTn>
                              </p:par>
                              <p:par>
                                <p:cTn id="49" presetID="17" presetClass="entr" presetSubtype="10" fill="hold" nodeType="with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ppt_w</p:attrName>
                                        </p:attrNameLst>
                                      </p:cBhvr>
                                      <p:tavLst>
                                        <p:tav tm="0">
                                          <p:val>
                                            <p:fltVal val="0"/>
                                          </p:val>
                                        </p:tav>
                                        <p:tav tm="100000">
                                          <p:val>
                                            <p:strVal val="#ppt_w"/>
                                          </p:val>
                                        </p:tav>
                                      </p:tavLst>
                                    </p:anim>
                                    <p:anim calcmode="lin" valueType="num">
                                      <p:cBhvr>
                                        <p:cTn id="52" dur="500" fill="hold"/>
                                        <p:tgtEl>
                                          <p:spTgt spid="70"/>
                                        </p:tgtEl>
                                        <p:attrNameLst>
                                          <p:attrName>ppt_h</p:attrName>
                                        </p:attrNameLst>
                                      </p:cBhvr>
                                      <p:tavLst>
                                        <p:tav tm="0">
                                          <p:val>
                                            <p:strVal val="#ppt_h"/>
                                          </p:val>
                                        </p:tav>
                                        <p:tav tm="100000">
                                          <p:val>
                                            <p:strVal val="#ppt_h"/>
                                          </p:val>
                                        </p:tav>
                                      </p:tavLst>
                                    </p:anim>
                                  </p:childTnLst>
                                </p:cTn>
                              </p:par>
                              <p:par>
                                <p:cTn id="53" presetID="17" presetClass="entr" presetSubtype="1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p:cTn id="55" dur="500" fill="hold"/>
                                        <p:tgtEl>
                                          <p:spTgt spid="49"/>
                                        </p:tgtEl>
                                        <p:attrNameLst>
                                          <p:attrName>ppt_w</p:attrName>
                                        </p:attrNameLst>
                                      </p:cBhvr>
                                      <p:tavLst>
                                        <p:tav tm="0">
                                          <p:val>
                                            <p:fltVal val="0"/>
                                          </p:val>
                                        </p:tav>
                                        <p:tav tm="100000">
                                          <p:val>
                                            <p:strVal val="#ppt_w"/>
                                          </p:val>
                                        </p:tav>
                                      </p:tavLst>
                                    </p:anim>
                                    <p:anim calcmode="lin" valueType="num">
                                      <p:cBhvr>
                                        <p:cTn id="56" dur="500" fill="hold"/>
                                        <p:tgtEl>
                                          <p:spTgt spid="49"/>
                                        </p:tgtEl>
                                        <p:attrNameLst>
                                          <p:attrName>ppt_h</p:attrName>
                                        </p:attrNameLst>
                                      </p:cBhvr>
                                      <p:tavLst>
                                        <p:tav tm="0">
                                          <p:val>
                                            <p:strVal val="#ppt_h"/>
                                          </p:val>
                                        </p:tav>
                                        <p:tav tm="100000">
                                          <p:val>
                                            <p:strVal val="#ppt_h"/>
                                          </p:val>
                                        </p:tav>
                                      </p:tavLst>
                                    </p:anim>
                                  </p:childTnLst>
                                </p:cTn>
                              </p:par>
                              <p:par>
                                <p:cTn id="57" presetID="17" presetClass="entr" presetSubtype="10"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strVal val="#ppt_h"/>
                                          </p:val>
                                        </p:tav>
                                        <p:tav tm="100000">
                                          <p:val>
                                            <p:strVal val="#ppt_h"/>
                                          </p:val>
                                        </p:tav>
                                      </p:tavLst>
                                    </p:anim>
                                  </p:childTnLst>
                                </p:cTn>
                              </p:par>
                              <p:par>
                                <p:cTn id="61" presetID="17" presetClass="entr" presetSubtype="10" fill="hold" nodeType="with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46" grpId="0" animBg="1"/>
      <p:bldP spid="48" grpId="0" animBg="1"/>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55776" y="2137420"/>
            <a:ext cx="4104456" cy="1440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508105" y="4117640"/>
            <a:ext cx="954107" cy="461665"/>
          </a:xfrm>
          <a:prstGeom prst="rect">
            <a:avLst/>
          </a:prstGeom>
        </p:spPr>
        <p:txBody>
          <a:bodyPr wrap="none">
            <a:spAutoFit/>
          </a:bodyPr>
          <a:lstStyle/>
          <a:p>
            <a:r>
              <a:rPr lang="zh-CN" altLang="en-US" sz="2400" dirty="0" smtClean="0">
                <a:latin typeface="黑体" pitchFamily="49" charset="-122"/>
                <a:ea typeface="黑体" pitchFamily="49" charset="-122"/>
              </a:rPr>
              <a:t>中 文</a:t>
            </a:r>
            <a:endParaRPr lang="zh-CN" altLang="en-US" sz="2400" dirty="0">
              <a:latin typeface="黑体" pitchFamily="49" charset="-122"/>
              <a:ea typeface="黑体" pitchFamily="49" charset="-122"/>
            </a:endParaRPr>
          </a:p>
        </p:txBody>
      </p:sp>
      <p:pic>
        <p:nvPicPr>
          <p:cNvPr id="11" name="Picture 4"/>
          <p:cNvPicPr>
            <a:picLocks noChangeAspect="1" noChangeArrowheads="1"/>
          </p:cNvPicPr>
          <p:nvPr/>
        </p:nvPicPr>
        <p:blipFill>
          <a:blip r:embed="rId5" cstate="print">
            <a:clrChange>
              <a:clrFrom>
                <a:srgbClr val="FFFFFF"/>
              </a:clrFrom>
              <a:clrTo>
                <a:srgbClr val="FFFFFF">
                  <a:alpha val="0"/>
                </a:srgbClr>
              </a:clrTo>
            </a:clrChange>
          </a:blip>
          <a:srcRect l="43308" t="23200" r="21517" b="22201"/>
          <a:stretch>
            <a:fillRect/>
          </a:stretch>
        </p:blipFill>
        <p:spPr bwMode="auto">
          <a:xfrm>
            <a:off x="3779912" y="937287"/>
            <a:ext cx="3711182" cy="3000333"/>
          </a:xfrm>
          <a:prstGeom prst="rect">
            <a:avLst/>
          </a:prstGeom>
          <a:noFill/>
          <a:ln w="9525">
            <a:noFill/>
            <a:miter lim="800000"/>
            <a:headEnd/>
            <a:tailEnd/>
          </a:ln>
        </p:spPr>
      </p:pic>
      <p:sp>
        <p:nvSpPr>
          <p:cNvPr id="4" name="矩形 3"/>
          <p:cNvSpPr/>
          <p:nvPr/>
        </p:nvSpPr>
        <p:spPr>
          <a:xfrm>
            <a:off x="2555777" y="4117640"/>
            <a:ext cx="954107" cy="461665"/>
          </a:xfrm>
          <a:prstGeom prst="rect">
            <a:avLst/>
          </a:prstGeom>
        </p:spPr>
        <p:txBody>
          <a:bodyPr wrap="none">
            <a:spAutoFit/>
          </a:bodyPr>
          <a:lstStyle/>
          <a:p>
            <a:r>
              <a:rPr lang="zh-CN" altLang="en-US" sz="2400" dirty="0" smtClean="0">
                <a:latin typeface="黑体" pitchFamily="49" charset="-122"/>
                <a:ea typeface="黑体" pitchFamily="49" charset="-122"/>
              </a:rPr>
              <a:t>英 文</a:t>
            </a:r>
            <a:endParaRPr lang="zh-CN" altLang="en-US" sz="2400" dirty="0">
              <a:latin typeface="黑体" pitchFamily="49" charset="-122"/>
              <a:ea typeface="黑体" pitchFamily="49" charset="-122"/>
            </a:endParaRPr>
          </a:p>
        </p:txBody>
      </p:sp>
      <p:pic>
        <p:nvPicPr>
          <p:cNvPr id="12" name="Picture 3"/>
          <p:cNvPicPr>
            <a:picLocks noChangeAspect="1" noChangeArrowheads="1"/>
          </p:cNvPicPr>
          <p:nvPr/>
        </p:nvPicPr>
        <p:blipFill>
          <a:blip r:embed="rId6" cstate="print">
            <a:clrChange>
              <a:clrFrom>
                <a:srgbClr val="FFFFFF"/>
              </a:clrFrom>
              <a:clrTo>
                <a:srgbClr val="FFFFFF">
                  <a:alpha val="0"/>
                </a:srgbClr>
              </a:clrTo>
            </a:clrChange>
          </a:blip>
          <a:srcRect l="27558" t="24040" r="36742" b="20000"/>
          <a:stretch>
            <a:fillRect/>
          </a:stretch>
        </p:blipFill>
        <p:spPr bwMode="auto">
          <a:xfrm>
            <a:off x="1835696" y="817274"/>
            <a:ext cx="3963424" cy="3235811"/>
          </a:xfrm>
          <a:prstGeom prst="rect">
            <a:avLst/>
          </a:prstGeom>
          <a:noFill/>
          <a:ln w="9525">
            <a:noFill/>
            <a:miter lim="800000"/>
            <a:headEnd/>
            <a:tailEnd/>
          </a:ln>
        </p:spPr>
      </p:pic>
      <p:sp>
        <p:nvSpPr>
          <p:cNvPr id="17" name="MH_SubTitle_1"/>
          <p:cNvSpPr txBox="1">
            <a:spLocks/>
          </p:cNvSpPr>
          <p:nvPr>
            <p:custDataLst>
              <p:tags r:id="rId1"/>
            </p:custDataLst>
          </p:nvPr>
        </p:nvSpPr>
        <p:spPr bwMode="auto">
          <a:xfrm>
            <a:off x="2555776" y="2257433"/>
            <a:ext cx="1800200" cy="360040"/>
          </a:xfrm>
          <a:prstGeom prst="rect">
            <a:avLst/>
          </a:prstGeom>
          <a:noFill/>
          <a:ln w="9525">
            <a:noFill/>
            <a:miter lim="800000"/>
            <a:headEnd/>
            <a:tailEnd/>
          </a:ln>
        </p:spPr>
        <p:txBody>
          <a:bodyPr lIns="0" tIns="0" rIns="0" bIns="0"/>
          <a:lstStyle/>
          <a:p>
            <a:pPr algn="ctr">
              <a:lnSpc>
                <a:spcPct val="120000"/>
              </a:lnSpc>
            </a:pPr>
            <a:r>
              <a:rPr lang="en-US" altLang="zh-CN" sz="2400" b="1" dirty="0" err="1" smtClean="0">
                <a:solidFill>
                  <a:schemeClr val="bg1">
                    <a:lumMod val="95000"/>
                  </a:schemeClr>
                </a:solidFill>
                <a:latin typeface="Times New Roman" pitchFamily="18" charset="0"/>
                <a:cs typeface="Times New Roman" pitchFamily="18" charset="0"/>
              </a:rPr>
              <a:t>hypotaxis</a:t>
            </a:r>
            <a:endParaRPr lang="zh-CN" altLang="en-US" sz="2400" dirty="0">
              <a:ln w="18415" cmpd="sng">
                <a:solidFill>
                  <a:srgbClr val="FFFFFF"/>
                </a:solidFill>
                <a:prstDash val="solid"/>
              </a:ln>
              <a:solidFill>
                <a:schemeClr val="bg1">
                  <a:lumMod val="95000"/>
                </a:schemeClr>
              </a:solidFill>
              <a:effectLst>
                <a:outerShdw blurRad="38100" dist="38100" dir="2700000" algn="tl">
                  <a:srgbClr val="000000">
                    <a:alpha val="43137"/>
                  </a:srgbClr>
                </a:outerShdw>
              </a:effectLst>
              <a:latin typeface="Times New Roman" pitchFamily="18" charset="0"/>
              <a:ea typeface="华文琥珀" pitchFamily="2" charset="-122"/>
              <a:cs typeface="Times New Roman" pitchFamily="18" charset="0"/>
            </a:endParaRPr>
          </a:p>
        </p:txBody>
      </p:sp>
      <p:sp>
        <p:nvSpPr>
          <p:cNvPr id="18" name="MH_SubTitle_1"/>
          <p:cNvSpPr txBox="1">
            <a:spLocks/>
          </p:cNvSpPr>
          <p:nvPr>
            <p:custDataLst>
              <p:tags r:id="rId2"/>
            </p:custDataLst>
          </p:nvPr>
        </p:nvSpPr>
        <p:spPr bwMode="auto">
          <a:xfrm>
            <a:off x="5436096" y="2797493"/>
            <a:ext cx="1800200" cy="360040"/>
          </a:xfrm>
          <a:prstGeom prst="rect">
            <a:avLst/>
          </a:prstGeom>
          <a:noFill/>
          <a:ln w="9525">
            <a:noFill/>
            <a:miter lim="800000"/>
            <a:headEnd/>
            <a:tailEnd/>
          </a:ln>
        </p:spPr>
        <p:txBody>
          <a:bodyPr lIns="0" tIns="0" rIns="0" bIns="0"/>
          <a:lstStyle/>
          <a:p>
            <a:pPr algn="ctr">
              <a:lnSpc>
                <a:spcPct val="120000"/>
              </a:lnSpc>
            </a:pPr>
            <a:r>
              <a:rPr lang="en-US" altLang="zh-CN" sz="2400" b="1" dirty="0" smtClean="0">
                <a:solidFill>
                  <a:schemeClr val="bg1">
                    <a:lumMod val="95000"/>
                  </a:schemeClr>
                </a:solidFill>
                <a:latin typeface="Times New Roman" pitchFamily="18" charset="0"/>
                <a:cs typeface="Times New Roman" pitchFamily="18" charset="0"/>
              </a:rPr>
              <a:t>parataxis</a:t>
            </a:r>
            <a:endParaRPr lang="zh-CN" altLang="en-US" sz="2400" dirty="0">
              <a:ln w="18415" cmpd="sng">
                <a:solidFill>
                  <a:srgbClr val="FFFFFF"/>
                </a:solidFill>
                <a:prstDash val="solid"/>
              </a:ln>
              <a:solidFill>
                <a:schemeClr val="bg1">
                  <a:lumMod val="95000"/>
                </a:schemeClr>
              </a:solidFill>
              <a:effectLst>
                <a:outerShdw blurRad="38100" dist="38100" dir="2700000" algn="tl">
                  <a:srgbClr val="000000">
                    <a:alpha val="43137"/>
                  </a:srgbClr>
                </a:outerShdw>
              </a:effectLst>
              <a:latin typeface="Times New Roman" pitchFamily="18" charset="0"/>
              <a:ea typeface="华文琥珀" pitchFamily="2" charset="-122"/>
              <a:cs typeface="Times New Roman" pitchFamily="18" charset="0"/>
            </a:endParaRPr>
          </a:p>
        </p:txBody>
      </p:sp>
      <p:pic>
        <p:nvPicPr>
          <p:cNvPr id="19" name="图片 18" descr="图片1.png"/>
          <p:cNvPicPr>
            <a:picLocks noChangeAspect="1"/>
          </p:cNvPicPr>
          <p:nvPr/>
        </p:nvPicPr>
        <p:blipFill>
          <a:blip r:embed="rId7" cstate="print"/>
          <a:srcRect l="19864" r="16850"/>
          <a:stretch>
            <a:fillRect/>
          </a:stretch>
        </p:blipFill>
        <p:spPr>
          <a:xfrm>
            <a:off x="2771800" y="1477347"/>
            <a:ext cx="1512168" cy="975279"/>
          </a:xfrm>
          <a:prstGeom prst="rect">
            <a:avLst/>
          </a:prstGeom>
        </p:spPr>
      </p:pic>
      <p:pic>
        <p:nvPicPr>
          <p:cNvPr id="20" name="图片 19" descr="图片2.png"/>
          <p:cNvPicPr>
            <a:picLocks noChangeAspect="1"/>
          </p:cNvPicPr>
          <p:nvPr/>
        </p:nvPicPr>
        <p:blipFill>
          <a:blip r:embed="rId8" cstate="print"/>
          <a:stretch>
            <a:fillRect/>
          </a:stretch>
        </p:blipFill>
        <p:spPr>
          <a:xfrm>
            <a:off x="5220072" y="2017407"/>
            <a:ext cx="2279716" cy="975279"/>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148064" y="457233"/>
            <a:ext cx="2493970" cy="3645600"/>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075" name="Picture 3"/>
          <p:cNvPicPr>
            <a:picLocks noChangeAspect="1" noChangeArrowheads="1"/>
          </p:cNvPicPr>
          <p:nvPr/>
        </p:nvPicPr>
        <p:blipFill>
          <a:blip r:embed="rId4" cstate="print">
            <a:clrChange>
              <a:clrFrom>
                <a:srgbClr val="FFFFFF"/>
              </a:clrFrom>
              <a:clrTo>
                <a:srgbClr val="FFFFFF">
                  <a:alpha val="0"/>
                </a:srgbClr>
              </a:clrTo>
            </a:clrChange>
          </a:blip>
          <a:srcRect l="11222" r="9126"/>
          <a:stretch>
            <a:fillRect/>
          </a:stretch>
        </p:blipFill>
        <p:spPr bwMode="auto">
          <a:xfrm>
            <a:off x="1259632" y="457236"/>
            <a:ext cx="2578012" cy="3600399"/>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矩形 3"/>
          <p:cNvSpPr/>
          <p:nvPr/>
        </p:nvSpPr>
        <p:spPr>
          <a:xfrm>
            <a:off x="2123732" y="4377671"/>
            <a:ext cx="958917" cy="461665"/>
          </a:xfrm>
          <a:prstGeom prst="rect">
            <a:avLst/>
          </a:prstGeom>
        </p:spPr>
        <p:txBody>
          <a:bodyPr wrap="none">
            <a:spAutoFit/>
          </a:bodyPr>
          <a:lstStyle/>
          <a:p>
            <a:r>
              <a:rPr lang="zh-CN" altLang="en-US" sz="2400" b="1" dirty="0" smtClean="0">
                <a:latin typeface="黑体" pitchFamily="49" charset="-122"/>
                <a:ea typeface="黑体" pitchFamily="49" charset="-122"/>
              </a:rPr>
              <a:t>英 文</a:t>
            </a:r>
            <a:endParaRPr lang="zh-CN" altLang="en-US" sz="2400" b="1" dirty="0">
              <a:latin typeface="黑体" pitchFamily="49" charset="-122"/>
              <a:ea typeface="黑体" pitchFamily="49" charset="-122"/>
            </a:endParaRPr>
          </a:p>
        </p:txBody>
      </p:sp>
      <p:sp>
        <p:nvSpPr>
          <p:cNvPr id="5" name="矩形 4"/>
          <p:cNvSpPr/>
          <p:nvPr/>
        </p:nvSpPr>
        <p:spPr>
          <a:xfrm>
            <a:off x="5940155" y="4297662"/>
            <a:ext cx="958917" cy="461665"/>
          </a:xfrm>
          <a:prstGeom prst="rect">
            <a:avLst/>
          </a:prstGeom>
        </p:spPr>
        <p:txBody>
          <a:bodyPr wrap="none">
            <a:spAutoFit/>
          </a:bodyPr>
          <a:lstStyle/>
          <a:p>
            <a:r>
              <a:rPr lang="zh-CN" altLang="en-US" sz="2400" b="1" dirty="0" smtClean="0">
                <a:latin typeface="黑体" pitchFamily="49" charset="-122"/>
                <a:ea typeface="黑体" pitchFamily="49" charset="-122"/>
              </a:rPr>
              <a:t>中 文</a:t>
            </a:r>
            <a:endParaRPr lang="zh-CN" altLang="en-US" sz="2400" b="1" dirty="0">
              <a:latin typeface="黑体" pitchFamily="49" charset="-122"/>
              <a:ea typeface="黑体" pitchFamily="49" charset="-122"/>
            </a:endParaRPr>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clrChange>
              <a:clrFrom>
                <a:srgbClr val="FDFDFD"/>
              </a:clrFrom>
              <a:clrTo>
                <a:srgbClr val="FDFDFD">
                  <a:alpha val="0"/>
                </a:srgbClr>
              </a:clrTo>
            </a:clrChange>
          </a:blip>
          <a:srcRect/>
          <a:stretch>
            <a:fillRect/>
          </a:stretch>
        </p:blipFill>
        <p:spPr bwMode="auto">
          <a:xfrm rot="2767517">
            <a:off x="3277821" y="808358"/>
            <a:ext cx="2687743" cy="3301566"/>
          </a:xfrm>
          <a:prstGeom prst="rect">
            <a:avLst/>
          </a:prstGeom>
          <a:noFill/>
          <a:ln w="9525">
            <a:noFill/>
            <a:miter lim="800000"/>
            <a:headEnd/>
            <a:tailEnd/>
          </a:ln>
        </p:spPr>
      </p:pic>
      <p:sp>
        <p:nvSpPr>
          <p:cNvPr id="5" name="矩形 4"/>
          <p:cNvSpPr/>
          <p:nvPr/>
        </p:nvSpPr>
        <p:spPr>
          <a:xfrm>
            <a:off x="1403648" y="4057634"/>
            <a:ext cx="6408712" cy="954107"/>
          </a:xfrm>
          <a:prstGeom prst="rect">
            <a:avLst/>
          </a:prstGeom>
        </p:spPr>
        <p:txBody>
          <a:bodyPr wrap="square">
            <a:spAutoFit/>
          </a:bodyPr>
          <a:lstStyle/>
          <a:p>
            <a:r>
              <a:rPr lang="zh-CN" altLang="zh-CN" sz="2800" b="1" dirty="0" smtClean="0">
                <a:latin typeface="楷体" pitchFamily="49" charset="-122"/>
                <a:ea typeface="楷体" pitchFamily="49" charset="-122"/>
              </a:rPr>
              <a:t>“译者，易也，谓换易言语使相解也。”</a:t>
            </a:r>
            <a:endParaRPr lang="en-US" altLang="zh-CN" sz="2800" b="1" dirty="0" smtClean="0">
              <a:latin typeface="楷体" pitchFamily="49" charset="-122"/>
              <a:ea typeface="楷体" pitchFamily="49" charset="-122"/>
            </a:endParaRPr>
          </a:p>
          <a:p>
            <a:pPr algn="r"/>
            <a:r>
              <a:rPr lang="en-US" altLang="zh-CN" sz="2800" b="1" dirty="0" smtClean="0">
                <a:latin typeface="楷体" pitchFamily="49" charset="-122"/>
                <a:ea typeface="楷体" pitchFamily="49" charset="-122"/>
              </a:rPr>
              <a:t>——</a:t>
            </a:r>
            <a:r>
              <a:rPr lang="zh-CN" altLang="zh-CN" sz="2800" b="1" dirty="0" smtClean="0">
                <a:latin typeface="楷体" pitchFamily="49" charset="-122"/>
                <a:ea typeface="楷体" pitchFamily="49" charset="-122"/>
              </a:rPr>
              <a:t>贾公彦</a:t>
            </a:r>
            <a:r>
              <a:rPr lang="zh-CN" altLang="en-US" sz="2800" b="1" dirty="0" smtClean="0">
                <a:latin typeface="楷体" pitchFamily="49" charset="-122"/>
                <a:ea typeface="楷体" pitchFamily="49" charset="-122"/>
              </a:rPr>
              <a:t>（唐）</a:t>
            </a:r>
            <a:endParaRPr lang="zh-CN" altLang="en-US" sz="2800" b="1" dirty="0">
              <a:latin typeface="楷体" pitchFamily="49" charset="-122"/>
              <a:ea typeface="楷体" pitchFamily="49" charset="-122"/>
            </a:endParaRPr>
          </a:p>
        </p:txBody>
      </p:sp>
      <p:sp>
        <p:nvSpPr>
          <p:cNvPr id="6" name="矩形 5"/>
          <p:cNvSpPr/>
          <p:nvPr/>
        </p:nvSpPr>
        <p:spPr>
          <a:xfrm>
            <a:off x="4067944" y="1477347"/>
            <a:ext cx="596638" cy="584775"/>
          </a:xfrm>
          <a:prstGeom prst="rect">
            <a:avLst/>
          </a:prstGeom>
        </p:spPr>
        <p:txBody>
          <a:bodyPr wrap="none">
            <a:spAutoFit/>
          </a:bodyPr>
          <a:lstStyle/>
          <a:p>
            <a:r>
              <a:rPr lang="zh-CN" altLang="zh-CN" sz="3200" b="1" dirty="0" smtClean="0">
                <a:solidFill>
                  <a:schemeClr val="bg1"/>
                </a:solidFill>
                <a:effectLst>
                  <a:outerShdw blurRad="38100" dist="38100" dir="2700000" algn="tl">
                    <a:srgbClr val="000000">
                      <a:alpha val="43137"/>
                    </a:srgbClr>
                  </a:outerShdw>
                </a:effectLst>
                <a:latin typeface="黑体" pitchFamily="49" charset="-122"/>
                <a:ea typeface="黑体" pitchFamily="49" charset="-122"/>
              </a:rPr>
              <a:t>译</a:t>
            </a:r>
            <a:endParaRPr lang="zh-CN" altLang="en-US" sz="3200" dirty="0">
              <a:solidFill>
                <a:schemeClr val="bg1"/>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7" name="矩形 6"/>
          <p:cNvSpPr/>
          <p:nvPr/>
        </p:nvSpPr>
        <p:spPr>
          <a:xfrm>
            <a:off x="4500562" y="2772791"/>
            <a:ext cx="596638" cy="584775"/>
          </a:xfrm>
          <a:prstGeom prst="rect">
            <a:avLst/>
          </a:prstGeom>
        </p:spPr>
        <p:txBody>
          <a:bodyPr wrap="none">
            <a:spAutoFit/>
          </a:bodyPr>
          <a:lstStyle/>
          <a:p>
            <a:r>
              <a:rPr lang="zh-CN" altLang="en-US" sz="3200" b="1" dirty="0" smtClean="0">
                <a:solidFill>
                  <a:schemeClr val="bg1"/>
                </a:solidFill>
                <a:effectLst>
                  <a:outerShdw blurRad="38100" dist="38100" dir="2700000" algn="tl">
                    <a:srgbClr val="000000">
                      <a:alpha val="43137"/>
                    </a:srgbClr>
                  </a:outerShdw>
                </a:effectLst>
                <a:latin typeface="黑体" pitchFamily="49" charset="-122"/>
                <a:ea typeface="黑体" pitchFamily="49" charset="-122"/>
              </a:rPr>
              <a:t>易</a:t>
            </a:r>
            <a:endParaRPr lang="zh-CN" altLang="en-US" sz="3200" b="1" dirty="0">
              <a:solidFill>
                <a:schemeClr val="bg1"/>
              </a:solidFill>
              <a:effectLst>
                <a:outerShdw blurRad="38100" dist="38100" dir="2700000" algn="tl">
                  <a:srgbClr val="000000">
                    <a:alpha val="43137"/>
                  </a:srgbClr>
                </a:outerShdw>
              </a:effectLst>
              <a:latin typeface="黑体" pitchFamily="49" charset="-122"/>
              <a:ea typeface="黑体" pitchFamily="49" charset="-122"/>
            </a:endParaRPr>
          </a:p>
        </p:txBody>
      </p:sp>
      <p:pic>
        <p:nvPicPr>
          <p:cNvPr id="8"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092280" y="1057300"/>
            <a:ext cx="1512168" cy="2210436"/>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3"/>
          <p:cNvPicPr>
            <a:picLocks noChangeAspect="1" noChangeArrowheads="1"/>
          </p:cNvPicPr>
          <p:nvPr/>
        </p:nvPicPr>
        <p:blipFill>
          <a:blip r:embed="rId5" cstate="print">
            <a:clrChange>
              <a:clrFrom>
                <a:srgbClr val="FFFFFF"/>
              </a:clrFrom>
              <a:clrTo>
                <a:srgbClr val="FFFFFF">
                  <a:alpha val="0"/>
                </a:srgbClr>
              </a:clrTo>
            </a:clrChange>
          </a:blip>
          <a:srcRect l="11222" r="9126"/>
          <a:stretch>
            <a:fillRect/>
          </a:stretch>
        </p:blipFill>
        <p:spPr bwMode="auto">
          <a:xfrm>
            <a:off x="611561" y="1177314"/>
            <a:ext cx="1503841" cy="2100233"/>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 name="矩形 9"/>
          <p:cNvSpPr/>
          <p:nvPr/>
        </p:nvSpPr>
        <p:spPr>
          <a:xfrm>
            <a:off x="1043608" y="3517573"/>
            <a:ext cx="702436" cy="338554"/>
          </a:xfrm>
          <a:prstGeom prst="rect">
            <a:avLst/>
          </a:prstGeom>
        </p:spPr>
        <p:txBody>
          <a:bodyPr wrap="none">
            <a:spAutoFit/>
          </a:bodyPr>
          <a:lstStyle/>
          <a:p>
            <a:r>
              <a:rPr lang="zh-CN" altLang="en-US" sz="1600" b="1" dirty="0" smtClean="0">
                <a:latin typeface="黑体" pitchFamily="49" charset="-122"/>
                <a:ea typeface="黑体" pitchFamily="49" charset="-122"/>
              </a:rPr>
              <a:t>英 文</a:t>
            </a:r>
            <a:endParaRPr lang="zh-CN" altLang="en-US" sz="1600" b="1" dirty="0">
              <a:latin typeface="黑体" pitchFamily="49" charset="-122"/>
              <a:ea typeface="黑体" pitchFamily="49" charset="-122"/>
            </a:endParaRPr>
          </a:p>
        </p:txBody>
      </p:sp>
      <p:sp>
        <p:nvSpPr>
          <p:cNvPr id="11" name="矩形 10"/>
          <p:cNvSpPr/>
          <p:nvPr/>
        </p:nvSpPr>
        <p:spPr>
          <a:xfrm>
            <a:off x="7541972" y="3517573"/>
            <a:ext cx="702436" cy="338554"/>
          </a:xfrm>
          <a:prstGeom prst="rect">
            <a:avLst/>
          </a:prstGeom>
        </p:spPr>
        <p:txBody>
          <a:bodyPr wrap="none">
            <a:spAutoFit/>
          </a:bodyPr>
          <a:lstStyle/>
          <a:p>
            <a:r>
              <a:rPr lang="zh-CN" altLang="en-US" sz="1600" b="1" dirty="0" smtClean="0">
                <a:latin typeface="黑体" pitchFamily="49" charset="-122"/>
                <a:ea typeface="黑体" pitchFamily="49" charset="-122"/>
              </a:rPr>
              <a:t>中 文</a:t>
            </a:r>
            <a:endParaRPr lang="zh-CN" altLang="en-US" sz="1600" b="1"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5"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p:cTn id="12" dur="1000" fill="hold"/>
                                        <p:tgtEl>
                                          <p:spTgt spid="1026"/>
                                        </p:tgtEl>
                                        <p:attrNameLst>
                                          <p:attrName>ppt_w</p:attrName>
                                        </p:attrNameLst>
                                      </p:cBhvr>
                                      <p:tavLst>
                                        <p:tav tm="0">
                                          <p:val>
                                            <p:strVal val="#ppt_w*0.70"/>
                                          </p:val>
                                        </p:tav>
                                        <p:tav tm="100000">
                                          <p:val>
                                            <p:strVal val="#ppt_w"/>
                                          </p:val>
                                        </p:tav>
                                      </p:tavLst>
                                    </p:anim>
                                    <p:anim calcmode="lin" valueType="num">
                                      <p:cBhvr>
                                        <p:cTn id="13" dur="1000" fill="hold"/>
                                        <p:tgtEl>
                                          <p:spTgt spid="1026"/>
                                        </p:tgtEl>
                                        <p:attrNameLst>
                                          <p:attrName>ppt_h</p:attrName>
                                        </p:attrNameLst>
                                      </p:cBhvr>
                                      <p:tavLst>
                                        <p:tav tm="0">
                                          <p:val>
                                            <p:strVal val="#ppt_h"/>
                                          </p:val>
                                        </p:tav>
                                        <p:tav tm="100000">
                                          <p:val>
                                            <p:strVal val="#ppt_h"/>
                                          </p:val>
                                        </p:tav>
                                      </p:tavLst>
                                    </p:anim>
                                    <p:animEffect transition="in" filter="fade">
                                      <p:cBhvr>
                                        <p:cTn id="14" dur="1000"/>
                                        <p:tgtEl>
                                          <p:spTgt spid="1026"/>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39" presetClass="entr" presetSubtype="0" accel="10000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
                                          </p:val>
                                        </p:tav>
                                        <p:tav tm="100000">
                                          <p:val>
                                            <p:strVal val="#ppt_y"/>
                                          </p:val>
                                        </p:tav>
                                      </p:tavLst>
                                    </p:anim>
                                  </p:childTnLst>
                                </p:cTn>
                              </p:par>
                              <p:par>
                                <p:cTn id="33" presetID="39" presetClass="entr" presetSubtype="0" accel="10000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39" presetClass="entr" presetSubtype="0" accel="10000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8"/>
                                        </p:tgtEl>
                                        <p:attrNameLst>
                                          <p:attrName>ppt_y</p:attrName>
                                        </p:attrNameLst>
                                      </p:cBhvr>
                                      <p:tavLst>
                                        <p:tav tm="0">
                                          <p:val>
                                            <p:strVal val="#ppt_y"/>
                                          </p:val>
                                        </p:tav>
                                        <p:tav tm="100000">
                                          <p:val>
                                            <p:strVal val="#ppt_y"/>
                                          </p:val>
                                        </p:tav>
                                      </p:tavLst>
                                    </p:anim>
                                  </p:childTnLst>
                                </p:cTn>
                              </p:par>
                              <p:par>
                                <p:cTn id="46" presetID="39" presetClass="entr" presetSubtype="0" accel="10000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49"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50"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SubTitle_1"/>
          <p:cNvSpPr/>
          <p:nvPr>
            <p:custDataLst>
              <p:tags r:id="rId2"/>
            </p:custDataLst>
          </p:nvPr>
        </p:nvSpPr>
        <p:spPr>
          <a:xfrm>
            <a:off x="1403649" y="2445494"/>
            <a:ext cx="2660356" cy="1143000"/>
          </a:xfrm>
          <a:custGeom>
            <a:avLst/>
            <a:gdLst>
              <a:gd name="connsiteX0" fmla="*/ 1591534 w 1896981"/>
              <a:gd name="connsiteY0" fmla="*/ 0 h 1272563"/>
              <a:gd name="connsiteX1" fmla="*/ 1650126 w 1896981"/>
              <a:gd name="connsiteY1" fmla="*/ 0 h 1272563"/>
              <a:gd name="connsiteX2" fmla="*/ 1669675 w 1896981"/>
              <a:gd name="connsiteY2" fmla="*/ 20230 h 1272563"/>
              <a:gd name="connsiteX3" fmla="*/ 1845062 w 1896981"/>
              <a:gd name="connsiteY3" fmla="*/ 327568 h 1272563"/>
              <a:gd name="connsiteX4" fmla="*/ 1677417 w 1896981"/>
              <a:gd name="connsiteY4" fmla="*/ 1242975 h 1272563"/>
              <a:gd name="connsiteX5" fmla="*/ 1648953 w 1896981"/>
              <a:gd name="connsiteY5" fmla="*/ 1272563 h 1272563"/>
              <a:gd name="connsiteX6" fmla="*/ 1590536 w 1896981"/>
              <a:gd name="connsiteY6" fmla="*/ 1272563 h 1272563"/>
              <a:gd name="connsiteX7" fmla="*/ 1644975 w 1896981"/>
              <a:gd name="connsiteY7" fmla="*/ 1215974 h 1272563"/>
              <a:gd name="connsiteX8" fmla="*/ 1805160 w 1896981"/>
              <a:gd name="connsiteY8" fmla="*/ 341307 h 1272563"/>
              <a:gd name="connsiteX9" fmla="*/ 1637578 w 1896981"/>
              <a:gd name="connsiteY9" fmla="*/ 47648 h 1272563"/>
              <a:gd name="connsiteX10" fmla="*/ 327364 w 1896981"/>
              <a:gd name="connsiteY10" fmla="*/ 0 h 1272563"/>
              <a:gd name="connsiteX11" fmla="*/ 1571024 w 1896981"/>
              <a:gd name="connsiteY11" fmla="*/ 0 h 1272563"/>
              <a:gd name="connsiteX12" fmla="*/ 1582051 w 1896981"/>
              <a:gd name="connsiteY12" fmla="*/ 9623 h 1272563"/>
              <a:gd name="connsiteX13" fmla="*/ 1790870 w 1896981"/>
              <a:gd name="connsiteY13" fmla="*/ 346228 h 1272563"/>
              <a:gd name="connsiteX14" fmla="*/ 1633358 w 1896981"/>
              <a:gd name="connsiteY14" fmla="*/ 1206305 h 1272563"/>
              <a:gd name="connsiteX15" fmla="*/ 1569616 w 1896981"/>
              <a:gd name="connsiteY15" fmla="*/ 1272563 h 1272563"/>
              <a:gd name="connsiteX16" fmla="*/ 325954 w 1896981"/>
              <a:gd name="connsiteY16" fmla="*/ 1272563 h 1272563"/>
              <a:gd name="connsiteX17" fmla="*/ 314928 w 1896981"/>
              <a:gd name="connsiteY17" fmla="*/ 1262941 h 1272563"/>
              <a:gd name="connsiteX18" fmla="*/ 106110 w 1896981"/>
              <a:gd name="connsiteY18" fmla="*/ 926337 h 1272563"/>
              <a:gd name="connsiteX19" fmla="*/ 263622 w 1896981"/>
              <a:gd name="connsiteY19" fmla="*/ 66260 h 1272563"/>
              <a:gd name="connsiteX20" fmla="*/ 248029 w 1896981"/>
              <a:gd name="connsiteY20" fmla="*/ 0 h 1272563"/>
              <a:gd name="connsiteX21" fmla="*/ 306445 w 1896981"/>
              <a:gd name="connsiteY21" fmla="*/ 0 h 1272563"/>
              <a:gd name="connsiteX22" fmla="*/ 252005 w 1896981"/>
              <a:gd name="connsiteY22" fmla="*/ 56591 h 1272563"/>
              <a:gd name="connsiteX23" fmla="*/ 91820 w 1896981"/>
              <a:gd name="connsiteY23" fmla="*/ 931257 h 1272563"/>
              <a:gd name="connsiteX24" fmla="*/ 259401 w 1896981"/>
              <a:gd name="connsiteY24" fmla="*/ 1224916 h 1272563"/>
              <a:gd name="connsiteX25" fmla="*/ 305444 w 1896981"/>
              <a:gd name="connsiteY25" fmla="*/ 1272563 h 1272563"/>
              <a:gd name="connsiteX26" fmla="*/ 246855 w 1896981"/>
              <a:gd name="connsiteY26" fmla="*/ 1272563 h 1272563"/>
              <a:gd name="connsiteX27" fmla="*/ 227306 w 1896981"/>
              <a:gd name="connsiteY27" fmla="*/ 1252334 h 1272563"/>
              <a:gd name="connsiteX28" fmla="*/ 51919 w 1896981"/>
              <a:gd name="connsiteY28" fmla="*/ 944996 h 1272563"/>
              <a:gd name="connsiteX29" fmla="*/ 219565 w 1896981"/>
              <a:gd name="connsiteY29" fmla="*/ 29589 h 127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896981" h="1272563">
                <a:moveTo>
                  <a:pt x="1591534" y="0"/>
                </a:moveTo>
                <a:lnTo>
                  <a:pt x="1650126" y="0"/>
                </a:lnTo>
                <a:lnTo>
                  <a:pt x="1669675" y="20230"/>
                </a:lnTo>
                <a:cubicBezTo>
                  <a:pt x="1744864" y="108202"/>
                  <a:pt x="1805102" y="211514"/>
                  <a:pt x="1845062" y="327568"/>
                </a:cubicBezTo>
                <a:cubicBezTo>
                  <a:pt x="1956952" y="652519"/>
                  <a:pt x="1882067" y="996618"/>
                  <a:pt x="1677417" y="1242975"/>
                </a:cubicBezTo>
                <a:lnTo>
                  <a:pt x="1648953" y="1272563"/>
                </a:lnTo>
                <a:lnTo>
                  <a:pt x="1590536" y="1272563"/>
                </a:lnTo>
                <a:lnTo>
                  <a:pt x="1644975" y="1215974"/>
                </a:lnTo>
                <a:cubicBezTo>
                  <a:pt x="1840517" y="980581"/>
                  <a:pt x="1912069" y="651796"/>
                  <a:pt x="1805160" y="341307"/>
                </a:cubicBezTo>
                <a:cubicBezTo>
                  <a:pt x="1766978" y="230418"/>
                  <a:pt x="1709421" y="131705"/>
                  <a:pt x="1637578" y="47648"/>
                </a:cubicBezTo>
                <a:close/>
                <a:moveTo>
                  <a:pt x="327364" y="0"/>
                </a:moveTo>
                <a:lnTo>
                  <a:pt x="1571024" y="0"/>
                </a:lnTo>
                <a:lnTo>
                  <a:pt x="1582051" y="9623"/>
                </a:lnTo>
                <a:cubicBezTo>
                  <a:pt x="1673328" y="101773"/>
                  <a:pt x="1745815" y="215380"/>
                  <a:pt x="1790870" y="346228"/>
                </a:cubicBezTo>
                <a:cubicBezTo>
                  <a:pt x="1895997" y="651538"/>
                  <a:pt x="1825638" y="974838"/>
                  <a:pt x="1633358" y="1206305"/>
                </a:cubicBezTo>
                <a:lnTo>
                  <a:pt x="1569616" y="1272563"/>
                </a:lnTo>
                <a:lnTo>
                  <a:pt x="325954" y="1272563"/>
                </a:lnTo>
                <a:lnTo>
                  <a:pt x="314928" y="1262941"/>
                </a:lnTo>
                <a:cubicBezTo>
                  <a:pt x="223652" y="1170791"/>
                  <a:pt x="151164" y="1057184"/>
                  <a:pt x="106110" y="926337"/>
                </a:cubicBezTo>
                <a:cubicBezTo>
                  <a:pt x="983" y="621027"/>
                  <a:pt x="71342" y="297727"/>
                  <a:pt x="263622" y="66260"/>
                </a:cubicBezTo>
                <a:close/>
                <a:moveTo>
                  <a:pt x="248029" y="0"/>
                </a:moveTo>
                <a:lnTo>
                  <a:pt x="306445" y="0"/>
                </a:lnTo>
                <a:lnTo>
                  <a:pt x="252005" y="56591"/>
                </a:lnTo>
                <a:cubicBezTo>
                  <a:pt x="56463" y="291984"/>
                  <a:pt x="-15090" y="620769"/>
                  <a:pt x="91820" y="931257"/>
                </a:cubicBezTo>
                <a:cubicBezTo>
                  <a:pt x="130002" y="1042146"/>
                  <a:pt x="187558" y="1140860"/>
                  <a:pt x="259401" y="1224916"/>
                </a:cubicBezTo>
                <a:lnTo>
                  <a:pt x="305444" y="1272563"/>
                </a:lnTo>
                <a:lnTo>
                  <a:pt x="246855" y="1272563"/>
                </a:lnTo>
                <a:lnTo>
                  <a:pt x="227306" y="1252334"/>
                </a:lnTo>
                <a:cubicBezTo>
                  <a:pt x="152117" y="1164362"/>
                  <a:pt x="91880" y="1061050"/>
                  <a:pt x="51919" y="944996"/>
                </a:cubicBezTo>
                <a:cubicBezTo>
                  <a:pt x="-59971" y="620045"/>
                  <a:pt x="14915" y="275946"/>
                  <a:pt x="219565" y="29589"/>
                </a:cubicBezTo>
                <a:close/>
              </a:path>
            </a:pathLst>
          </a:custGeom>
          <a:solidFill>
            <a:srgbClr val="FD910F"/>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anchor="ctr">
            <a:normAutofit/>
          </a:bodyPr>
          <a:lstStyle/>
          <a:p>
            <a:pPr algn="ctr" eaLnBrk="1" fontAlgn="auto" hangingPunct="1">
              <a:spcBef>
                <a:spcPts val="0"/>
              </a:spcBef>
              <a:spcAft>
                <a:spcPts val="0"/>
              </a:spcAft>
              <a:defRPr/>
            </a:pPr>
            <a:r>
              <a:rPr lang="da-DK" altLang="zh-CN" sz="3200" b="1" dirty="0" smtClean="0">
                <a:ln w="12700" cmpd="sng">
                  <a:solidFill>
                    <a:srgbClr val="0070C0"/>
                  </a:solidFill>
                  <a:prstDash val="solid"/>
                </a:ln>
                <a:solidFill>
                  <a:srgbClr val="FFFFFF"/>
                </a:solidFill>
                <a:effectLst>
                  <a:outerShdw blurRad="63500" dir="3600000" algn="tl" rotWithShape="0">
                    <a:srgbClr val="000000">
                      <a:alpha val="70000"/>
                    </a:srgbClr>
                  </a:outerShdw>
                </a:effectLst>
                <a:ea typeface="微软雅黑" panose="020B0503020204020204" pitchFamily="34" charset="-122"/>
              </a:rPr>
              <a:t>wording</a:t>
            </a:r>
            <a:endParaRPr lang="zh-CN" altLang="en-US" sz="3200" b="1" dirty="0">
              <a:ln w="12700" cmpd="sng">
                <a:solidFill>
                  <a:srgbClr val="0070C0"/>
                </a:solidFill>
                <a:prstDash val="solid"/>
              </a:ln>
              <a:solidFill>
                <a:srgbClr val="FFFFFF"/>
              </a:solidFill>
              <a:effectLst>
                <a:outerShdw blurRad="63500" dir="3600000" algn="tl" rotWithShape="0">
                  <a:srgbClr val="000000">
                    <a:alpha val="70000"/>
                  </a:srgbClr>
                </a:outerShdw>
              </a:effectLst>
              <a:ea typeface="微软雅黑" panose="020B0503020204020204" pitchFamily="34" charset="-122"/>
            </a:endParaRPr>
          </a:p>
        </p:txBody>
      </p:sp>
      <p:sp>
        <p:nvSpPr>
          <p:cNvPr id="5" name="MH_Other_1"/>
          <p:cNvSpPr/>
          <p:nvPr>
            <p:custDataLst>
              <p:tags r:id="rId3"/>
            </p:custDataLst>
          </p:nvPr>
        </p:nvSpPr>
        <p:spPr>
          <a:xfrm>
            <a:off x="2123728" y="1897395"/>
            <a:ext cx="1186738" cy="540163"/>
          </a:xfrm>
          <a:custGeom>
            <a:avLst/>
            <a:gdLst>
              <a:gd name="connsiteX0" fmla="*/ 423207 w 846414"/>
              <a:gd name="connsiteY0" fmla="*/ 0 h 347133"/>
              <a:gd name="connsiteX1" fmla="*/ 846172 w 846414"/>
              <a:gd name="connsiteY1" fmla="*/ 344726 h 347133"/>
              <a:gd name="connsiteX2" fmla="*/ 846414 w 846414"/>
              <a:gd name="connsiteY2" fmla="*/ 347133 h 347133"/>
              <a:gd name="connsiteX3" fmla="*/ 790600 w 846414"/>
              <a:gd name="connsiteY3" fmla="*/ 347133 h 347133"/>
              <a:gd name="connsiteX4" fmla="*/ 771225 w 846414"/>
              <a:gd name="connsiteY4" fmla="*/ 284718 h 347133"/>
              <a:gd name="connsiteX5" fmla="*/ 423207 w 846414"/>
              <a:gd name="connsiteY5" fmla="*/ 54036 h 347133"/>
              <a:gd name="connsiteX6" fmla="*/ 75189 w 846414"/>
              <a:gd name="connsiteY6" fmla="*/ 284718 h 347133"/>
              <a:gd name="connsiteX7" fmla="*/ 55814 w 846414"/>
              <a:gd name="connsiteY7" fmla="*/ 347133 h 347133"/>
              <a:gd name="connsiteX8" fmla="*/ 0 w 846414"/>
              <a:gd name="connsiteY8" fmla="*/ 347133 h 347133"/>
              <a:gd name="connsiteX9" fmla="*/ 242 w 846414"/>
              <a:gd name="connsiteY9" fmla="*/ 344726 h 347133"/>
              <a:gd name="connsiteX10" fmla="*/ 423207 w 846414"/>
              <a:gd name="connsiteY10" fmla="*/ 0 h 34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6414" h="347133">
                <a:moveTo>
                  <a:pt x="423207" y="0"/>
                </a:moveTo>
                <a:cubicBezTo>
                  <a:pt x="631843" y="0"/>
                  <a:pt x="805914" y="147992"/>
                  <a:pt x="846172" y="344726"/>
                </a:cubicBezTo>
                <a:lnTo>
                  <a:pt x="846414" y="347133"/>
                </a:lnTo>
                <a:lnTo>
                  <a:pt x="790600" y="347133"/>
                </a:lnTo>
                <a:lnTo>
                  <a:pt x="771225" y="284718"/>
                </a:lnTo>
                <a:cubicBezTo>
                  <a:pt x="713888" y="149156"/>
                  <a:pt x="579656" y="54036"/>
                  <a:pt x="423207" y="54036"/>
                </a:cubicBezTo>
                <a:cubicBezTo>
                  <a:pt x="266759" y="54036"/>
                  <a:pt x="132527" y="149156"/>
                  <a:pt x="75189" y="284718"/>
                </a:cubicBezTo>
                <a:lnTo>
                  <a:pt x="55814" y="347133"/>
                </a:lnTo>
                <a:lnTo>
                  <a:pt x="0" y="347133"/>
                </a:lnTo>
                <a:lnTo>
                  <a:pt x="242" y="344726"/>
                </a:lnTo>
                <a:cubicBezTo>
                  <a:pt x="40500" y="147992"/>
                  <a:pt x="214571" y="0"/>
                  <a:pt x="423207" y="0"/>
                </a:cubicBezTo>
                <a:close/>
              </a:path>
            </a:pathLst>
          </a:custGeom>
          <a:solidFill>
            <a:srgbClr val="AB5E0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0" anchor="b"/>
          <a:lstStyle/>
          <a:p>
            <a:pPr algn="ctr" eaLnBrk="1" fontAlgn="auto" hangingPunct="1">
              <a:spcBef>
                <a:spcPts val="0"/>
              </a:spcBef>
              <a:spcAft>
                <a:spcPts val="0"/>
              </a:spcAft>
              <a:defRPr/>
            </a:pPr>
            <a:r>
              <a:rPr lang="en-US" altLang="zh-CN" sz="2400" b="1" dirty="0">
                <a:solidFill>
                  <a:schemeClr val="tx1"/>
                </a:solidFill>
                <a:ea typeface="微软雅黑" panose="020B0503020204020204" pitchFamily="34" charset="-122"/>
              </a:rPr>
              <a:t>01</a:t>
            </a:r>
            <a:endParaRPr lang="zh-CN" altLang="en-US" sz="2400" b="1" dirty="0">
              <a:solidFill>
                <a:schemeClr val="tx1"/>
              </a:solidFill>
              <a:ea typeface="微软雅黑" panose="020B0503020204020204" pitchFamily="34" charset="-122"/>
            </a:endParaRPr>
          </a:p>
        </p:txBody>
      </p:sp>
      <p:sp>
        <p:nvSpPr>
          <p:cNvPr id="6" name="MH_SubTitle_2"/>
          <p:cNvSpPr/>
          <p:nvPr>
            <p:custDataLst>
              <p:tags r:id="rId4"/>
            </p:custDataLst>
          </p:nvPr>
        </p:nvSpPr>
        <p:spPr>
          <a:xfrm>
            <a:off x="4863972" y="2445494"/>
            <a:ext cx="2660357" cy="1143000"/>
          </a:xfrm>
          <a:custGeom>
            <a:avLst/>
            <a:gdLst>
              <a:gd name="connsiteX0" fmla="*/ 1591534 w 1896981"/>
              <a:gd name="connsiteY0" fmla="*/ 0 h 1272563"/>
              <a:gd name="connsiteX1" fmla="*/ 1650126 w 1896981"/>
              <a:gd name="connsiteY1" fmla="*/ 0 h 1272563"/>
              <a:gd name="connsiteX2" fmla="*/ 1669675 w 1896981"/>
              <a:gd name="connsiteY2" fmla="*/ 20230 h 1272563"/>
              <a:gd name="connsiteX3" fmla="*/ 1845062 w 1896981"/>
              <a:gd name="connsiteY3" fmla="*/ 327568 h 1272563"/>
              <a:gd name="connsiteX4" fmla="*/ 1677417 w 1896981"/>
              <a:gd name="connsiteY4" fmla="*/ 1242975 h 1272563"/>
              <a:gd name="connsiteX5" fmla="*/ 1648953 w 1896981"/>
              <a:gd name="connsiteY5" fmla="*/ 1272563 h 1272563"/>
              <a:gd name="connsiteX6" fmla="*/ 1590536 w 1896981"/>
              <a:gd name="connsiteY6" fmla="*/ 1272563 h 1272563"/>
              <a:gd name="connsiteX7" fmla="*/ 1644975 w 1896981"/>
              <a:gd name="connsiteY7" fmla="*/ 1215974 h 1272563"/>
              <a:gd name="connsiteX8" fmla="*/ 1805160 w 1896981"/>
              <a:gd name="connsiteY8" fmla="*/ 341307 h 1272563"/>
              <a:gd name="connsiteX9" fmla="*/ 1637578 w 1896981"/>
              <a:gd name="connsiteY9" fmla="*/ 47648 h 1272563"/>
              <a:gd name="connsiteX10" fmla="*/ 327364 w 1896981"/>
              <a:gd name="connsiteY10" fmla="*/ 0 h 1272563"/>
              <a:gd name="connsiteX11" fmla="*/ 1571024 w 1896981"/>
              <a:gd name="connsiteY11" fmla="*/ 0 h 1272563"/>
              <a:gd name="connsiteX12" fmla="*/ 1582051 w 1896981"/>
              <a:gd name="connsiteY12" fmla="*/ 9623 h 1272563"/>
              <a:gd name="connsiteX13" fmla="*/ 1790870 w 1896981"/>
              <a:gd name="connsiteY13" fmla="*/ 346228 h 1272563"/>
              <a:gd name="connsiteX14" fmla="*/ 1633358 w 1896981"/>
              <a:gd name="connsiteY14" fmla="*/ 1206305 h 1272563"/>
              <a:gd name="connsiteX15" fmla="*/ 1569616 w 1896981"/>
              <a:gd name="connsiteY15" fmla="*/ 1272563 h 1272563"/>
              <a:gd name="connsiteX16" fmla="*/ 325954 w 1896981"/>
              <a:gd name="connsiteY16" fmla="*/ 1272563 h 1272563"/>
              <a:gd name="connsiteX17" fmla="*/ 314928 w 1896981"/>
              <a:gd name="connsiteY17" fmla="*/ 1262941 h 1272563"/>
              <a:gd name="connsiteX18" fmla="*/ 106110 w 1896981"/>
              <a:gd name="connsiteY18" fmla="*/ 926337 h 1272563"/>
              <a:gd name="connsiteX19" fmla="*/ 263622 w 1896981"/>
              <a:gd name="connsiteY19" fmla="*/ 66260 h 1272563"/>
              <a:gd name="connsiteX20" fmla="*/ 248029 w 1896981"/>
              <a:gd name="connsiteY20" fmla="*/ 0 h 1272563"/>
              <a:gd name="connsiteX21" fmla="*/ 306445 w 1896981"/>
              <a:gd name="connsiteY21" fmla="*/ 0 h 1272563"/>
              <a:gd name="connsiteX22" fmla="*/ 252005 w 1896981"/>
              <a:gd name="connsiteY22" fmla="*/ 56591 h 1272563"/>
              <a:gd name="connsiteX23" fmla="*/ 91820 w 1896981"/>
              <a:gd name="connsiteY23" fmla="*/ 931257 h 1272563"/>
              <a:gd name="connsiteX24" fmla="*/ 259401 w 1896981"/>
              <a:gd name="connsiteY24" fmla="*/ 1224916 h 1272563"/>
              <a:gd name="connsiteX25" fmla="*/ 305444 w 1896981"/>
              <a:gd name="connsiteY25" fmla="*/ 1272563 h 1272563"/>
              <a:gd name="connsiteX26" fmla="*/ 246855 w 1896981"/>
              <a:gd name="connsiteY26" fmla="*/ 1272563 h 1272563"/>
              <a:gd name="connsiteX27" fmla="*/ 227306 w 1896981"/>
              <a:gd name="connsiteY27" fmla="*/ 1252334 h 1272563"/>
              <a:gd name="connsiteX28" fmla="*/ 51919 w 1896981"/>
              <a:gd name="connsiteY28" fmla="*/ 944996 h 1272563"/>
              <a:gd name="connsiteX29" fmla="*/ 219565 w 1896981"/>
              <a:gd name="connsiteY29" fmla="*/ 29589 h 127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896981" h="1272563">
                <a:moveTo>
                  <a:pt x="1591534" y="0"/>
                </a:moveTo>
                <a:lnTo>
                  <a:pt x="1650126" y="0"/>
                </a:lnTo>
                <a:lnTo>
                  <a:pt x="1669675" y="20230"/>
                </a:lnTo>
                <a:cubicBezTo>
                  <a:pt x="1744864" y="108202"/>
                  <a:pt x="1805102" y="211514"/>
                  <a:pt x="1845062" y="327568"/>
                </a:cubicBezTo>
                <a:cubicBezTo>
                  <a:pt x="1956952" y="652519"/>
                  <a:pt x="1882067" y="996618"/>
                  <a:pt x="1677417" y="1242975"/>
                </a:cubicBezTo>
                <a:lnTo>
                  <a:pt x="1648953" y="1272563"/>
                </a:lnTo>
                <a:lnTo>
                  <a:pt x="1590536" y="1272563"/>
                </a:lnTo>
                <a:lnTo>
                  <a:pt x="1644975" y="1215974"/>
                </a:lnTo>
                <a:cubicBezTo>
                  <a:pt x="1840517" y="980581"/>
                  <a:pt x="1912069" y="651796"/>
                  <a:pt x="1805160" y="341307"/>
                </a:cubicBezTo>
                <a:cubicBezTo>
                  <a:pt x="1766978" y="230418"/>
                  <a:pt x="1709421" y="131705"/>
                  <a:pt x="1637578" y="47648"/>
                </a:cubicBezTo>
                <a:close/>
                <a:moveTo>
                  <a:pt x="327364" y="0"/>
                </a:moveTo>
                <a:lnTo>
                  <a:pt x="1571024" y="0"/>
                </a:lnTo>
                <a:lnTo>
                  <a:pt x="1582051" y="9623"/>
                </a:lnTo>
                <a:cubicBezTo>
                  <a:pt x="1673328" y="101773"/>
                  <a:pt x="1745815" y="215380"/>
                  <a:pt x="1790870" y="346228"/>
                </a:cubicBezTo>
                <a:cubicBezTo>
                  <a:pt x="1895997" y="651538"/>
                  <a:pt x="1825638" y="974838"/>
                  <a:pt x="1633358" y="1206305"/>
                </a:cubicBezTo>
                <a:lnTo>
                  <a:pt x="1569616" y="1272563"/>
                </a:lnTo>
                <a:lnTo>
                  <a:pt x="325954" y="1272563"/>
                </a:lnTo>
                <a:lnTo>
                  <a:pt x="314928" y="1262941"/>
                </a:lnTo>
                <a:cubicBezTo>
                  <a:pt x="223652" y="1170791"/>
                  <a:pt x="151164" y="1057184"/>
                  <a:pt x="106110" y="926337"/>
                </a:cubicBezTo>
                <a:cubicBezTo>
                  <a:pt x="983" y="621027"/>
                  <a:pt x="71342" y="297727"/>
                  <a:pt x="263622" y="66260"/>
                </a:cubicBezTo>
                <a:close/>
                <a:moveTo>
                  <a:pt x="248029" y="0"/>
                </a:moveTo>
                <a:lnTo>
                  <a:pt x="306445" y="0"/>
                </a:lnTo>
                <a:lnTo>
                  <a:pt x="252005" y="56591"/>
                </a:lnTo>
                <a:cubicBezTo>
                  <a:pt x="56463" y="291984"/>
                  <a:pt x="-15090" y="620769"/>
                  <a:pt x="91820" y="931257"/>
                </a:cubicBezTo>
                <a:cubicBezTo>
                  <a:pt x="130002" y="1042146"/>
                  <a:pt x="187558" y="1140860"/>
                  <a:pt x="259401" y="1224916"/>
                </a:cubicBezTo>
                <a:lnTo>
                  <a:pt x="305444" y="1272563"/>
                </a:lnTo>
                <a:lnTo>
                  <a:pt x="246855" y="1272563"/>
                </a:lnTo>
                <a:lnTo>
                  <a:pt x="227306" y="1252334"/>
                </a:lnTo>
                <a:cubicBezTo>
                  <a:pt x="152117" y="1164362"/>
                  <a:pt x="91880" y="1061050"/>
                  <a:pt x="51919" y="944996"/>
                </a:cubicBezTo>
                <a:cubicBezTo>
                  <a:pt x="-59971" y="620045"/>
                  <a:pt x="14915" y="275946"/>
                  <a:pt x="219565" y="29589"/>
                </a:cubicBezTo>
                <a:close/>
              </a:path>
            </a:pathLst>
          </a:custGeom>
          <a:solidFill>
            <a:srgbClr val="3EB0A5"/>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Ins="144000" anchor="ctr">
            <a:normAutofit/>
          </a:bodyPr>
          <a:lstStyle/>
          <a:p>
            <a:pPr algn="ctr" eaLnBrk="1" fontAlgn="auto" hangingPunct="1">
              <a:spcBef>
                <a:spcPts val="0"/>
              </a:spcBef>
              <a:spcAft>
                <a:spcPts val="0"/>
              </a:spcAft>
              <a:defRPr/>
            </a:pPr>
            <a:r>
              <a:rPr lang="da-DK" altLang="zh-CN" sz="3000" b="1" dirty="0" smtClean="0">
                <a:ln w="12700" cmpd="sng">
                  <a:solidFill>
                    <a:srgbClr val="0070C0"/>
                  </a:solidFill>
                  <a:prstDash val="solid"/>
                </a:ln>
                <a:solidFill>
                  <a:srgbClr val="FFFFFF"/>
                </a:solidFill>
                <a:effectLst>
                  <a:outerShdw blurRad="63500" dir="3600000" algn="tl" rotWithShape="0">
                    <a:srgbClr val="000000">
                      <a:alpha val="70000"/>
                    </a:srgbClr>
                  </a:outerShdw>
                </a:effectLst>
                <a:ea typeface="微软雅黑" panose="020B0503020204020204" pitchFamily="34" charset="-122"/>
              </a:rPr>
              <a:t>structuring</a:t>
            </a:r>
            <a:endParaRPr lang="zh-CN" altLang="en-US" sz="3000" b="1" dirty="0">
              <a:ln w="12700" cmpd="sng">
                <a:solidFill>
                  <a:srgbClr val="0070C0"/>
                </a:solidFill>
                <a:prstDash val="solid"/>
              </a:ln>
              <a:solidFill>
                <a:srgbClr val="FFFFFF"/>
              </a:solidFill>
              <a:effectLst>
                <a:outerShdw blurRad="63500" dir="3600000" algn="tl" rotWithShape="0">
                  <a:srgbClr val="000000">
                    <a:alpha val="70000"/>
                  </a:srgbClr>
                </a:outerShdw>
              </a:effectLst>
              <a:ea typeface="微软雅黑" panose="020B0503020204020204" pitchFamily="34" charset="-122"/>
            </a:endParaRPr>
          </a:p>
        </p:txBody>
      </p:sp>
      <p:sp>
        <p:nvSpPr>
          <p:cNvPr id="7" name="MH_Other_2"/>
          <p:cNvSpPr/>
          <p:nvPr>
            <p:custDataLst>
              <p:tags r:id="rId5"/>
            </p:custDataLst>
          </p:nvPr>
        </p:nvSpPr>
        <p:spPr>
          <a:xfrm>
            <a:off x="5617512" y="1897395"/>
            <a:ext cx="1186737" cy="540163"/>
          </a:xfrm>
          <a:custGeom>
            <a:avLst/>
            <a:gdLst>
              <a:gd name="connsiteX0" fmla="*/ 423207 w 846414"/>
              <a:gd name="connsiteY0" fmla="*/ 0 h 347133"/>
              <a:gd name="connsiteX1" fmla="*/ 846172 w 846414"/>
              <a:gd name="connsiteY1" fmla="*/ 344726 h 347133"/>
              <a:gd name="connsiteX2" fmla="*/ 846414 w 846414"/>
              <a:gd name="connsiteY2" fmla="*/ 347133 h 347133"/>
              <a:gd name="connsiteX3" fmla="*/ 790600 w 846414"/>
              <a:gd name="connsiteY3" fmla="*/ 347133 h 347133"/>
              <a:gd name="connsiteX4" fmla="*/ 771225 w 846414"/>
              <a:gd name="connsiteY4" fmla="*/ 284718 h 347133"/>
              <a:gd name="connsiteX5" fmla="*/ 423207 w 846414"/>
              <a:gd name="connsiteY5" fmla="*/ 54036 h 347133"/>
              <a:gd name="connsiteX6" fmla="*/ 75189 w 846414"/>
              <a:gd name="connsiteY6" fmla="*/ 284718 h 347133"/>
              <a:gd name="connsiteX7" fmla="*/ 55814 w 846414"/>
              <a:gd name="connsiteY7" fmla="*/ 347133 h 347133"/>
              <a:gd name="connsiteX8" fmla="*/ 0 w 846414"/>
              <a:gd name="connsiteY8" fmla="*/ 347133 h 347133"/>
              <a:gd name="connsiteX9" fmla="*/ 242 w 846414"/>
              <a:gd name="connsiteY9" fmla="*/ 344726 h 347133"/>
              <a:gd name="connsiteX10" fmla="*/ 423207 w 846414"/>
              <a:gd name="connsiteY10" fmla="*/ 0 h 34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6414" h="347133">
                <a:moveTo>
                  <a:pt x="423207" y="0"/>
                </a:moveTo>
                <a:cubicBezTo>
                  <a:pt x="631843" y="0"/>
                  <a:pt x="805914" y="147992"/>
                  <a:pt x="846172" y="344726"/>
                </a:cubicBezTo>
                <a:lnTo>
                  <a:pt x="846414" y="347133"/>
                </a:lnTo>
                <a:lnTo>
                  <a:pt x="790600" y="347133"/>
                </a:lnTo>
                <a:lnTo>
                  <a:pt x="771225" y="284718"/>
                </a:lnTo>
                <a:cubicBezTo>
                  <a:pt x="713888" y="149156"/>
                  <a:pt x="579656" y="54036"/>
                  <a:pt x="423207" y="54036"/>
                </a:cubicBezTo>
                <a:cubicBezTo>
                  <a:pt x="266759" y="54036"/>
                  <a:pt x="132527" y="149156"/>
                  <a:pt x="75189" y="284718"/>
                </a:cubicBezTo>
                <a:lnTo>
                  <a:pt x="55814" y="347133"/>
                </a:lnTo>
                <a:lnTo>
                  <a:pt x="0" y="347133"/>
                </a:lnTo>
                <a:lnTo>
                  <a:pt x="242" y="344726"/>
                </a:lnTo>
                <a:cubicBezTo>
                  <a:pt x="40500" y="147992"/>
                  <a:pt x="214571" y="0"/>
                  <a:pt x="423207" y="0"/>
                </a:cubicBezTo>
                <a:close/>
              </a:path>
            </a:pathLst>
          </a:custGeom>
          <a:solidFill>
            <a:srgbClr val="2C7C74"/>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0" anchor="b"/>
          <a:lstStyle/>
          <a:p>
            <a:pPr algn="ctr" eaLnBrk="1" fontAlgn="auto" hangingPunct="1">
              <a:spcBef>
                <a:spcPts val="0"/>
              </a:spcBef>
              <a:spcAft>
                <a:spcPts val="0"/>
              </a:spcAft>
              <a:defRPr/>
            </a:pPr>
            <a:r>
              <a:rPr lang="en-US" altLang="zh-CN" sz="2400" b="1" dirty="0">
                <a:solidFill>
                  <a:schemeClr val="tx1"/>
                </a:solidFill>
                <a:ea typeface="微软雅黑" panose="020B0503020204020204" pitchFamily="34" charset="-122"/>
              </a:rPr>
              <a:t>02</a:t>
            </a:r>
            <a:endParaRPr lang="zh-CN" altLang="en-US" sz="2400" b="1" dirty="0">
              <a:solidFill>
                <a:schemeClr val="tx1"/>
              </a:solidFill>
              <a:ea typeface="微软雅黑" panose="020B0503020204020204" pitchFamily="34" charset="-122"/>
            </a:endParaRPr>
          </a:p>
        </p:txBody>
      </p:sp>
      <p:sp>
        <p:nvSpPr>
          <p:cNvPr id="9" name="矩形 8"/>
          <p:cNvSpPr/>
          <p:nvPr/>
        </p:nvSpPr>
        <p:spPr>
          <a:xfrm>
            <a:off x="2771801" y="337220"/>
            <a:ext cx="364715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华文中宋" pitchFamily="2" charset="-122"/>
                <a:ea typeface="华文中宋" pitchFamily="2" charset="-122"/>
              </a:rPr>
              <a:t>长句的翻译</a:t>
            </a:r>
            <a:endParaRPr lang="zh-CN" alt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华文中宋" pitchFamily="2" charset="-122"/>
              <a:ea typeface="华文中宋" pitchFamily="2" charset="-122"/>
            </a:endParaRPr>
          </a:p>
        </p:txBody>
      </p:sp>
      <p:sp>
        <p:nvSpPr>
          <p:cNvPr id="10" name="矩形 9"/>
          <p:cNvSpPr/>
          <p:nvPr/>
        </p:nvSpPr>
        <p:spPr>
          <a:xfrm>
            <a:off x="2195736" y="3737600"/>
            <a:ext cx="1107996" cy="461665"/>
          </a:xfrm>
          <a:prstGeom prst="rect">
            <a:avLst/>
          </a:prstGeom>
        </p:spPr>
        <p:txBody>
          <a:bodyPr wrap="none">
            <a:spAutoFit/>
          </a:bodyPr>
          <a:lstStyle/>
          <a:p>
            <a:r>
              <a:rPr lang="zh-CN" altLang="en-US" sz="2400" dirty="0" smtClean="0">
                <a:latin typeface="黑体" pitchFamily="49" charset="-122"/>
                <a:ea typeface="黑体" pitchFamily="49" charset="-122"/>
              </a:rPr>
              <a:t>选  词</a:t>
            </a:r>
            <a:endParaRPr lang="zh-CN" altLang="en-US" sz="2400" dirty="0">
              <a:latin typeface="黑体" pitchFamily="49" charset="-122"/>
              <a:ea typeface="黑体" pitchFamily="49" charset="-122"/>
            </a:endParaRPr>
          </a:p>
        </p:txBody>
      </p:sp>
      <p:sp>
        <p:nvSpPr>
          <p:cNvPr id="11" name="矩形 10"/>
          <p:cNvSpPr/>
          <p:nvPr/>
        </p:nvSpPr>
        <p:spPr>
          <a:xfrm>
            <a:off x="5624244" y="3737600"/>
            <a:ext cx="1107996" cy="461665"/>
          </a:xfrm>
          <a:prstGeom prst="rect">
            <a:avLst/>
          </a:prstGeom>
        </p:spPr>
        <p:txBody>
          <a:bodyPr wrap="none">
            <a:spAutoFit/>
          </a:bodyPr>
          <a:lstStyle/>
          <a:p>
            <a:r>
              <a:rPr lang="zh-CN" altLang="en-US" sz="2400" dirty="0" smtClean="0">
                <a:latin typeface="黑体" pitchFamily="49" charset="-122"/>
                <a:ea typeface="黑体" pitchFamily="49" charset="-122"/>
              </a:rPr>
              <a:t>结  构</a:t>
            </a:r>
            <a:endParaRPr lang="zh-CN" altLang="en-US" sz="2400" dirty="0">
              <a:latin typeface="黑体" pitchFamily="49" charset="-122"/>
              <a:ea typeface="黑体" pitchFamily="49" charset="-122"/>
            </a:endParaRPr>
          </a:p>
        </p:txBody>
      </p:sp>
    </p:spTree>
    <p:custDataLst>
      <p:tags r:id="rId1"/>
    </p:custData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t>Time goes fast for one who has a sense of beauty, when there are pretty children in a pool and a young Diana on the edge, to receive with wonder anything you can catch! </a:t>
            </a:r>
            <a:endParaRPr lang="zh-CN" altLang="en-US" sz="3200" dirty="0"/>
          </a:p>
        </p:txBody>
      </p:sp>
    </p:spTree>
  </p:cSld>
  <p:clrMapOvr>
    <a:masterClrMapping/>
  </p:clrMapOvr>
  <p:transition spd="med">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who has a sense of beauty, when there are pretty children in a pool and a young Diana on the edge, to receive with wonder anything you can catch! </a:t>
            </a:r>
            <a:endParaRPr lang="zh-CN" altLang="en-US" sz="3200" dirty="0"/>
          </a:p>
        </p:txBody>
      </p:sp>
      <p:sp>
        <p:nvSpPr>
          <p:cNvPr id="4" name="内容占位符 2"/>
          <p:cNvSpPr txBox="1">
            <a:spLocks/>
          </p:cNvSpPr>
          <p:nvPr/>
        </p:nvSpPr>
        <p:spPr>
          <a:xfrm>
            <a:off x="467544" y="3271878"/>
            <a:ext cx="8229600" cy="1800200"/>
          </a:xfrm>
          <a:prstGeom prst="rect">
            <a:avLst/>
          </a:prstGeom>
        </p:spPr>
        <p:txBody>
          <a:bodyPr vert="horz" lIns="91440" tIns="45720" rIns="91440" bIns="45720" rtlCol="0">
            <a:normAutofit/>
          </a:bodyPr>
          <a:lstStyle/>
          <a:p>
            <a:pPr algn="just"/>
            <a:r>
              <a:rPr lang="zh-CN" altLang="en-US" sz="2800" b="1" dirty="0" smtClean="0">
                <a:solidFill>
                  <a:srgbClr val="FF0000"/>
                </a:solidFill>
                <a:latin typeface="楷体" pitchFamily="49" charset="-122"/>
                <a:ea typeface="楷体" pitchFamily="49" charset="-122"/>
              </a:rPr>
              <a:t>①时间过得很快！</a:t>
            </a:r>
          </a:p>
        </p:txBody>
      </p:sp>
      <p:sp>
        <p:nvSpPr>
          <p:cNvPr id="5" name="矩形 4"/>
          <p:cNvSpPr/>
          <p:nvPr/>
        </p:nvSpPr>
        <p:spPr>
          <a:xfrm>
            <a:off x="1691680" y="1059408"/>
            <a:ext cx="417102" cy="369332"/>
          </a:xfrm>
          <a:prstGeom prst="rect">
            <a:avLst/>
          </a:prstGeom>
        </p:spPr>
        <p:txBody>
          <a:bodyPr wrap="none">
            <a:spAutoFit/>
          </a:bodyPr>
          <a:lstStyle/>
          <a:p>
            <a:r>
              <a:rPr lang="zh-CN" altLang="en-US" b="1" dirty="0" smtClean="0">
                <a:solidFill>
                  <a:srgbClr val="FF0000"/>
                </a:solidFill>
                <a:latin typeface="楷体" pitchFamily="49" charset="-122"/>
                <a:ea typeface="楷体" pitchFamily="49" charset="-122"/>
              </a:rPr>
              <a:t>①</a:t>
            </a:r>
            <a:endParaRPr lang="zh-CN" altLang="en-US" dirty="0"/>
          </a:p>
        </p:txBody>
      </p:sp>
      <p:cxnSp>
        <p:nvCxnSpPr>
          <p:cNvPr id="7" name="直接连接符 6"/>
          <p:cNvCxnSpPr/>
          <p:nvPr/>
        </p:nvCxnSpPr>
        <p:spPr>
          <a:xfrm>
            <a:off x="467544" y="1119415"/>
            <a:ext cx="2736304" cy="0"/>
          </a:xfrm>
          <a:prstGeom prst="line">
            <a:avLst/>
          </a:prstGeom>
          <a:ln w="22225">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a:t>
            </a:r>
            <a:r>
              <a:rPr lang="en-US" altLang="zh-CN" sz="3200" dirty="0" smtClean="0">
                <a:solidFill>
                  <a:srgbClr val="0066FF"/>
                </a:solidFill>
              </a:rPr>
              <a:t>who has a sense of beauty</a:t>
            </a:r>
            <a:r>
              <a:rPr lang="en-US" altLang="zh-CN" sz="3200" dirty="0" smtClean="0"/>
              <a:t>, when there are pretty children in a pool and a young Diana on the edge, to receive with wonder anything you can catch! </a:t>
            </a:r>
            <a:endParaRPr lang="zh-CN" altLang="en-US" sz="3200" dirty="0"/>
          </a:p>
        </p:txBody>
      </p:sp>
      <p:sp>
        <p:nvSpPr>
          <p:cNvPr id="4" name="内容占位符 2"/>
          <p:cNvSpPr txBox="1">
            <a:spLocks/>
          </p:cNvSpPr>
          <p:nvPr/>
        </p:nvSpPr>
        <p:spPr>
          <a:xfrm>
            <a:off x="467544" y="3271878"/>
            <a:ext cx="8229600" cy="1800200"/>
          </a:xfrm>
          <a:prstGeom prst="rect">
            <a:avLst/>
          </a:prstGeom>
        </p:spPr>
        <p:txBody>
          <a:bodyPr vert="horz" lIns="91440" tIns="45720" rIns="91440" bIns="45720" rtlCol="0">
            <a:normAutofit/>
          </a:bodyPr>
          <a:lstStyle/>
          <a:p>
            <a:pPr algn="just"/>
            <a:r>
              <a:rPr lang="zh-CN" altLang="en-US" sz="2800" b="1" dirty="0" smtClean="0">
                <a:solidFill>
                  <a:srgbClr val="FF0000"/>
                </a:solidFill>
                <a:latin typeface="楷体" pitchFamily="49" charset="-122"/>
                <a:ea typeface="楷体" pitchFamily="49" charset="-122"/>
              </a:rPr>
              <a:t>①时间过得很快！</a:t>
            </a:r>
            <a:endParaRPr lang="en-US" altLang="zh-CN" sz="2800" b="1" dirty="0" smtClean="0">
              <a:solidFill>
                <a:srgbClr val="FF0000"/>
              </a:solidFill>
              <a:latin typeface="楷体" pitchFamily="49" charset="-122"/>
              <a:ea typeface="楷体" pitchFamily="49" charset="-122"/>
            </a:endParaRPr>
          </a:p>
          <a:p>
            <a:pPr algn="just"/>
            <a:r>
              <a:rPr lang="zh-CN" altLang="en-US" sz="2800" b="1" dirty="0" smtClean="0">
                <a:solidFill>
                  <a:srgbClr val="0066FF"/>
                </a:solidFill>
                <a:latin typeface="楷体" pitchFamily="49" charset="-122"/>
                <a:ea typeface="楷体" pitchFamily="49" charset="-122"/>
              </a:rPr>
              <a:t>②一个有美感的人，</a:t>
            </a:r>
            <a:endParaRPr lang="en-US" altLang="zh-CN" sz="2800" b="1" dirty="0" smtClean="0">
              <a:solidFill>
                <a:srgbClr val="0066FF"/>
              </a:solidFill>
              <a:latin typeface="楷体" pitchFamily="49" charset="-122"/>
              <a:ea typeface="楷体" pitchFamily="49" charset="-122"/>
            </a:endParaRPr>
          </a:p>
          <a:p>
            <a:pPr algn="just"/>
            <a:endParaRPr lang="zh-CN" altLang="en-US" sz="2800" b="1" dirty="0" smtClean="0">
              <a:solidFill>
                <a:srgbClr val="FF0000"/>
              </a:solidFill>
              <a:latin typeface="楷体" pitchFamily="49" charset="-122"/>
              <a:ea typeface="楷体" pitchFamily="49" charset="-122"/>
            </a:endParaRPr>
          </a:p>
        </p:txBody>
      </p:sp>
      <p:cxnSp>
        <p:nvCxnSpPr>
          <p:cNvPr id="5" name="直接连接符 4"/>
          <p:cNvCxnSpPr/>
          <p:nvPr/>
        </p:nvCxnSpPr>
        <p:spPr>
          <a:xfrm>
            <a:off x="467544" y="1100207"/>
            <a:ext cx="2736304" cy="0"/>
          </a:xfrm>
          <a:prstGeom prst="line">
            <a:avLst/>
          </a:prstGeom>
          <a:ln w="22225">
            <a:solidFill>
              <a:srgbClr val="FF0000"/>
            </a:solidFill>
          </a:ln>
        </p:spPr>
        <p:style>
          <a:lnRef idx="1">
            <a:schemeClr val="dk1"/>
          </a:lnRef>
          <a:fillRef idx="0">
            <a:schemeClr val="dk1"/>
          </a:fillRef>
          <a:effectRef idx="0">
            <a:schemeClr val="dk1"/>
          </a:effectRef>
          <a:fontRef idx="minor">
            <a:schemeClr val="tx1"/>
          </a:fontRef>
        </p:style>
      </p:cxnSp>
      <p:sp>
        <p:nvSpPr>
          <p:cNvPr id="6" name="矩形 5"/>
          <p:cNvSpPr/>
          <p:nvPr/>
        </p:nvSpPr>
        <p:spPr>
          <a:xfrm>
            <a:off x="1691680" y="1040200"/>
            <a:ext cx="417102" cy="369332"/>
          </a:xfrm>
          <a:prstGeom prst="rect">
            <a:avLst/>
          </a:prstGeom>
        </p:spPr>
        <p:txBody>
          <a:bodyPr wrap="none">
            <a:spAutoFit/>
          </a:bodyPr>
          <a:lstStyle/>
          <a:p>
            <a:r>
              <a:rPr lang="zh-CN" altLang="en-US" b="1" dirty="0" smtClean="0">
                <a:solidFill>
                  <a:srgbClr val="FF0000"/>
                </a:solidFill>
                <a:latin typeface="楷体" pitchFamily="49" charset="-122"/>
                <a:ea typeface="楷体" pitchFamily="49" charset="-122"/>
              </a:rPr>
              <a:t>①</a:t>
            </a:r>
            <a:endParaRPr lang="zh-CN" altLang="en-US" dirty="0"/>
          </a:p>
        </p:txBody>
      </p:sp>
      <p:cxnSp>
        <p:nvCxnSpPr>
          <p:cNvPr id="7" name="直接连接符 6"/>
          <p:cNvCxnSpPr/>
          <p:nvPr/>
        </p:nvCxnSpPr>
        <p:spPr>
          <a:xfrm>
            <a:off x="4932040" y="1100207"/>
            <a:ext cx="3672408"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a:off x="467544" y="1760280"/>
            <a:ext cx="1296144"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sp>
        <p:nvSpPr>
          <p:cNvPr id="12" name="矩形 11"/>
          <p:cNvSpPr/>
          <p:nvPr/>
        </p:nvSpPr>
        <p:spPr>
          <a:xfrm>
            <a:off x="6876256" y="1040200"/>
            <a:ext cx="417102" cy="369332"/>
          </a:xfrm>
          <a:prstGeom prst="rect">
            <a:avLst/>
          </a:prstGeom>
        </p:spPr>
        <p:txBody>
          <a:bodyPr wrap="none">
            <a:spAutoFit/>
          </a:bodyPr>
          <a:lstStyle/>
          <a:p>
            <a:r>
              <a:rPr lang="zh-CN" altLang="en-US" b="1" dirty="0" smtClean="0">
                <a:solidFill>
                  <a:srgbClr val="0066FF"/>
                </a:solidFill>
                <a:latin typeface="楷体" pitchFamily="49" charset="-122"/>
                <a:ea typeface="楷体" pitchFamily="49" charset="-122"/>
              </a:rPr>
              <a:t>②</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a:t>
            </a:r>
            <a:r>
              <a:rPr lang="en-US" altLang="zh-CN" sz="3200" dirty="0" smtClean="0">
                <a:solidFill>
                  <a:srgbClr val="0066FF"/>
                </a:solidFill>
              </a:rPr>
              <a:t>who has a sense of beauty</a:t>
            </a:r>
            <a:r>
              <a:rPr lang="en-US" altLang="zh-CN" sz="3200" dirty="0" smtClean="0"/>
              <a:t>, when </a:t>
            </a:r>
            <a:r>
              <a:rPr lang="en-US" altLang="zh-CN" sz="3200" dirty="0" smtClean="0">
                <a:solidFill>
                  <a:srgbClr val="FF00FF"/>
                </a:solidFill>
              </a:rPr>
              <a:t>there are pretty children in a pool and a young Diana on the edge</a:t>
            </a:r>
            <a:r>
              <a:rPr lang="en-US" altLang="zh-CN" sz="3200" dirty="0" smtClean="0"/>
              <a:t>, to receive with wonder anything you can catch! </a:t>
            </a:r>
            <a:endParaRPr lang="zh-CN" altLang="en-US" sz="3200" dirty="0"/>
          </a:p>
        </p:txBody>
      </p:sp>
      <p:sp>
        <p:nvSpPr>
          <p:cNvPr id="4" name="内容占位符 2"/>
          <p:cNvSpPr txBox="1">
            <a:spLocks/>
          </p:cNvSpPr>
          <p:nvPr/>
        </p:nvSpPr>
        <p:spPr>
          <a:xfrm>
            <a:off x="467544" y="3303228"/>
            <a:ext cx="8229600" cy="1800200"/>
          </a:xfrm>
          <a:prstGeom prst="rect">
            <a:avLst/>
          </a:prstGeom>
        </p:spPr>
        <p:txBody>
          <a:bodyPr vert="horz" lIns="91440" tIns="45720" rIns="91440" bIns="45720" rtlCol="0">
            <a:normAutofit/>
          </a:bodyPr>
          <a:lstStyle/>
          <a:p>
            <a:pPr algn="just"/>
            <a:r>
              <a:rPr lang="zh-CN" altLang="en-US" sz="2800" b="1" dirty="0" smtClean="0">
                <a:solidFill>
                  <a:srgbClr val="FF0000"/>
                </a:solidFill>
                <a:latin typeface="楷体" pitchFamily="49" charset="-122"/>
                <a:ea typeface="楷体" pitchFamily="49" charset="-122"/>
              </a:rPr>
              <a:t>①时间过得很快！</a:t>
            </a:r>
            <a:endParaRPr lang="en-US" altLang="zh-CN" sz="2800" b="1" dirty="0" smtClean="0">
              <a:solidFill>
                <a:srgbClr val="FF0000"/>
              </a:solidFill>
              <a:latin typeface="楷体" pitchFamily="49" charset="-122"/>
              <a:ea typeface="楷体" pitchFamily="49" charset="-122"/>
            </a:endParaRPr>
          </a:p>
          <a:p>
            <a:pPr algn="just"/>
            <a:r>
              <a:rPr lang="zh-CN" altLang="en-US" sz="2800" b="1" dirty="0" smtClean="0">
                <a:solidFill>
                  <a:srgbClr val="0066FF"/>
                </a:solidFill>
                <a:latin typeface="楷体" pitchFamily="49" charset="-122"/>
                <a:ea typeface="楷体" pitchFamily="49" charset="-122"/>
              </a:rPr>
              <a:t>②一个有美感的人，</a:t>
            </a:r>
            <a:endParaRPr lang="en-US" altLang="zh-CN" sz="2800" b="1" dirty="0" smtClean="0">
              <a:solidFill>
                <a:srgbClr val="0066FF"/>
              </a:solidFill>
              <a:latin typeface="楷体" pitchFamily="49" charset="-122"/>
              <a:ea typeface="楷体" pitchFamily="49" charset="-122"/>
            </a:endParaRPr>
          </a:p>
          <a:p>
            <a:pPr algn="just"/>
            <a:r>
              <a:rPr lang="zh-CN" altLang="en-US" sz="2800" b="1" dirty="0" smtClean="0">
                <a:solidFill>
                  <a:srgbClr val="FF00FF"/>
                </a:solidFill>
                <a:latin typeface="楷体" pitchFamily="49" charset="-122"/>
                <a:ea typeface="楷体" pitchFamily="49" charset="-122"/>
              </a:rPr>
              <a:t>③孩子们站在池塘里，年轻的黛安娜在池边，</a:t>
            </a:r>
            <a:endParaRPr lang="en-US" altLang="zh-CN" sz="2800" b="1" dirty="0" smtClean="0">
              <a:solidFill>
                <a:srgbClr val="FF00FF"/>
              </a:solidFill>
              <a:latin typeface="楷体" pitchFamily="49" charset="-122"/>
              <a:ea typeface="楷体" pitchFamily="49" charset="-122"/>
            </a:endParaRPr>
          </a:p>
          <a:p>
            <a:pPr algn="just"/>
            <a:endParaRPr lang="en-US" altLang="zh-CN" sz="2800" b="1" dirty="0" smtClean="0">
              <a:solidFill>
                <a:srgbClr val="0066FF"/>
              </a:solidFill>
              <a:latin typeface="楷体" pitchFamily="49" charset="-122"/>
              <a:ea typeface="楷体" pitchFamily="49" charset="-122"/>
            </a:endParaRPr>
          </a:p>
          <a:p>
            <a:pPr algn="just"/>
            <a:endParaRPr lang="zh-CN" altLang="en-US" sz="2800" b="1" dirty="0" smtClean="0">
              <a:solidFill>
                <a:srgbClr val="FF0000"/>
              </a:solidFill>
              <a:latin typeface="楷体" pitchFamily="49" charset="-122"/>
              <a:ea typeface="楷体" pitchFamily="49" charset="-122"/>
            </a:endParaRPr>
          </a:p>
        </p:txBody>
      </p:sp>
      <p:cxnSp>
        <p:nvCxnSpPr>
          <p:cNvPr id="5" name="直接连接符 4"/>
          <p:cNvCxnSpPr/>
          <p:nvPr/>
        </p:nvCxnSpPr>
        <p:spPr>
          <a:xfrm>
            <a:off x="467544" y="1131557"/>
            <a:ext cx="2736304" cy="0"/>
          </a:xfrm>
          <a:prstGeom prst="line">
            <a:avLst/>
          </a:prstGeom>
          <a:ln w="22225">
            <a:solidFill>
              <a:srgbClr val="FF0000"/>
            </a:solidFill>
          </a:ln>
        </p:spPr>
        <p:style>
          <a:lnRef idx="1">
            <a:schemeClr val="dk1"/>
          </a:lnRef>
          <a:fillRef idx="0">
            <a:schemeClr val="dk1"/>
          </a:fillRef>
          <a:effectRef idx="0">
            <a:schemeClr val="dk1"/>
          </a:effectRef>
          <a:fontRef idx="minor">
            <a:schemeClr val="tx1"/>
          </a:fontRef>
        </p:style>
      </p:cxnSp>
      <p:sp>
        <p:nvSpPr>
          <p:cNvPr id="6" name="矩形 5"/>
          <p:cNvSpPr/>
          <p:nvPr/>
        </p:nvSpPr>
        <p:spPr>
          <a:xfrm>
            <a:off x="1691680" y="1071550"/>
            <a:ext cx="417102" cy="369332"/>
          </a:xfrm>
          <a:prstGeom prst="rect">
            <a:avLst/>
          </a:prstGeom>
        </p:spPr>
        <p:txBody>
          <a:bodyPr wrap="none">
            <a:spAutoFit/>
          </a:bodyPr>
          <a:lstStyle/>
          <a:p>
            <a:r>
              <a:rPr lang="zh-CN" altLang="en-US" b="1" dirty="0" smtClean="0">
                <a:solidFill>
                  <a:srgbClr val="FF0000"/>
                </a:solidFill>
                <a:latin typeface="楷体" pitchFamily="49" charset="-122"/>
                <a:ea typeface="楷体" pitchFamily="49" charset="-122"/>
              </a:rPr>
              <a:t>①</a:t>
            </a:r>
            <a:endParaRPr lang="zh-CN" altLang="en-US" dirty="0"/>
          </a:p>
        </p:txBody>
      </p:sp>
      <p:cxnSp>
        <p:nvCxnSpPr>
          <p:cNvPr id="7" name="直接连接符 6"/>
          <p:cNvCxnSpPr/>
          <p:nvPr/>
        </p:nvCxnSpPr>
        <p:spPr>
          <a:xfrm>
            <a:off x="4932040" y="1131557"/>
            <a:ext cx="3672408"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a:off x="467544" y="1714492"/>
            <a:ext cx="1296144"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sp>
        <p:nvSpPr>
          <p:cNvPr id="12" name="矩形 11"/>
          <p:cNvSpPr/>
          <p:nvPr/>
        </p:nvSpPr>
        <p:spPr>
          <a:xfrm>
            <a:off x="6876256" y="1071550"/>
            <a:ext cx="417102" cy="369332"/>
          </a:xfrm>
          <a:prstGeom prst="rect">
            <a:avLst/>
          </a:prstGeom>
        </p:spPr>
        <p:txBody>
          <a:bodyPr wrap="none">
            <a:spAutoFit/>
          </a:bodyPr>
          <a:lstStyle/>
          <a:p>
            <a:r>
              <a:rPr lang="zh-CN" altLang="en-US" b="1" dirty="0" smtClean="0">
                <a:solidFill>
                  <a:srgbClr val="0066FF"/>
                </a:solidFill>
                <a:latin typeface="楷体" pitchFamily="49" charset="-122"/>
                <a:ea typeface="楷体" pitchFamily="49" charset="-122"/>
              </a:rPr>
              <a:t>②</a:t>
            </a:r>
            <a:endParaRPr lang="zh-CN" altLang="en-US" dirty="0"/>
          </a:p>
        </p:txBody>
      </p:sp>
      <p:cxnSp>
        <p:nvCxnSpPr>
          <p:cNvPr id="9" name="直接连接符 8"/>
          <p:cNvCxnSpPr/>
          <p:nvPr/>
        </p:nvCxnSpPr>
        <p:spPr>
          <a:xfrm>
            <a:off x="3059832" y="1803061"/>
            <a:ext cx="5472608" cy="0"/>
          </a:xfrm>
          <a:prstGeom prst="line">
            <a:avLst/>
          </a:prstGeom>
          <a:ln w="22225">
            <a:solidFill>
              <a:srgbClr val="FF00FF"/>
            </a:solidFill>
          </a:ln>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467544" y="2571748"/>
            <a:ext cx="6264696" cy="0"/>
          </a:xfrm>
          <a:prstGeom prst="line">
            <a:avLst/>
          </a:prstGeom>
          <a:ln w="22225">
            <a:solidFill>
              <a:srgbClr val="FF00FF"/>
            </a:solidFill>
          </a:ln>
        </p:spPr>
        <p:style>
          <a:lnRef idx="1">
            <a:schemeClr val="dk1"/>
          </a:lnRef>
          <a:fillRef idx="0">
            <a:schemeClr val="dk1"/>
          </a:fillRef>
          <a:effectRef idx="0">
            <a:schemeClr val="dk1"/>
          </a:effectRef>
          <a:fontRef idx="minor">
            <a:schemeClr val="tx1"/>
          </a:fontRef>
        </p:style>
      </p:cxnSp>
      <p:sp>
        <p:nvSpPr>
          <p:cNvPr id="15" name="矩形 14"/>
          <p:cNvSpPr/>
          <p:nvPr/>
        </p:nvSpPr>
        <p:spPr>
          <a:xfrm>
            <a:off x="6732240" y="1743054"/>
            <a:ext cx="417102" cy="369332"/>
          </a:xfrm>
          <a:prstGeom prst="rect">
            <a:avLst/>
          </a:prstGeom>
        </p:spPr>
        <p:txBody>
          <a:bodyPr wrap="none">
            <a:spAutoFit/>
          </a:bodyPr>
          <a:lstStyle/>
          <a:p>
            <a:r>
              <a:rPr lang="zh-CN" altLang="en-US" b="1" dirty="0" smtClean="0">
                <a:solidFill>
                  <a:srgbClr val="FF00FF"/>
                </a:solidFill>
                <a:latin typeface="楷体" pitchFamily="49" charset="-122"/>
                <a:ea typeface="楷体" pitchFamily="49" charset="-122"/>
              </a:rPr>
              <a:t>③</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783153"/>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黑体" pitchFamily="49" charset="-122"/>
              </a:rPr>
              <a:t>长句的翻译</a:t>
            </a:r>
            <a:endParaRPr lang="zh-CN" alt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黑体" pitchFamily="49" charset="-122"/>
            </a:endParaRPr>
          </a:p>
        </p:txBody>
      </p:sp>
      <p:sp>
        <p:nvSpPr>
          <p:cNvPr id="4" name="标题 1"/>
          <p:cNvSpPr txBox="1">
            <a:spLocks/>
          </p:cNvSpPr>
          <p:nvPr/>
        </p:nvSpPr>
        <p:spPr>
          <a:xfrm>
            <a:off x="3357554" y="833423"/>
            <a:ext cx="2500330" cy="66409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3200" b="1" i="0" u="none" strike="noStrike" kern="1200" normalizeH="0" baseline="0" noProof="0" dirty="0" smtClean="0">
                <a:uLnTx/>
                <a:uFillTx/>
                <a:latin typeface="楷体" pitchFamily="49" charset="-122"/>
                <a:ea typeface="楷体" pitchFamily="49" charset="-122"/>
                <a:cs typeface="+mj-cs"/>
              </a:rPr>
              <a:t>（逆序法）</a:t>
            </a:r>
            <a:endParaRPr kumimoji="0" lang="zh-CN" altLang="en-US" sz="3200" b="1" i="0" u="none" strike="noStrike" kern="1200" normalizeH="0" baseline="0" noProof="0" dirty="0">
              <a:uLnTx/>
              <a:uFillTx/>
              <a:latin typeface="楷体" pitchFamily="49" charset="-122"/>
              <a:ea typeface="楷体" pitchFamily="49" charset="-122"/>
              <a:cs typeface="+mj-cs"/>
            </a:endParaRPr>
          </a:p>
        </p:txBody>
      </p:sp>
      <p:cxnSp>
        <p:nvCxnSpPr>
          <p:cNvPr id="5" name="MH_Other_1"/>
          <p:cNvCxnSpPr/>
          <p:nvPr>
            <p:custDataLst>
              <p:tags r:id="rId1"/>
            </p:custDataLst>
          </p:nvPr>
        </p:nvCxnSpPr>
        <p:spPr>
          <a:xfrm flipH="1">
            <a:off x="1188999" y="2133868"/>
            <a:ext cx="1136650" cy="887677"/>
          </a:xfrm>
          <a:prstGeom prst="line">
            <a:avLst/>
          </a:prstGeom>
          <a:ln w="38100">
            <a:solidFill>
              <a:srgbClr val="00A8E7"/>
            </a:solidFill>
          </a:ln>
        </p:spPr>
        <p:style>
          <a:lnRef idx="1">
            <a:schemeClr val="accent1"/>
          </a:lnRef>
          <a:fillRef idx="0">
            <a:schemeClr val="accent1"/>
          </a:fillRef>
          <a:effectRef idx="0">
            <a:schemeClr val="accent1"/>
          </a:effectRef>
          <a:fontRef idx="minor">
            <a:schemeClr val="tx1"/>
          </a:fontRef>
        </p:style>
      </p:cxnSp>
      <p:sp>
        <p:nvSpPr>
          <p:cNvPr id="6" name="MH_Other_2"/>
          <p:cNvSpPr/>
          <p:nvPr>
            <p:custDataLst>
              <p:tags r:id="rId2"/>
            </p:custDataLst>
          </p:nvPr>
        </p:nvSpPr>
        <p:spPr>
          <a:xfrm>
            <a:off x="600038" y="2653774"/>
            <a:ext cx="827087" cy="31220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00A8E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lstStyle/>
          <a:p>
            <a:pPr algn="ctr" eaLnBrk="1" fontAlgn="auto" hangingPunct="1">
              <a:spcBef>
                <a:spcPts val="0"/>
              </a:spcBef>
              <a:spcAft>
                <a:spcPts val="0"/>
              </a:spcAft>
              <a:defRPr/>
            </a:pPr>
            <a:endParaRPr lang="zh-CN" altLang="en-US" sz="2800" b="1">
              <a:solidFill>
                <a:schemeClr val="accent1">
                  <a:lumMod val="50000"/>
                </a:schemeClr>
              </a:solidFill>
              <a:latin typeface="Agency FB" panose="020B0503020202020204" pitchFamily="34" charset="0"/>
              <a:ea typeface="微软雅黑" panose="020B0503020204020204" pitchFamily="34" charset="-122"/>
            </a:endParaRPr>
          </a:p>
        </p:txBody>
      </p:sp>
      <p:sp>
        <p:nvSpPr>
          <p:cNvPr id="7" name="MH_SubTitle_1"/>
          <p:cNvSpPr txBox="1">
            <a:spLocks noChangeArrowheads="1"/>
          </p:cNvSpPr>
          <p:nvPr>
            <p:custDataLst>
              <p:tags r:id="rId3"/>
            </p:custDataLst>
          </p:nvPr>
        </p:nvSpPr>
        <p:spPr bwMode="auto">
          <a:xfrm>
            <a:off x="1785899" y="2530743"/>
            <a:ext cx="6929505" cy="803010"/>
          </a:xfrm>
          <a:prstGeom prst="rect">
            <a:avLst/>
          </a:prstGeom>
          <a:noFill/>
          <a:ln w="9525">
            <a:noFill/>
            <a:miter lim="800000"/>
            <a:headEnd/>
            <a:tailEnd/>
          </a:ln>
        </p:spPr>
        <p:txBody>
          <a:bodyPr anchor="ctr"/>
          <a:lstStyle/>
          <a:p>
            <a:pPr eaLnBrk="1" hangingPunct="1"/>
            <a:r>
              <a:rPr lang="da-DK" altLang="zh-CN" sz="2800" dirty="0" smtClean="0">
                <a:solidFill>
                  <a:srgbClr val="00A8E7"/>
                </a:solidFill>
                <a:ea typeface="微软雅黑" pitchFamily="34" charset="-122"/>
              </a:rPr>
              <a:t>To know the different sentence structures of Chinese and English languages </a:t>
            </a:r>
            <a:endParaRPr lang="zh-CN" altLang="en-US" sz="2800" dirty="0">
              <a:solidFill>
                <a:srgbClr val="00A8E7"/>
              </a:solidFill>
              <a:ea typeface="微软雅黑" pitchFamily="34" charset="-122"/>
            </a:endParaRPr>
          </a:p>
        </p:txBody>
      </p:sp>
      <p:sp>
        <p:nvSpPr>
          <p:cNvPr id="8" name="MH_Other_3"/>
          <p:cNvSpPr txBox="1">
            <a:spLocks noChangeArrowheads="1"/>
          </p:cNvSpPr>
          <p:nvPr>
            <p:custDataLst>
              <p:tags r:id="rId4"/>
            </p:custDataLst>
          </p:nvPr>
        </p:nvSpPr>
        <p:spPr bwMode="auto">
          <a:xfrm>
            <a:off x="571463" y="1940722"/>
            <a:ext cx="879475" cy="713052"/>
          </a:xfrm>
          <a:prstGeom prst="rect">
            <a:avLst/>
          </a:prstGeom>
          <a:noFill/>
          <a:ln w="9525">
            <a:noFill/>
            <a:miter lim="800000"/>
            <a:headEnd/>
            <a:tailEnd/>
          </a:ln>
        </p:spPr>
        <p:txBody>
          <a:bodyPr lIns="0" tIns="0" rIns="0" bIns="0" anchor="b"/>
          <a:lstStyle/>
          <a:p>
            <a:pPr algn="ctr" eaLnBrk="1" hangingPunct="1"/>
            <a:r>
              <a:rPr lang="da-DK" altLang="zh-CN" sz="3600" b="1" dirty="0">
                <a:solidFill>
                  <a:srgbClr val="00A8E7"/>
                </a:solidFill>
                <a:latin typeface="Agency FB" pitchFamily="34" charset="0"/>
                <a:ea typeface="微软雅黑" pitchFamily="34" charset="-122"/>
              </a:rPr>
              <a:t>A</a:t>
            </a:r>
            <a:endParaRPr lang="zh-CN" altLang="en-US" sz="3600" b="1" dirty="0">
              <a:solidFill>
                <a:srgbClr val="00A8E7"/>
              </a:solidFill>
              <a:latin typeface="Agency FB" pitchFamily="34" charset="0"/>
              <a:ea typeface="微软雅黑" pitchFamily="34" charset="-122"/>
            </a:endParaRPr>
          </a:p>
        </p:txBody>
      </p:sp>
      <p:cxnSp>
        <p:nvCxnSpPr>
          <p:cNvPr id="9" name="MH_Other_4"/>
          <p:cNvCxnSpPr/>
          <p:nvPr>
            <p:custDataLst>
              <p:tags r:id="rId5"/>
            </p:custDataLst>
          </p:nvPr>
        </p:nvCxnSpPr>
        <p:spPr>
          <a:xfrm flipH="1">
            <a:off x="1117570" y="3622150"/>
            <a:ext cx="1136650" cy="887677"/>
          </a:xfrm>
          <a:prstGeom prst="line">
            <a:avLst/>
          </a:prstGeom>
          <a:ln w="38100">
            <a:solidFill>
              <a:srgbClr val="FB6F21"/>
            </a:solidFill>
          </a:ln>
        </p:spPr>
        <p:style>
          <a:lnRef idx="1">
            <a:schemeClr val="accent1"/>
          </a:lnRef>
          <a:fillRef idx="0">
            <a:schemeClr val="accent1"/>
          </a:fillRef>
          <a:effectRef idx="0">
            <a:schemeClr val="accent1"/>
          </a:effectRef>
          <a:fontRef idx="minor">
            <a:schemeClr val="tx1"/>
          </a:fontRef>
        </p:style>
      </p:cxnSp>
      <p:sp>
        <p:nvSpPr>
          <p:cNvPr id="10" name="MH_Other_5"/>
          <p:cNvSpPr/>
          <p:nvPr>
            <p:custDataLst>
              <p:tags r:id="rId6"/>
            </p:custDataLst>
          </p:nvPr>
        </p:nvSpPr>
        <p:spPr>
          <a:xfrm>
            <a:off x="528609" y="4142056"/>
            <a:ext cx="827087" cy="31220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FB6F2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lstStyle/>
          <a:p>
            <a:pPr algn="ctr" eaLnBrk="1" fontAlgn="auto" hangingPunct="1">
              <a:spcBef>
                <a:spcPts val="0"/>
              </a:spcBef>
              <a:spcAft>
                <a:spcPts val="0"/>
              </a:spcAft>
              <a:defRPr/>
            </a:pPr>
            <a:endParaRPr lang="zh-CN" altLang="en-US" sz="2800" b="1">
              <a:solidFill>
                <a:schemeClr val="accent1">
                  <a:lumMod val="50000"/>
                </a:schemeClr>
              </a:solidFill>
              <a:latin typeface="Agency FB" panose="020B0503020202020204" pitchFamily="34" charset="0"/>
              <a:ea typeface="微软雅黑" panose="020B0503020204020204" pitchFamily="34" charset="-122"/>
            </a:endParaRPr>
          </a:p>
        </p:txBody>
      </p:sp>
      <p:sp>
        <p:nvSpPr>
          <p:cNvPr id="11" name="MH_SubTitle_2"/>
          <p:cNvSpPr txBox="1">
            <a:spLocks noChangeArrowheads="1"/>
          </p:cNvSpPr>
          <p:nvPr>
            <p:custDataLst>
              <p:tags r:id="rId7"/>
            </p:custDataLst>
          </p:nvPr>
        </p:nvSpPr>
        <p:spPr bwMode="auto">
          <a:xfrm>
            <a:off x="1714470" y="4019025"/>
            <a:ext cx="6786620" cy="801688"/>
          </a:xfrm>
          <a:prstGeom prst="rect">
            <a:avLst/>
          </a:prstGeom>
          <a:noFill/>
          <a:ln w="9525">
            <a:noFill/>
            <a:miter lim="800000"/>
            <a:headEnd/>
            <a:tailEnd/>
          </a:ln>
        </p:spPr>
        <p:txBody>
          <a:bodyPr anchor="ctr"/>
          <a:lstStyle/>
          <a:p>
            <a:pPr eaLnBrk="1" hangingPunct="1"/>
            <a:r>
              <a:rPr lang="da-DK" altLang="zh-CN" sz="2800" dirty="0" smtClean="0">
                <a:solidFill>
                  <a:srgbClr val="FB6F21"/>
                </a:solidFill>
                <a:ea typeface="微软雅黑" pitchFamily="34" charset="-122"/>
              </a:rPr>
              <a:t>To master the skills of translating long English sentences into Chinese</a:t>
            </a:r>
            <a:endParaRPr lang="zh-CN" altLang="en-US" sz="2800" dirty="0">
              <a:solidFill>
                <a:srgbClr val="FB6F21"/>
              </a:solidFill>
              <a:ea typeface="微软雅黑" pitchFamily="34" charset="-122"/>
            </a:endParaRPr>
          </a:p>
        </p:txBody>
      </p:sp>
      <p:sp>
        <p:nvSpPr>
          <p:cNvPr id="12" name="MH_Other_6"/>
          <p:cNvSpPr txBox="1">
            <a:spLocks noChangeArrowheads="1"/>
          </p:cNvSpPr>
          <p:nvPr>
            <p:custDataLst>
              <p:tags r:id="rId8"/>
            </p:custDataLst>
          </p:nvPr>
        </p:nvSpPr>
        <p:spPr bwMode="auto">
          <a:xfrm>
            <a:off x="500034" y="3429004"/>
            <a:ext cx="879475" cy="713052"/>
          </a:xfrm>
          <a:prstGeom prst="rect">
            <a:avLst/>
          </a:prstGeom>
          <a:noFill/>
          <a:ln w="9525">
            <a:noFill/>
            <a:miter lim="800000"/>
            <a:headEnd/>
            <a:tailEnd/>
          </a:ln>
        </p:spPr>
        <p:txBody>
          <a:bodyPr lIns="0" tIns="0" rIns="0" bIns="0" anchor="b"/>
          <a:lstStyle/>
          <a:p>
            <a:pPr algn="ctr" eaLnBrk="1" hangingPunct="1"/>
            <a:r>
              <a:rPr lang="en-US" altLang="zh-CN" sz="3600" b="1" dirty="0">
                <a:solidFill>
                  <a:srgbClr val="FB6F21"/>
                </a:solidFill>
                <a:latin typeface="Agency FB" pitchFamily="34" charset="0"/>
                <a:ea typeface="微软雅黑" pitchFamily="34" charset="-122"/>
              </a:rPr>
              <a:t>B</a:t>
            </a:r>
            <a:endParaRPr lang="zh-CN" altLang="en-US" sz="3600" b="1" dirty="0">
              <a:solidFill>
                <a:srgbClr val="FB6F21"/>
              </a:solidFill>
              <a:latin typeface="Agency FB" pitchFamily="34" charset="0"/>
              <a:ea typeface="微软雅黑" pitchFamily="34" charset="-122"/>
            </a:endParaRPr>
          </a:p>
        </p:txBody>
      </p:sp>
      <p:sp>
        <p:nvSpPr>
          <p:cNvPr id="13" name="标题 1"/>
          <p:cNvSpPr txBox="1">
            <a:spLocks/>
          </p:cNvSpPr>
          <p:nvPr/>
        </p:nvSpPr>
        <p:spPr>
          <a:xfrm>
            <a:off x="357158" y="1428740"/>
            <a:ext cx="2428892" cy="535785"/>
          </a:xfrm>
          <a:prstGeom prst="round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200" b="1" i="0" u="none" strike="noStrike" kern="1200" normalizeH="0" baseline="0" noProof="0" dirty="0" smtClean="0">
                <a:uLnTx/>
                <a:uFillTx/>
                <a:latin typeface="Times New Roman" pitchFamily="18" charset="0"/>
                <a:ea typeface="楷体" pitchFamily="49" charset="-122"/>
                <a:cs typeface="Times New Roman" pitchFamily="18" charset="0"/>
              </a:rPr>
              <a:t>Objectives:</a:t>
            </a:r>
            <a:endParaRPr kumimoji="0" lang="zh-CN" altLang="en-US" sz="3200" b="1" i="0" u="none" strike="noStrike" kern="1200" normalizeH="0" baseline="0" noProof="0" dirty="0">
              <a:uLnTx/>
              <a:uFillTx/>
              <a:latin typeface="Times New Roman" pitchFamily="18" charset="0"/>
              <a:ea typeface="楷体" pitchFamily="49"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childTnLst>
                                </p:cTn>
                              </p:par>
                            </p:childTnLst>
                          </p:cTn>
                        </p:par>
                        <p:par>
                          <p:cTn id="36" fill="hold">
                            <p:stCondLst>
                              <p:cond delay="1000"/>
                            </p:stCondLst>
                            <p:childTnLst>
                              <p:par>
                                <p:cTn id="37" presetID="23" presetClass="entr" presetSubtype="16"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p:bldP spid="8" grpId="0"/>
      <p:bldP spid="10" grpId="0" animBg="1"/>
      <p:bldP spid="11" grpId="0"/>
      <p:bldP spid="12" grpId="0"/>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a:t>
            </a:r>
            <a:r>
              <a:rPr lang="en-US" altLang="zh-CN" sz="3200" dirty="0" smtClean="0">
                <a:solidFill>
                  <a:srgbClr val="0066FF"/>
                </a:solidFill>
              </a:rPr>
              <a:t>who has a sense of beauty</a:t>
            </a:r>
            <a:r>
              <a:rPr lang="en-US" altLang="zh-CN" sz="3200" dirty="0" smtClean="0"/>
              <a:t>, when </a:t>
            </a:r>
            <a:r>
              <a:rPr lang="en-US" altLang="zh-CN" sz="3200" dirty="0" smtClean="0">
                <a:solidFill>
                  <a:srgbClr val="FF00FF"/>
                </a:solidFill>
              </a:rPr>
              <a:t>there are pretty children in a pool and a young Diana on the edge</a:t>
            </a:r>
            <a:r>
              <a:rPr lang="en-US" altLang="zh-CN" sz="3200" dirty="0" smtClean="0"/>
              <a:t>, to </a:t>
            </a:r>
            <a:r>
              <a:rPr lang="en-US" altLang="zh-CN" sz="3200" dirty="0" smtClean="0">
                <a:solidFill>
                  <a:srgbClr val="00FF00"/>
                </a:solidFill>
                <a:effectLst>
                  <a:outerShdw blurRad="38100" dist="38100" dir="2700000" algn="tl">
                    <a:srgbClr val="000000">
                      <a:alpha val="43137"/>
                    </a:srgbClr>
                  </a:outerShdw>
                </a:effectLst>
              </a:rPr>
              <a:t>receive with wonder anything you can catch! </a:t>
            </a:r>
            <a:endParaRPr lang="zh-CN" altLang="en-US" sz="3200" dirty="0">
              <a:solidFill>
                <a:srgbClr val="00FF00"/>
              </a:solidFill>
              <a:effectLst>
                <a:outerShdw blurRad="38100" dist="38100" dir="2700000" algn="tl">
                  <a:srgbClr val="000000">
                    <a:alpha val="43137"/>
                  </a:srgbClr>
                </a:outerShdw>
              </a:effectLst>
            </a:endParaRPr>
          </a:p>
        </p:txBody>
      </p:sp>
      <p:sp>
        <p:nvSpPr>
          <p:cNvPr id="4" name="内容占位符 2"/>
          <p:cNvSpPr txBox="1">
            <a:spLocks/>
          </p:cNvSpPr>
          <p:nvPr/>
        </p:nvSpPr>
        <p:spPr>
          <a:xfrm>
            <a:off x="467544" y="3343316"/>
            <a:ext cx="8229600" cy="1800200"/>
          </a:xfrm>
          <a:prstGeom prst="rect">
            <a:avLst/>
          </a:prstGeom>
        </p:spPr>
        <p:txBody>
          <a:bodyPr vert="horz" lIns="91440" tIns="45720" rIns="91440" bIns="45720" rtlCol="0">
            <a:normAutofit/>
          </a:bodyPr>
          <a:lstStyle/>
          <a:p>
            <a:pPr algn="just"/>
            <a:r>
              <a:rPr lang="zh-CN" altLang="en-US" sz="2800" b="1" dirty="0" smtClean="0">
                <a:solidFill>
                  <a:srgbClr val="FF0000"/>
                </a:solidFill>
                <a:latin typeface="楷体" pitchFamily="49" charset="-122"/>
                <a:ea typeface="楷体" pitchFamily="49" charset="-122"/>
              </a:rPr>
              <a:t>①时间过得很快！</a:t>
            </a:r>
            <a:endParaRPr lang="en-US" altLang="zh-CN" sz="2800" b="1" dirty="0" smtClean="0">
              <a:solidFill>
                <a:srgbClr val="FF0000"/>
              </a:solidFill>
              <a:latin typeface="楷体" pitchFamily="49" charset="-122"/>
              <a:ea typeface="楷体" pitchFamily="49" charset="-122"/>
            </a:endParaRPr>
          </a:p>
          <a:p>
            <a:pPr algn="just"/>
            <a:r>
              <a:rPr lang="zh-CN" altLang="en-US" sz="2800" b="1" dirty="0" smtClean="0">
                <a:solidFill>
                  <a:srgbClr val="0066FF"/>
                </a:solidFill>
                <a:latin typeface="楷体" pitchFamily="49" charset="-122"/>
                <a:ea typeface="楷体" pitchFamily="49" charset="-122"/>
              </a:rPr>
              <a:t>②一个有美感的人，</a:t>
            </a:r>
            <a:endParaRPr lang="en-US" altLang="zh-CN" sz="2800" b="1" dirty="0" smtClean="0">
              <a:solidFill>
                <a:srgbClr val="0066FF"/>
              </a:solidFill>
              <a:latin typeface="楷体" pitchFamily="49" charset="-122"/>
              <a:ea typeface="楷体" pitchFamily="49" charset="-122"/>
            </a:endParaRPr>
          </a:p>
          <a:p>
            <a:pPr algn="just"/>
            <a:r>
              <a:rPr lang="zh-CN" altLang="en-US" sz="2800" b="1" dirty="0" smtClean="0">
                <a:solidFill>
                  <a:srgbClr val="FF00FF"/>
                </a:solidFill>
                <a:latin typeface="楷体" pitchFamily="49" charset="-122"/>
                <a:ea typeface="楷体" pitchFamily="49" charset="-122"/>
              </a:rPr>
              <a:t>③孩子们站在池塘里，年轻的黛安娜在池边，</a:t>
            </a:r>
            <a:endParaRPr lang="en-US" altLang="zh-CN" sz="2800" b="1" dirty="0" smtClean="0">
              <a:solidFill>
                <a:srgbClr val="FF00FF"/>
              </a:solidFill>
              <a:latin typeface="楷体" pitchFamily="49" charset="-122"/>
              <a:ea typeface="楷体" pitchFamily="49" charset="-122"/>
            </a:endParaRPr>
          </a:p>
          <a:p>
            <a:pPr algn="just"/>
            <a:r>
              <a:rPr lang="zh-CN" altLang="en-US" sz="2800"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rPr>
              <a:t>④好奇地接住你所捕捉到的东西</a:t>
            </a:r>
            <a:endParaRPr lang="en-US" altLang="zh-CN" sz="2800"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endParaRPr>
          </a:p>
          <a:p>
            <a:pPr algn="just"/>
            <a:endParaRPr lang="en-US" altLang="zh-CN" sz="2800" b="1" dirty="0" smtClean="0">
              <a:solidFill>
                <a:srgbClr val="FF00FF"/>
              </a:solidFill>
              <a:latin typeface="楷体" pitchFamily="49" charset="-122"/>
              <a:ea typeface="楷体" pitchFamily="49" charset="-122"/>
            </a:endParaRPr>
          </a:p>
          <a:p>
            <a:pPr algn="just"/>
            <a:endParaRPr lang="en-US" altLang="zh-CN" sz="2800" b="1" dirty="0" smtClean="0">
              <a:solidFill>
                <a:srgbClr val="0066FF"/>
              </a:solidFill>
              <a:latin typeface="楷体" pitchFamily="49" charset="-122"/>
              <a:ea typeface="楷体" pitchFamily="49" charset="-122"/>
            </a:endParaRPr>
          </a:p>
          <a:p>
            <a:pPr algn="just"/>
            <a:endParaRPr lang="zh-CN" altLang="en-US" sz="2800" b="1" dirty="0" smtClean="0">
              <a:solidFill>
                <a:srgbClr val="FF0000"/>
              </a:solidFill>
              <a:latin typeface="楷体" pitchFamily="49" charset="-122"/>
              <a:ea typeface="楷体" pitchFamily="49" charset="-122"/>
            </a:endParaRPr>
          </a:p>
        </p:txBody>
      </p:sp>
      <p:cxnSp>
        <p:nvCxnSpPr>
          <p:cNvPr id="5" name="直接连接符 4"/>
          <p:cNvCxnSpPr/>
          <p:nvPr/>
        </p:nvCxnSpPr>
        <p:spPr>
          <a:xfrm>
            <a:off x="467544" y="1100207"/>
            <a:ext cx="2736304" cy="0"/>
          </a:xfrm>
          <a:prstGeom prst="line">
            <a:avLst/>
          </a:prstGeom>
          <a:ln w="22225">
            <a:solidFill>
              <a:srgbClr val="FF0000"/>
            </a:solidFill>
          </a:ln>
        </p:spPr>
        <p:style>
          <a:lnRef idx="1">
            <a:schemeClr val="dk1"/>
          </a:lnRef>
          <a:fillRef idx="0">
            <a:schemeClr val="dk1"/>
          </a:fillRef>
          <a:effectRef idx="0">
            <a:schemeClr val="dk1"/>
          </a:effectRef>
          <a:fontRef idx="minor">
            <a:schemeClr val="tx1"/>
          </a:fontRef>
        </p:style>
      </p:cxnSp>
      <p:sp>
        <p:nvSpPr>
          <p:cNvPr id="6" name="矩形 5"/>
          <p:cNvSpPr/>
          <p:nvPr/>
        </p:nvSpPr>
        <p:spPr>
          <a:xfrm>
            <a:off x="1691680" y="1040200"/>
            <a:ext cx="417102" cy="369332"/>
          </a:xfrm>
          <a:prstGeom prst="rect">
            <a:avLst/>
          </a:prstGeom>
        </p:spPr>
        <p:txBody>
          <a:bodyPr wrap="none">
            <a:spAutoFit/>
          </a:bodyPr>
          <a:lstStyle/>
          <a:p>
            <a:r>
              <a:rPr lang="zh-CN" altLang="en-US" b="1" dirty="0" smtClean="0">
                <a:solidFill>
                  <a:srgbClr val="FF0000"/>
                </a:solidFill>
                <a:latin typeface="楷体" pitchFamily="49" charset="-122"/>
                <a:ea typeface="楷体" pitchFamily="49" charset="-122"/>
              </a:rPr>
              <a:t>①</a:t>
            </a:r>
            <a:endParaRPr lang="zh-CN" altLang="en-US" dirty="0"/>
          </a:p>
        </p:txBody>
      </p:sp>
      <p:cxnSp>
        <p:nvCxnSpPr>
          <p:cNvPr id="7" name="直接连接符 6"/>
          <p:cNvCxnSpPr/>
          <p:nvPr/>
        </p:nvCxnSpPr>
        <p:spPr>
          <a:xfrm>
            <a:off x="4932040" y="1100207"/>
            <a:ext cx="3672408"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a:off x="467544" y="1831718"/>
            <a:ext cx="1296144" cy="0"/>
          </a:xfrm>
          <a:prstGeom prst="line">
            <a:avLst/>
          </a:prstGeom>
          <a:ln w="22225">
            <a:solidFill>
              <a:srgbClr val="0066FF"/>
            </a:solidFill>
          </a:ln>
        </p:spPr>
        <p:style>
          <a:lnRef idx="1">
            <a:schemeClr val="dk1"/>
          </a:lnRef>
          <a:fillRef idx="0">
            <a:schemeClr val="dk1"/>
          </a:fillRef>
          <a:effectRef idx="0">
            <a:schemeClr val="dk1"/>
          </a:effectRef>
          <a:fontRef idx="minor">
            <a:schemeClr val="tx1"/>
          </a:fontRef>
        </p:style>
      </p:cxnSp>
      <p:sp>
        <p:nvSpPr>
          <p:cNvPr id="12" name="矩形 11"/>
          <p:cNvSpPr/>
          <p:nvPr/>
        </p:nvSpPr>
        <p:spPr>
          <a:xfrm>
            <a:off x="6876256" y="1040200"/>
            <a:ext cx="417102" cy="369332"/>
          </a:xfrm>
          <a:prstGeom prst="rect">
            <a:avLst/>
          </a:prstGeom>
        </p:spPr>
        <p:txBody>
          <a:bodyPr wrap="none">
            <a:spAutoFit/>
          </a:bodyPr>
          <a:lstStyle/>
          <a:p>
            <a:r>
              <a:rPr lang="zh-CN" altLang="en-US" b="1" dirty="0" smtClean="0">
                <a:solidFill>
                  <a:srgbClr val="0066FF"/>
                </a:solidFill>
                <a:latin typeface="楷体" pitchFamily="49" charset="-122"/>
                <a:ea typeface="楷体" pitchFamily="49" charset="-122"/>
              </a:rPr>
              <a:t>②</a:t>
            </a:r>
            <a:endParaRPr lang="zh-CN" altLang="en-US" dirty="0"/>
          </a:p>
        </p:txBody>
      </p:sp>
      <p:cxnSp>
        <p:nvCxnSpPr>
          <p:cNvPr id="9" name="直接连接符 8"/>
          <p:cNvCxnSpPr/>
          <p:nvPr/>
        </p:nvCxnSpPr>
        <p:spPr>
          <a:xfrm>
            <a:off x="3059832" y="1771711"/>
            <a:ext cx="5472608" cy="0"/>
          </a:xfrm>
          <a:prstGeom prst="line">
            <a:avLst/>
          </a:prstGeom>
          <a:ln w="22225">
            <a:solidFill>
              <a:srgbClr val="FF00FF"/>
            </a:solidFill>
          </a:ln>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467544" y="2571748"/>
            <a:ext cx="6264696" cy="0"/>
          </a:xfrm>
          <a:prstGeom prst="line">
            <a:avLst/>
          </a:prstGeom>
          <a:ln w="22225">
            <a:solidFill>
              <a:srgbClr val="FF00FF"/>
            </a:solidFill>
          </a:ln>
        </p:spPr>
        <p:style>
          <a:lnRef idx="1">
            <a:schemeClr val="dk1"/>
          </a:lnRef>
          <a:fillRef idx="0">
            <a:schemeClr val="dk1"/>
          </a:fillRef>
          <a:effectRef idx="0">
            <a:schemeClr val="dk1"/>
          </a:effectRef>
          <a:fontRef idx="minor">
            <a:schemeClr val="tx1"/>
          </a:fontRef>
        </p:style>
      </p:cxnSp>
      <p:sp>
        <p:nvSpPr>
          <p:cNvPr id="15" name="矩形 14"/>
          <p:cNvSpPr/>
          <p:nvPr/>
        </p:nvSpPr>
        <p:spPr>
          <a:xfrm>
            <a:off x="6732240" y="1711704"/>
            <a:ext cx="417102" cy="369332"/>
          </a:xfrm>
          <a:prstGeom prst="rect">
            <a:avLst/>
          </a:prstGeom>
        </p:spPr>
        <p:txBody>
          <a:bodyPr wrap="none">
            <a:spAutoFit/>
          </a:bodyPr>
          <a:lstStyle/>
          <a:p>
            <a:r>
              <a:rPr lang="zh-CN" altLang="en-US" b="1" dirty="0" smtClean="0">
                <a:solidFill>
                  <a:srgbClr val="FF00FF"/>
                </a:solidFill>
                <a:latin typeface="楷体" pitchFamily="49" charset="-122"/>
                <a:ea typeface="楷体" pitchFamily="49" charset="-122"/>
              </a:rPr>
              <a:t>③</a:t>
            </a:r>
            <a:endParaRPr lang="zh-CN" altLang="en-US" dirty="0"/>
          </a:p>
        </p:txBody>
      </p:sp>
      <p:cxnSp>
        <p:nvCxnSpPr>
          <p:cNvPr id="14" name="直接连接符 13"/>
          <p:cNvCxnSpPr/>
          <p:nvPr/>
        </p:nvCxnSpPr>
        <p:spPr>
          <a:xfrm>
            <a:off x="467544" y="3286128"/>
            <a:ext cx="6480720" cy="0"/>
          </a:xfrm>
          <a:prstGeom prst="line">
            <a:avLst/>
          </a:prstGeom>
          <a:ln w="22225">
            <a:solidFill>
              <a:srgbClr val="00FF00"/>
            </a:solidFill>
          </a:ln>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a:off x="7236296" y="2571748"/>
            <a:ext cx="1296144" cy="0"/>
          </a:xfrm>
          <a:prstGeom prst="line">
            <a:avLst/>
          </a:prstGeom>
          <a:ln w="22225">
            <a:solidFill>
              <a:srgbClr val="00FF00"/>
            </a:solidFill>
          </a:ln>
        </p:spPr>
        <p:style>
          <a:lnRef idx="1">
            <a:schemeClr val="dk1"/>
          </a:lnRef>
          <a:fillRef idx="0">
            <a:schemeClr val="dk1"/>
          </a:fillRef>
          <a:effectRef idx="0">
            <a:schemeClr val="dk1"/>
          </a:effectRef>
          <a:fontRef idx="minor">
            <a:schemeClr val="tx1"/>
          </a:fontRef>
        </p:style>
      </p:cxnSp>
      <p:sp>
        <p:nvSpPr>
          <p:cNvPr id="18" name="矩形 17"/>
          <p:cNvSpPr/>
          <p:nvPr/>
        </p:nvSpPr>
        <p:spPr>
          <a:xfrm>
            <a:off x="3583394" y="3214690"/>
            <a:ext cx="417102" cy="369332"/>
          </a:xfrm>
          <a:prstGeom prst="rect">
            <a:avLst/>
          </a:prstGeom>
        </p:spPr>
        <p:txBody>
          <a:bodyPr wrap="none">
            <a:spAutoFit/>
          </a:bodyPr>
          <a:lstStyle/>
          <a:p>
            <a:r>
              <a:rPr lang="zh-CN" altLang="en-US"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rPr>
              <a:t>④</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43609" y="1237321"/>
            <a:ext cx="7098995" cy="646331"/>
          </a:xfrm>
          <a:prstGeom prst="rect">
            <a:avLst/>
          </a:prstGeom>
        </p:spPr>
        <p:txBody>
          <a:bodyPr wrap="none">
            <a:spAutoFit/>
          </a:bodyPr>
          <a:lstStyle/>
          <a:p>
            <a:r>
              <a:rPr lang="en-US" altLang="zh-CN" sz="3600" dirty="0" smtClean="0"/>
              <a:t>Wake Me Up When September Ends.</a:t>
            </a:r>
            <a:endParaRPr lang="zh-CN" altLang="en-US" sz="3600" dirty="0"/>
          </a:p>
        </p:txBody>
      </p:sp>
      <p:sp>
        <p:nvSpPr>
          <p:cNvPr id="4" name="矩形 3"/>
          <p:cNvSpPr/>
          <p:nvPr/>
        </p:nvSpPr>
        <p:spPr>
          <a:xfrm>
            <a:off x="2320582" y="1897394"/>
            <a:ext cx="4354077" cy="646331"/>
          </a:xfrm>
          <a:prstGeom prst="rect">
            <a:avLst/>
          </a:prstGeom>
        </p:spPr>
        <p:txBody>
          <a:bodyPr wrap="none">
            <a:spAutoFit/>
          </a:bodyPr>
          <a:lstStyle/>
          <a:p>
            <a:r>
              <a:rPr lang="zh-CN" altLang="en-US" sz="3600" b="1" dirty="0" smtClean="0">
                <a:solidFill>
                  <a:srgbClr val="800080"/>
                </a:solidFill>
              </a:rPr>
              <a:t>当九月结束时叫醒我</a:t>
            </a:r>
            <a:endParaRPr lang="zh-CN" altLang="en-US" sz="3600" b="1" dirty="0">
              <a:solidFill>
                <a:srgbClr val="800080"/>
              </a:solidFill>
            </a:endParaRPr>
          </a:p>
        </p:txBody>
      </p:sp>
      <p:sp>
        <p:nvSpPr>
          <p:cNvPr id="5" name="矩形 4"/>
          <p:cNvSpPr/>
          <p:nvPr/>
        </p:nvSpPr>
        <p:spPr>
          <a:xfrm>
            <a:off x="3059833" y="2558918"/>
            <a:ext cx="2964273" cy="646331"/>
          </a:xfrm>
          <a:prstGeom prst="rect">
            <a:avLst/>
          </a:prstGeom>
        </p:spPr>
        <p:txBody>
          <a:bodyPr wrap="none">
            <a:spAutoFit/>
          </a:bodyPr>
          <a:lstStyle/>
          <a:p>
            <a:r>
              <a:rPr lang="zh-CN" altLang="en-US" sz="3600" b="1" dirty="0" smtClean="0">
                <a:solidFill>
                  <a:srgbClr val="0066FF"/>
                </a:solidFill>
                <a:latin typeface="楷体" pitchFamily="49" charset="-122"/>
                <a:ea typeface="楷体" pitchFamily="49" charset="-122"/>
              </a:rPr>
              <a:t>九月末叫醒我</a:t>
            </a:r>
            <a:endParaRPr lang="zh-CN" altLang="en-US" sz="3600" b="1" dirty="0">
              <a:solidFill>
                <a:srgbClr val="0066FF"/>
              </a:solidFill>
              <a:latin typeface="楷体" pitchFamily="49" charset="-122"/>
              <a:ea typeface="楷体" pitchFamily="49" charset="-122"/>
            </a:endParaRPr>
          </a:p>
        </p:txBody>
      </p:sp>
      <p:sp>
        <p:nvSpPr>
          <p:cNvPr id="6" name="矩形 5"/>
          <p:cNvSpPr/>
          <p:nvPr/>
        </p:nvSpPr>
        <p:spPr>
          <a:xfrm>
            <a:off x="2843809" y="3277547"/>
            <a:ext cx="3427541" cy="646331"/>
          </a:xfrm>
          <a:prstGeom prst="rect">
            <a:avLst/>
          </a:prstGeom>
        </p:spPr>
        <p:txBody>
          <a:bodyPr wrap="none">
            <a:spAutoFit/>
          </a:bodyPr>
          <a:lstStyle/>
          <a:p>
            <a:r>
              <a:rPr lang="zh-CN" altLang="en-US" sz="3600" b="1" dirty="0" smtClean="0">
                <a:solidFill>
                  <a:srgbClr val="FF00FF"/>
                </a:solidFill>
                <a:latin typeface="楷体" pitchFamily="49" charset="-122"/>
                <a:ea typeface="楷体" pitchFamily="49" charset="-122"/>
              </a:rPr>
              <a:t>一觉睡到国庆节</a:t>
            </a:r>
            <a:endParaRPr lang="zh-CN" altLang="en-US" sz="3600" b="1" dirty="0">
              <a:solidFill>
                <a:srgbClr val="FF00FF"/>
              </a:solidFill>
              <a:latin typeface="楷体" pitchFamily="49" charset="-122"/>
              <a:ea typeface="楷体" pitchFamily="49" charset="-122"/>
            </a:endParaRPr>
          </a:p>
        </p:txBody>
      </p:sp>
      <p:sp>
        <p:nvSpPr>
          <p:cNvPr id="7" name="矩形 6"/>
          <p:cNvSpPr/>
          <p:nvPr/>
        </p:nvSpPr>
        <p:spPr>
          <a:xfrm>
            <a:off x="3857621" y="357170"/>
            <a:ext cx="1733167" cy="830997"/>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zh-CN" altLang="en-U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pitchFamily="49" charset="-122"/>
                <a:ea typeface="黑体" pitchFamily="49" charset="-122"/>
              </a:rPr>
              <a:t>逆 译</a:t>
            </a:r>
            <a:endParaRPr lang="zh-CN" altLang="en-US"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pitchFamily="49" charset="-122"/>
              <a:ea typeface="黑体" pitchFamily="49" charset="-122"/>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a:t>
            </a:r>
            <a:r>
              <a:rPr lang="en-US" altLang="zh-CN" sz="3200" dirty="0" smtClean="0">
                <a:solidFill>
                  <a:srgbClr val="0066FF"/>
                </a:solidFill>
              </a:rPr>
              <a:t>who has a sense of beauty</a:t>
            </a:r>
            <a:r>
              <a:rPr lang="en-US" altLang="zh-CN" sz="3200" dirty="0" smtClean="0"/>
              <a:t>, when </a:t>
            </a:r>
            <a:r>
              <a:rPr lang="en-US" altLang="zh-CN" sz="3200" dirty="0" smtClean="0">
                <a:solidFill>
                  <a:srgbClr val="FF00FF"/>
                </a:solidFill>
              </a:rPr>
              <a:t>there are pretty children in a pool and a young Diana on the edge</a:t>
            </a:r>
            <a:r>
              <a:rPr lang="en-US" altLang="zh-CN" sz="3200" dirty="0" smtClean="0"/>
              <a:t>, to </a:t>
            </a:r>
            <a:r>
              <a:rPr lang="en-US" altLang="zh-CN" sz="3200" dirty="0" smtClean="0">
                <a:solidFill>
                  <a:srgbClr val="00FF00"/>
                </a:solidFill>
                <a:effectLst>
                  <a:outerShdw blurRad="38100" dist="38100" dir="2700000" algn="tl">
                    <a:srgbClr val="000000">
                      <a:alpha val="43137"/>
                    </a:srgbClr>
                  </a:outerShdw>
                </a:effectLst>
              </a:rPr>
              <a:t>receive with wonder anything you can catch! </a:t>
            </a:r>
            <a:endParaRPr lang="zh-CN" altLang="en-US" sz="3200" dirty="0">
              <a:solidFill>
                <a:srgbClr val="00FF00"/>
              </a:solidFill>
              <a:effectLst>
                <a:outerShdw blurRad="38100" dist="38100" dir="2700000" algn="tl">
                  <a:srgbClr val="000000">
                    <a:alpha val="43137"/>
                  </a:srgbClr>
                </a:outerShdw>
              </a:effectLst>
            </a:endParaRPr>
          </a:p>
        </p:txBody>
      </p:sp>
      <p:sp>
        <p:nvSpPr>
          <p:cNvPr id="4" name="内容占位符 2"/>
          <p:cNvSpPr txBox="1">
            <a:spLocks/>
          </p:cNvSpPr>
          <p:nvPr/>
        </p:nvSpPr>
        <p:spPr>
          <a:xfrm>
            <a:off x="899592" y="3271878"/>
            <a:ext cx="7653536" cy="1800200"/>
          </a:xfrm>
          <a:prstGeom prst="rect">
            <a:avLst/>
          </a:prstGeom>
        </p:spPr>
        <p:txBody>
          <a:bodyPr vert="horz" lIns="91440" tIns="45720" rIns="91440" bIns="45720" rtlCol="0">
            <a:normAutofit/>
          </a:bodyPr>
          <a:lstStyle/>
          <a:p>
            <a:pPr algn="just"/>
            <a:r>
              <a:rPr lang="zh-CN" altLang="en-US" sz="2800" b="1" dirty="0" smtClean="0">
                <a:solidFill>
                  <a:srgbClr val="FF0000"/>
                </a:solidFill>
                <a:latin typeface="楷体" pitchFamily="49" charset="-122"/>
                <a:ea typeface="楷体" pitchFamily="49" charset="-122"/>
              </a:rPr>
              <a:t>时间过得很快！</a:t>
            </a:r>
            <a:endParaRPr lang="en-US" altLang="zh-CN" sz="2800" b="1" dirty="0" smtClean="0">
              <a:solidFill>
                <a:srgbClr val="FF0000"/>
              </a:solidFill>
              <a:latin typeface="楷体" pitchFamily="49" charset="-122"/>
              <a:ea typeface="楷体" pitchFamily="49" charset="-122"/>
            </a:endParaRPr>
          </a:p>
          <a:p>
            <a:pPr algn="just"/>
            <a:r>
              <a:rPr lang="zh-CN" altLang="en-US" sz="2800" b="1" dirty="0" smtClean="0">
                <a:solidFill>
                  <a:srgbClr val="0066FF"/>
                </a:solidFill>
                <a:latin typeface="楷体" pitchFamily="49" charset="-122"/>
                <a:ea typeface="楷体" pitchFamily="49" charset="-122"/>
              </a:rPr>
              <a:t>一个有美感的人，</a:t>
            </a:r>
            <a:endParaRPr lang="en-US" altLang="zh-CN" sz="2800" b="1" dirty="0" smtClean="0">
              <a:solidFill>
                <a:srgbClr val="0066FF"/>
              </a:solidFill>
              <a:latin typeface="楷体" pitchFamily="49" charset="-122"/>
              <a:ea typeface="楷体" pitchFamily="49" charset="-122"/>
            </a:endParaRPr>
          </a:p>
          <a:p>
            <a:pPr algn="just"/>
            <a:r>
              <a:rPr lang="zh-CN" altLang="en-US" sz="2800" b="1" dirty="0" smtClean="0">
                <a:solidFill>
                  <a:srgbClr val="FF00FF"/>
                </a:solidFill>
                <a:latin typeface="楷体" pitchFamily="49" charset="-122"/>
                <a:ea typeface="楷体" pitchFamily="49" charset="-122"/>
              </a:rPr>
              <a:t>孩子们站在池塘里，年轻的黛安娜在池边，</a:t>
            </a:r>
            <a:endParaRPr lang="en-US" altLang="zh-CN" sz="2800" b="1" dirty="0" smtClean="0">
              <a:solidFill>
                <a:srgbClr val="FF00FF"/>
              </a:solidFill>
              <a:latin typeface="楷体" pitchFamily="49" charset="-122"/>
              <a:ea typeface="楷体" pitchFamily="49" charset="-122"/>
            </a:endParaRPr>
          </a:p>
          <a:p>
            <a:pPr algn="just"/>
            <a:r>
              <a:rPr lang="zh-CN" altLang="en-US" sz="2800"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rPr>
              <a:t>好奇地接住你所捕捉到的东西</a:t>
            </a:r>
            <a:endParaRPr lang="en-US" altLang="zh-CN" sz="2800"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endParaRPr>
          </a:p>
          <a:p>
            <a:pPr algn="just"/>
            <a:endParaRPr lang="zh-CN" altLang="en-US" sz="2800" b="1" dirty="0" smtClean="0">
              <a:solidFill>
                <a:srgbClr val="FF0000"/>
              </a:solidFill>
              <a:latin typeface="楷体" pitchFamily="49" charset="-122"/>
              <a:ea typeface="楷体" pitchFamily="49" charset="-122"/>
            </a:endParaRPr>
          </a:p>
        </p:txBody>
      </p:sp>
      <p:sp>
        <p:nvSpPr>
          <p:cNvPr id="5" name="矩形 4"/>
          <p:cNvSpPr/>
          <p:nvPr/>
        </p:nvSpPr>
        <p:spPr>
          <a:xfrm>
            <a:off x="539552" y="4214822"/>
            <a:ext cx="504056" cy="461665"/>
          </a:xfrm>
          <a:prstGeom prst="rect">
            <a:avLst/>
          </a:prstGeom>
        </p:spPr>
        <p:txBody>
          <a:bodyPr wrap="square">
            <a:spAutoFit/>
          </a:bodyPr>
          <a:lstStyle/>
          <a:p>
            <a:r>
              <a:rPr lang="zh-CN" altLang="en-US" sz="2400" b="1" dirty="0" smtClean="0">
                <a:solidFill>
                  <a:srgbClr val="FF00FF"/>
                </a:solidFill>
                <a:latin typeface="楷体" pitchFamily="49" charset="-122"/>
                <a:ea typeface="楷体" pitchFamily="49" charset="-122"/>
              </a:rPr>
              <a:t>① </a:t>
            </a:r>
            <a:endParaRPr lang="zh-CN" altLang="en-US" sz="2400" dirty="0"/>
          </a:p>
        </p:txBody>
      </p:sp>
      <p:sp>
        <p:nvSpPr>
          <p:cNvPr id="6" name="矩形 5"/>
          <p:cNvSpPr/>
          <p:nvPr/>
        </p:nvSpPr>
        <p:spPr>
          <a:xfrm>
            <a:off x="539552" y="4610413"/>
            <a:ext cx="504056" cy="461665"/>
          </a:xfrm>
          <a:prstGeom prst="rect">
            <a:avLst/>
          </a:prstGeom>
        </p:spPr>
        <p:txBody>
          <a:bodyPr wrap="square">
            <a:spAutoFit/>
          </a:bodyPr>
          <a:lstStyle/>
          <a:p>
            <a:r>
              <a:rPr lang="zh-CN" altLang="en-US" sz="2400" b="1" dirty="0" smtClean="0">
                <a:solidFill>
                  <a:srgbClr val="00FF00"/>
                </a:solidFill>
                <a:effectLst>
                  <a:outerShdw blurRad="38100" dist="38100" dir="2700000" algn="tl">
                    <a:srgbClr val="000000">
                      <a:alpha val="43137"/>
                    </a:srgbClr>
                  </a:outerShdw>
                </a:effectLst>
                <a:latin typeface="楷体" pitchFamily="49" charset="-122"/>
                <a:ea typeface="楷体" pitchFamily="49" charset="-122"/>
              </a:rPr>
              <a:t>②</a:t>
            </a:r>
            <a:r>
              <a:rPr lang="zh-CN" altLang="en-US" sz="2400" b="1" dirty="0" smtClean="0">
                <a:solidFill>
                  <a:srgbClr val="FF00FF"/>
                </a:solidFill>
                <a:latin typeface="楷体" pitchFamily="49" charset="-122"/>
                <a:ea typeface="楷体" pitchFamily="49" charset="-122"/>
              </a:rPr>
              <a:t> </a:t>
            </a:r>
            <a:endParaRPr lang="zh-CN" altLang="en-US" sz="2400" dirty="0"/>
          </a:p>
        </p:txBody>
      </p:sp>
      <p:sp>
        <p:nvSpPr>
          <p:cNvPr id="7" name="矩形 6"/>
          <p:cNvSpPr/>
          <p:nvPr/>
        </p:nvSpPr>
        <p:spPr>
          <a:xfrm>
            <a:off x="539552" y="3786194"/>
            <a:ext cx="504056" cy="461665"/>
          </a:xfrm>
          <a:prstGeom prst="rect">
            <a:avLst/>
          </a:prstGeom>
        </p:spPr>
        <p:txBody>
          <a:bodyPr wrap="square">
            <a:spAutoFit/>
          </a:bodyPr>
          <a:lstStyle/>
          <a:p>
            <a:r>
              <a:rPr lang="zh-CN" altLang="en-US" sz="2400" b="1" dirty="0" smtClean="0">
                <a:solidFill>
                  <a:srgbClr val="0066FF"/>
                </a:solidFill>
                <a:effectLst>
                  <a:outerShdw blurRad="38100" dist="38100" dir="2700000" algn="tl">
                    <a:srgbClr val="000000">
                      <a:alpha val="43137"/>
                    </a:srgbClr>
                  </a:outerShdw>
                </a:effectLst>
                <a:latin typeface="楷体" pitchFamily="49" charset="-122"/>
                <a:ea typeface="楷体" pitchFamily="49" charset="-122"/>
              </a:rPr>
              <a:t>③</a:t>
            </a:r>
            <a:r>
              <a:rPr lang="zh-CN" altLang="en-US" sz="2400" b="1" dirty="0" smtClean="0">
                <a:solidFill>
                  <a:srgbClr val="FF00FF"/>
                </a:solidFill>
                <a:latin typeface="楷体" pitchFamily="49" charset="-122"/>
                <a:ea typeface="楷体" pitchFamily="49" charset="-122"/>
              </a:rPr>
              <a:t> </a:t>
            </a:r>
            <a:endParaRPr lang="zh-CN" altLang="en-US" sz="2400" dirty="0"/>
          </a:p>
        </p:txBody>
      </p:sp>
      <p:sp>
        <p:nvSpPr>
          <p:cNvPr id="8" name="矩形 7"/>
          <p:cNvSpPr/>
          <p:nvPr/>
        </p:nvSpPr>
        <p:spPr>
          <a:xfrm>
            <a:off x="539552" y="3307204"/>
            <a:ext cx="504056" cy="461665"/>
          </a:xfrm>
          <a:prstGeom prst="rect">
            <a:avLst/>
          </a:prstGeom>
        </p:spPr>
        <p:txBody>
          <a:bodyPr wrap="square">
            <a:spAutoFit/>
          </a:bodyPr>
          <a:lstStyle/>
          <a:p>
            <a:r>
              <a:rPr lang="zh-CN" altLang="en-US" sz="2400" b="1" dirty="0" smtClean="0">
                <a:solidFill>
                  <a:srgbClr val="FF0000"/>
                </a:solidFill>
                <a:effectLst>
                  <a:outerShdw blurRad="38100" dist="38100" dir="2700000" algn="tl">
                    <a:srgbClr val="000000">
                      <a:alpha val="43137"/>
                    </a:srgbClr>
                  </a:outerShdw>
                </a:effectLst>
                <a:latin typeface="楷体" pitchFamily="49" charset="-122"/>
                <a:ea typeface="楷体" pitchFamily="49" charset="-122"/>
              </a:rPr>
              <a:t>④</a:t>
            </a:r>
            <a:r>
              <a:rPr lang="zh-CN" altLang="en-US" sz="2400" b="1" dirty="0" smtClean="0">
                <a:solidFill>
                  <a:srgbClr val="FF00FF"/>
                </a:solidFill>
                <a:latin typeface="楷体" pitchFamily="49" charset="-122"/>
                <a:ea typeface="楷体" pitchFamily="49" charset="-122"/>
              </a:rPr>
              <a:t> </a:t>
            </a:r>
            <a:endParaRPr lang="zh-CN" altLang="en-US" sz="2400" dirty="0"/>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37220"/>
            <a:ext cx="8229600" cy="1680187"/>
          </a:xfrm>
        </p:spPr>
        <p:txBody>
          <a:bodyPr>
            <a:noAutofit/>
          </a:bodyPr>
          <a:lstStyle/>
          <a:p>
            <a:pPr marL="0" algn="just">
              <a:lnSpc>
                <a:spcPct val="150000"/>
              </a:lnSpc>
            </a:pPr>
            <a:r>
              <a:rPr lang="en-US" altLang="zh-CN" sz="3200" dirty="0" smtClean="0">
                <a:solidFill>
                  <a:srgbClr val="FF0000"/>
                </a:solidFill>
              </a:rPr>
              <a:t>Time goes fast</a:t>
            </a:r>
            <a:r>
              <a:rPr lang="en-US" altLang="zh-CN" sz="3200" dirty="0" smtClean="0"/>
              <a:t> for one </a:t>
            </a:r>
            <a:r>
              <a:rPr lang="en-US" altLang="zh-CN" sz="3200" dirty="0" smtClean="0">
                <a:solidFill>
                  <a:srgbClr val="0066FF"/>
                </a:solidFill>
              </a:rPr>
              <a:t>who has a sense of beauty</a:t>
            </a:r>
            <a:r>
              <a:rPr lang="en-US" altLang="zh-CN" sz="3200" dirty="0" smtClean="0"/>
              <a:t>, when </a:t>
            </a:r>
            <a:r>
              <a:rPr lang="en-US" altLang="zh-CN" sz="3200" dirty="0" smtClean="0">
                <a:solidFill>
                  <a:srgbClr val="FF00FF"/>
                </a:solidFill>
              </a:rPr>
              <a:t>there are pretty children in a pool and a young Diana on the edge</a:t>
            </a:r>
            <a:r>
              <a:rPr lang="en-US" altLang="zh-CN" sz="3200" dirty="0" smtClean="0"/>
              <a:t>, to </a:t>
            </a:r>
            <a:r>
              <a:rPr lang="en-US" altLang="zh-CN" sz="3200" dirty="0" smtClean="0">
                <a:solidFill>
                  <a:srgbClr val="00FF00"/>
                </a:solidFill>
                <a:effectLst>
                  <a:outerShdw blurRad="38100" dist="38100" dir="2700000" algn="tl">
                    <a:srgbClr val="000000">
                      <a:alpha val="43137"/>
                    </a:srgbClr>
                  </a:outerShdw>
                </a:effectLst>
              </a:rPr>
              <a:t>receive with wonder anything you can catch! </a:t>
            </a:r>
            <a:endParaRPr lang="zh-CN" altLang="en-US" sz="3200" dirty="0">
              <a:solidFill>
                <a:srgbClr val="00FF00"/>
              </a:solidFill>
              <a:effectLst>
                <a:outerShdw blurRad="38100" dist="38100" dir="2700000" algn="tl">
                  <a:srgbClr val="000000">
                    <a:alpha val="43137"/>
                  </a:srgbClr>
                </a:outerShdw>
              </a:effectLst>
            </a:endParaRPr>
          </a:p>
        </p:txBody>
      </p:sp>
      <p:sp>
        <p:nvSpPr>
          <p:cNvPr id="5" name="矩形 4"/>
          <p:cNvSpPr/>
          <p:nvPr/>
        </p:nvSpPr>
        <p:spPr>
          <a:xfrm>
            <a:off x="539552" y="3395967"/>
            <a:ext cx="504056" cy="461665"/>
          </a:xfrm>
          <a:prstGeom prst="rect">
            <a:avLst/>
          </a:prstGeom>
        </p:spPr>
        <p:txBody>
          <a:bodyPr wrap="square">
            <a:spAutoFit/>
          </a:bodyPr>
          <a:lstStyle/>
          <a:p>
            <a:r>
              <a:rPr lang="zh-CN" altLang="en-US" sz="2400" b="1" dirty="0" smtClean="0">
                <a:solidFill>
                  <a:srgbClr val="0066FF"/>
                </a:solidFill>
                <a:effectLst>
                  <a:outerShdw blurRad="38100" dist="38100" dir="2700000" algn="tl">
                    <a:srgbClr val="000000">
                      <a:alpha val="43137"/>
                    </a:srgbClr>
                  </a:outerShdw>
                </a:effectLst>
                <a:latin typeface="楷体" pitchFamily="49" charset="-122"/>
                <a:ea typeface="楷体" pitchFamily="49" charset="-122"/>
              </a:rPr>
              <a:t>① </a:t>
            </a:r>
            <a:endParaRPr lang="zh-CN" altLang="en-US" sz="2400" dirty="0">
              <a:solidFill>
                <a:srgbClr val="0066FF"/>
              </a:solidFill>
              <a:effectLst>
                <a:outerShdw blurRad="38100" dist="38100" dir="2700000" algn="tl">
                  <a:srgbClr val="000000">
                    <a:alpha val="43137"/>
                  </a:srgbClr>
                </a:outerShdw>
              </a:effectLst>
            </a:endParaRPr>
          </a:p>
        </p:txBody>
      </p:sp>
      <p:sp>
        <p:nvSpPr>
          <p:cNvPr id="6" name="矩形 5"/>
          <p:cNvSpPr/>
          <p:nvPr/>
        </p:nvSpPr>
        <p:spPr>
          <a:xfrm>
            <a:off x="539552" y="3714756"/>
            <a:ext cx="504056" cy="461665"/>
          </a:xfrm>
          <a:prstGeom prst="rect">
            <a:avLst/>
          </a:prstGeom>
        </p:spPr>
        <p:txBody>
          <a:bodyPr wrap="square">
            <a:spAutoFit/>
          </a:bodyPr>
          <a:lstStyle/>
          <a:p>
            <a:r>
              <a:rPr lang="zh-CN" altLang="en-US" sz="2400" b="1" dirty="0" smtClean="0">
                <a:solidFill>
                  <a:srgbClr val="0066FF"/>
                </a:solidFill>
                <a:effectLst>
                  <a:outerShdw blurRad="38100" dist="38100" dir="2700000" algn="tl">
                    <a:srgbClr val="000000">
                      <a:alpha val="43137"/>
                    </a:srgbClr>
                  </a:outerShdw>
                </a:effectLst>
                <a:latin typeface="楷体" pitchFamily="49" charset="-122"/>
                <a:ea typeface="楷体" pitchFamily="49" charset="-122"/>
              </a:rPr>
              <a:t>②</a:t>
            </a:r>
            <a:r>
              <a:rPr lang="zh-CN" altLang="en-US" sz="2400" b="1" dirty="0" smtClean="0">
                <a:solidFill>
                  <a:srgbClr val="0066FF"/>
                </a:solidFill>
                <a:latin typeface="楷体" pitchFamily="49" charset="-122"/>
                <a:ea typeface="楷体" pitchFamily="49" charset="-122"/>
              </a:rPr>
              <a:t> </a:t>
            </a:r>
            <a:endParaRPr lang="zh-CN" altLang="en-US" sz="2400" dirty="0">
              <a:solidFill>
                <a:srgbClr val="0066FF"/>
              </a:solidFill>
            </a:endParaRPr>
          </a:p>
        </p:txBody>
      </p:sp>
      <p:sp>
        <p:nvSpPr>
          <p:cNvPr id="7" name="矩形 6"/>
          <p:cNvSpPr/>
          <p:nvPr/>
        </p:nvSpPr>
        <p:spPr>
          <a:xfrm>
            <a:off x="539552" y="4357698"/>
            <a:ext cx="504056" cy="461665"/>
          </a:xfrm>
          <a:prstGeom prst="rect">
            <a:avLst/>
          </a:prstGeom>
        </p:spPr>
        <p:txBody>
          <a:bodyPr wrap="square">
            <a:spAutoFit/>
          </a:bodyPr>
          <a:lstStyle/>
          <a:p>
            <a:r>
              <a:rPr lang="zh-CN" altLang="en-US" sz="2400" b="1" dirty="0" smtClean="0">
                <a:solidFill>
                  <a:srgbClr val="0066FF"/>
                </a:solidFill>
                <a:effectLst>
                  <a:outerShdw blurRad="38100" dist="38100" dir="2700000" algn="tl">
                    <a:srgbClr val="000000">
                      <a:alpha val="43137"/>
                    </a:srgbClr>
                  </a:outerShdw>
                </a:effectLst>
                <a:latin typeface="楷体" pitchFamily="49" charset="-122"/>
                <a:ea typeface="楷体" pitchFamily="49" charset="-122"/>
              </a:rPr>
              <a:t>③</a:t>
            </a:r>
            <a:r>
              <a:rPr lang="zh-CN" altLang="en-US" sz="2400" b="1" dirty="0" smtClean="0">
                <a:solidFill>
                  <a:srgbClr val="FF00FF"/>
                </a:solidFill>
                <a:latin typeface="楷体" pitchFamily="49" charset="-122"/>
                <a:ea typeface="楷体" pitchFamily="49" charset="-122"/>
              </a:rPr>
              <a:t> </a:t>
            </a:r>
            <a:endParaRPr lang="zh-CN" altLang="en-US" sz="2400" dirty="0"/>
          </a:p>
        </p:txBody>
      </p:sp>
      <p:sp>
        <p:nvSpPr>
          <p:cNvPr id="8" name="矩形 7"/>
          <p:cNvSpPr/>
          <p:nvPr/>
        </p:nvSpPr>
        <p:spPr>
          <a:xfrm>
            <a:off x="539552" y="4714888"/>
            <a:ext cx="504056" cy="461665"/>
          </a:xfrm>
          <a:prstGeom prst="rect">
            <a:avLst/>
          </a:prstGeom>
        </p:spPr>
        <p:txBody>
          <a:bodyPr wrap="square">
            <a:spAutoFit/>
          </a:bodyPr>
          <a:lstStyle/>
          <a:p>
            <a:r>
              <a:rPr lang="zh-CN" altLang="en-US" sz="2400" b="1" dirty="0" smtClean="0">
                <a:solidFill>
                  <a:srgbClr val="0066FF"/>
                </a:solidFill>
                <a:effectLst>
                  <a:outerShdw blurRad="38100" dist="38100" dir="2700000" algn="tl">
                    <a:srgbClr val="000000">
                      <a:alpha val="43137"/>
                    </a:srgbClr>
                  </a:outerShdw>
                </a:effectLst>
                <a:latin typeface="楷体" pitchFamily="49" charset="-122"/>
                <a:ea typeface="楷体" pitchFamily="49" charset="-122"/>
              </a:rPr>
              <a:t>④</a:t>
            </a:r>
            <a:r>
              <a:rPr lang="zh-CN" altLang="en-US" sz="2400" b="1" dirty="0" smtClean="0">
                <a:solidFill>
                  <a:srgbClr val="0066FF"/>
                </a:solidFill>
                <a:latin typeface="楷体" pitchFamily="49" charset="-122"/>
                <a:ea typeface="楷体" pitchFamily="49" charset="-122"/>
              </a:rPr>
              <a:t> </a:t>
            </a:r>
            <a:endParaRPr lang="zh-CN" altLang="en-US" sz="2400" dirty="0">
              <a:solidFill>
                <a:srgbClr val="0066FF"/>
              </a:solidFill>
            </a:endParaRPr>
          </a:p>
        </p:txBody>
      </p:sp>
      <p:sp>
        <p:nvSpPr>
          <p:cNvPr id="9" name="内容占位符 2"/>
          <p:cNvSpPr txBox="1">
            <a:spLocks/>
          </p:cNvSpPr>
          <p:nvPr/>
        </p:nvSpPr>
        <p:spPr>
          <a:xfrm>
            <a:off x="899592" y="3343316"/>
            <a:ext cx="7653536" cy="1800200"/>
          </a:xfrm>
          <a:prstGeom prst="rect">
            <a:avLst/>
          </a:prstGeom>
        </p:spPr>
        <p:txBody>
          <a:bodyPr vert="horz" lIns="91440" tIns="45720" rIns="91440" bIns="45720" rtlCol="0">
            <a:normAutofit fontScale="77500" lnSpcReduction="20000"/>
          </a:bodyPr>
          <a:lstStyle/>
          <a:p>
            <a:pPr algn="just">
              <a:lnSpc>
                <a:spcPct val="120000"/>
              </a:lnSpc>
            </a:pPr>
            <a:r>
              <a:rPr lang="zh-CN" altLang="en-US" sz="2800" b="1" dirty="0" smtClean="0">
                <a:latin typeface="楷体" pitchFamily="49" charset="-122"/>
                <a:ea typeface="楷体" pitchFamily="49" charset="-122"/>
              </a:rPr>
              <a:t>当你跟可爱的孩子们站在池塘里，</a:t>
            </a:r>
          </a:p>
          <a:p>
            <a:pPr algn="just">
              <a:lnSpc>
                <a:spcPct val="120000"/>
              </a:lnSpc>
            </a:pPr>
            <a:r>
              <a:rPr lang="zh-CN" altLang="en-US" sz="2800" b="1" dirty="0" smtClean="0">
                <a:latin typeface="楷体" pitchFamily="49" charset="-122"/>
                <a:ea typeface="楷体" pitchFamily="49" charset="-122"/>
              </a:rPr>
              <a:t>又有个年轻的黛安娜在池边好奇地接受你捉上来的任何东西的时候，</a:t>
            </a:r>
          </a:p>
          <a:p>
            <a:pPr algn="just">
              <a:lnSpc>
                <a:spcPct val="120000"/>
              </a:lnSpc>
            </a:pPr>
            <a:r>
              <a:rPr lang="zh-CN" altLang="en-US" sz="2800" b="1" dirty="0" smtClean="0">
                <a:latin typeface="楷体" pitchFamily="49" charset="-122"/>
                <a:ea typeface="楷体" pitchFamily="49" charset="-122"/>
              </a:rPr>
              <a:t>如果你懂得什么是美的话，</a:t>
            </a:r>
          </a:p>
          <a:p>
            <a:pPr algn="just">
              <a:lnSpc>
                <a:spcPct val="120000"/>
              </a:lnSpc>
            </a:pPr>
            <a:r>
              <a:rPr lang="zh-CN" altLang="en-US" sz="2800" b="1" dirty="0" smtClean="0">
                <a:latin typeface="楷体" pitchFamily="49" charset="-122"/>
                <a:ea typeface="楷体" pitchFamily="49" charset="-122"/>
              </a:rPr>
              <a:t>时间是过得很快的！</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磁盘 4"/>
          <p:cNvSpPr/>
          <p:nvPr/>
        </p:nvSpPr>
        <p:spPr>
          <a:xfrm>
            <a:off x="3995936" y="277213"/>
            <a:ext cx="1512168" cy="1260140"/>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3</a:t>
            </a:r>
            <a:endParaRPr lang="zh-CN" altLang="en-US" sz="3200" b="1" dirty="0"/>
          </a:p>
        </p:txBody>
      </p:sp>
      <p:grpSp>
        <p:nvGrpSpPr>
          <p:cNvPr id="18" name="组合 17"/>
          <p:cNvGrpSpPr/>
          <p:nvPr/>
        </p:nvGrpSpPr>
        <p:grpSpPr>
          <a:xfrm>
            <a:off x="1187624" y="337220"/>
            <a:ext cx="1512168" cy="5160573"/>
            <a:chOff x="1187624" y="404664"/>
            <a:chExt cx="1512168" cy="6192688"/>
          </a:xfrm>
        </p:grpSpPr>
        <p:sp>
          <p:nvSpPr>
            <p:cNvPr id="6" name="流程图: 磁盘 5"/>
            <p:cNvSpPr/>
            <p:nvPr/>
          </p:nvSpPr>
          <p:spPr>
            <a:xfrm>
              <a:off x="1187624" y="404664"/>
              <a:ext cx="1512168" cy="151216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流程图: 磁盘 3"/>
            <p:cNvSpPr/>
            <p:nvPr/>
          </p:nvSpPr>
          <p:spPr>
            <a:xfrm>
              <a:off x="1187624" y="1412776"/>
              <a:ext cx="1512168" cy="1512168"/>
            </a:xfrm>
            <a:prstGeom prst="flowChartMagneticDisk">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磁盘 6"/>
            <p:cNvSpPr/>
            <p:nvPr/>
          </p:nvSpPr>
          <p:spPr>
            <a:xfrm>
              <a:off x="1187624" y="2348880"/>
              <a:ext cx="1512168" cy="1512168"/>
            </a:xfrm>
            <a:prstGeom prst="flowChartMagneticDisk">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磁盘 7"/>
            <p:cNvSpPr/>
            <p:nvPr/>
          </p:nvSpPr>
          <p:spPr>
            <a:xfrm>
              <a:off x="1187624" y="3284984"/>
              <a:ext cx="1512168" cy="1512168"/>
            </a:xfrm>
            <a:prstGeom prst="flowChartMagneticDisk">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流程图: 磁盘 8"/>
            <p:cNvSpPr/>
            <p:nvPr/>
          </p:nvSpPr>
          <p:spPr>
            <a:xfrm>
              <a:off x="1187624" y="4149080"/>
              <a:ext cx="1512168" cy="1512168"/>
            </a:xfrm>
            <a:prstGeom prst="flowChartMagneticDisk">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磁盘 9"/>
            <p:cNvSpPr/>
            <p:nvPr/>
          </p:nvSpPr>
          <p:spPr>
            <a:xfrm>
              <a:off x="1187624" y="5085184"/>
              <a:ext cx="1512168" cy="1512168"/>
            </a:xfrm>
            <a:prstGeom prst="flowChartMagneticDisk">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流程图: 磁盘 10"/>
          <p:cNvSpPr/>
          <p:nvPr/>
        </p:nvSpPr>
        <p:spPr>
          <a:xfrm>
            <a:off x="3995936" y="1597360"/>
            <a:ext cx="1512168" cy="1260140"/>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2</a:t>
            </a:r>
            <a:endParaRPr lang="zh-CN" altLang="en-US" sz="3200" b="1" dirty="0"/>
          </a:p>
        </p:txBody>
      </p:sp>
      <p:sp>
        <p:nvSpPr>
          <p:cNvPr id="12" name="流程图: 磁盘 11"/>
          <p:cNvSpPr/>
          <p:nvPr/>
        </p:nvSpPr>
        <p:spPr>
          <a:xfrm>
            <a:off x="3995936" y="2917507"/>
            <a:ext cx="1512168" cy="1260140"/>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4</a:t>
            </a:r>
            <a:endParaRPr lang="zh-CN" altLang="en-US" sz="3200" b="1" dirty="0"/>
          </a:p>
        </p:txBody>
      </p:sp>
      <p:sp>
        <p:nvSpPr>
          <p:cNvPr id="13" name="流程图: 磁盘 12"/>
          <p:cNvSpPr/>
          <p:nvPr/>
        </p:nvSpPr>
        <p:spPr>
          <a:xfrm>
            <a:off x="3995936" y="4237653"/>
            <a:ext cx="1512168" cy="1260140"/>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1</a:t>
            </a:r>
            <a:endParaRPr lang="zh-CN" altLang="en-US" sz="3200" b="1" dirty="0"/>
          </a:p>
        </p:txBody>
      </p:sp>
      <p:sp>
        <p:nvSpPr>
          <p:cNvPr id="20" name="右箭头 19"/>
          <p:cNvSpPr/>
          <p:nvPr/>
        </p:nvSpPr>
        <p:spPr>
          <a:xfrm>
            <a:off x="467544" y="4143384"/>
            <a:ext cx="5472608" cy="180020"/>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descr="图片1.png"/>
          <p:cNvPicPr>
            <a:picLocks noChangeAspect="1"/>
          </p:cNvPicPr>
          <p:nvPr/>
        </p:nvPicPr>
        <p:blipFill>
          <a:blip r:embed="rId3" cstate="print"/>
          <a:stretch>
            <a:fillRect/>
          </a:stretch>
        </p:blipFill>
        <p:spPr>
          <a:xfrm>
            <a:off x="1071538" y="1777380"/>
            <a:ext cx="4060530" cy="2373178"/>
          </a:xfrm>
          <a:prstGeom prst="rect">
            <a:avLst/>
          </a:prstGeom>
        </p:spPr>
      </p:pic>
      <p:sp>
        <p:nvSpPr>
          <p:cNvPr id="15" name="矩形 14"/>
          <p:cNvSpPr/>
          <p:nvPr/>
        </p:nvSpPr>
        <p:spPr>
          <a:xfrm>
            <a:off x="467544" y="4263689"/>
            <a:ext cx="5092804" cy="523220"/>
          </a:xfrm>
          <a:prstGeom prst="rect">
            <a:avLst/>
          </a:prstGeom>
        </p:spPr>
        <p:txBody>
          <a:bodyPr wrap="none">
            <a:spAutoFit/>
          </a:bodyPr>
          <a:lstStyle/>
          <a:p>
            <a:r>
              <a:rPr lang="en-US" altLang="zh-CN" sz="2800" dirty="0" smtClean="0">
                <a:solidFill>
                  <a:srgbClr val="00B0F0"/>
                </a:solidFill>
              </a:rPr>
              <a:t>translating long English sentences</a:t>
            </a:r>
            <a:endParaRPr lang="zh-CN" altLang="en-US" sz="2800" dirty="0">
              <a:solidFill>
                <a:srgbClr val="00B0F0"/>
              </a:solidFill>
            </a:endParaRPr>
          </a:p>
        </p:txBody>
      </p:sp>
      <p:sp>
        <p:nvSpPr>
          <p:cNvPr id="17" name="矩形 16"/>
          <p:cNvSpPr/>
          <p:nvPr/>
        </p:nvSpPr>
        <p:spPr>
          <a:xfrm>
            <a:off x="611560" y="2137420"/>
            <a:ext cx="2783134" cy="1323439"/>
          </a:xfrm>
          <a:prstGeom prst="rect">
            <a:avLst/>
          </a:prstGeom>
        </p:spPr>
        <p:txBody>
          <a:bodyPr wrap="none">
            <a:spAutoFit/>
            <a:scene3d>
              <a:camera prst="perspectiveLef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8000" b="1" spc="50" dirty="0" smtClean="0">
                <a:ln w="11430">
                  <a:solidFill>
                    <a:srgbClr val="FFFF00"/>
                  </a:solidFill>
                </a:ln>
                <a:solidFill>
                  <a:srgbClr val="00B0F0"/>
                </a:solidFill>
                <a:effectLst>
                  <a:outerShdw blurRad="76200" dist="50800" dir="5400000" algn="tl" rotWithShape="0">
                    <a:srgbClr val="000000">
                      <a:alpha val="65000"/>
                    </a:srgbClr>
                  </a:outerShdw>
                </a:effectLst>
                <a:latin typeface="黑体" pitchFamily="49" charset="-122"/>
                <a:ea typeface="黑体" pitchFamily="49" charset="-122"/>
              </a:rPr>
              <a:t>顺 译</a:t>
            </a:r>
            <a:endParaRPr lang="zh-CN" altLang="en-US" sz="8000" b="1" spc="50" dirty="0">
              <a:ln w="11430">
                <a:solidFill>
                  <a:srgbClr val="FFFF00"/>
                </a:solidFill>
              </a:ln>
              <a:solidFill>
                <a:srgbClr val="00B0F0"/>
              </a:solidFill>
              <a:effectLst>
                <a:outerShdw blurRad="76200" dist="50800" dir="5400000" algn="tl" rotWithShape="0">
                  <a:srgbClr val="000000">
                    <a:alpha val="65000"/>
                  </a:srgbClr>
                </a:outerShdw>
              </a:effectLst>
              <a:latin typeface="黑体" pitchFamily="49" charset="-122"/>
              <a:ea typeface="黑体" pitchFamily="49" charset="-122"/>
            </a:endParaRPr>
          </a:p>
        </p:txBody>
      </p:sp>
      <p:sp>
        <p:nvSpPr>
          <p:cNvPr id="21" name="矩形 20"/>
          <p:cNvSpPr/>
          <p:nvPr/>
        </p:nvSpPr>
        <p:spPr>
          <a:xfrm>
            <a:off x="1547665" y="428608"/>
            <a:ext cx="2783134" cy="1323439"/>
          </a:xfrm>
          <a:prstGeom prst="rect">
            <a:avLst/>
          </a:prstGeom>
        </p:spPr>
        <p:txBody>
          <a:bodyPr wrap="none">
            <a:spAutoFit/>
            <a:scene3d>
              <a:camera prst="perspectiveLef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8000" b="1" spc="50" dirty="0" smtClean="0">
                <a:ln w="11430">
                  <a:solidFill>
                    <a:srgbClr val="FFFF00"/>
                  </a:solidFill>
                </a:ln>
                <a:solidFill>
                  <a:srgbClr val="00B0F0"/>
                </a:solidFill>
                <a:effectLst>
                  <a:outerShdw blurRad="76200" dist="50800" dir="5400000" algn="tl" rotWithShape="0">
                    <a:srgbClr val="000000">
                      <a:alpha val="65000"/>
                    </a:srgbClr>
                  </a:outerShdw>
                </a:effectLst>
                <a:latin typeface="黑体" pitchFamily="49" charset="-122"/>
                <a:ea typeface="黑体" pitchFamily="49" charset="-122"/>
              </a:rPr>
              <a:t>逆 译</a:t>
            </a:r>
            <a:endParaRPr lang="zh-CN" altLang="en-US" sz="8000" b="1" spc="50" dirty="0">
              <a:ln w="11430">
                <a:solidFill>
                  <a:srgbClr val="FFFF00"/>
                </a:solidFill>
              </a:ln>
              <a:solidFill>
                <a:srgbClr val="00B0F0"/>
              </a:solidFill>
              <a:effectLst>
                <a:outerShdw blurRad="76200" dist="50800" dir="5400000" algn="tl" rotWithShape="0">
                  <a:srgbClr val="000000">
                    <a:alpha val="65000"/>
                  </a:srgbClr>
                </a:outerShdw>
              </a:effectLst>
              <a:latin typeface="黑体" pitchFamily="49" charset="-122"/>
              <a:ea typeface="黑体" pitchFamily="49" charset="-122"/>
            </a:endParaRPr>
          </a:p>
        </p:txBody>
      </p:sp>
      <p:sp>
        <p:nvSpPr>
          <p:cNvPr id="22" name="矩形 21"/>
          <p:cNvSpPr/>
          <p:nvPr/>
        </p:nvSpPr>
        <p:spPr>
          <a:xfrm>
            <a:off x="4427984" y="697260"/>
            <a:ext cx="561371" cy="769441"/>
          </a:xfrm>
          <a:prstGeom prst="rect">
            <a:avLst/>
          </a:prstGeom>
        </p:spPr>
        <p:txBody>
          <a:bodyPr wrap="none">
            <a:spAutoFit/>
          </a:bodyPr>
          <a:lstStyle/>
          <a:p>
            <a:pPr algn="ctr">
              <a:defRPr/>
            </a:pPr>
            <a:r>
              <a:rPr lang="en-US" altLang="zh-CN"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rPr>
              <a:t>1</a:t>
            </a:r>
            <a:endParaRPr lang="zh-CN"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endParaRPr>
          </a:p>
        </p:txBody>
      </p:sp>
      <p:sp>
        <p:nvSpPr>
          <p:cNvPr id="23" name="矩形 22"/>
          <p:cNvSpPr/>
          <p:nvPr/>
        </p:nvSpPr>
        <p:spPr>
          <a:xfrm>
            <a:off x="4427984" y="2077414"/>
            <a:ext cx="561371" cy="769441"/>
          </a:xfrm>
          <a:prstGeom prst="rect">
            <a:avLst/>
          </a:prstGeom>
        </p:spPr>
        <p:txBody>
          <a:bodyPr wrap="none">
            <a:spAutoFit/>
          </a:bodyPr>
          <a:lstStyle/>
          <a:p>
            <a:pPr algn="ctr">
              <a:defRPr/>
            </a:pPr>
            <a:r>
              <a:rPr lang="en-US" altLang="zh-CN"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rPr>
              <a:t>2</a:t>
            </a:r>
            <a:endParaRPr lang="zh-CN"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endParaRPr>
          </a:p>
        </p:txBody>
      </p:sp>
      <p:sp>
        <p:nvSpPr>
          <p:cNvPr id="24" name="矩形 23"/>
          <p:cNvSpPr/>
          <p:nvPr/>
        </p:nvSpPr>
        <p:spPr>
          <a:xfrm>
            <a:off x="4427984" y="3397560"/>
            <a:ext cx="561371" cy="769441"/>
          </a:xfrm>
          <a:prstGeom prst="rect">
            <a:avLst/>
          </a:prstGeom>
        </p:spPr>
        <p:txBody>
          <a:bodyPr wrap="none">
            <a:spAutoFit/>
          </a:bodyPr>
          <a:lstStyle/>
          <a:p>
            <a:pPr algn="ctr">
              <a:defRPr/>
            </a:pPr>
            <a:r>
              <a:rPr lang="en-US" altLang="zh-CN"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rPr>
              <a:t>3</a:t>
            </a:r>
            <a:endParaRPr lang="zh-CN"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endParaRPr>
          </a:p>
        </p:txBody>
      </p:sp>
      <p:sp>
        <p:nvSpPr>
          <p:cNvPr id="25" name="矩形 24"/>
          <p:cNvSpPr/>
          <p:nvPr/>
        </p:nvSpPr>
        <p:spPr>
          <a:xfrm>
            <a:off x="4427984" y="4717707"/>
            <a:ext cx="561371" cy="769441"/>
          </a:xfrm>
          <a:prstGeom prst="rect">
            <a:avLst/>
          </a:prstGeom>
        </p:spPr>
        <p:txBody>
          <a:bodyPr wrap="none">
            <a:spAutoFit/>
          </a:bodyPr>
          <a:lstStyle/>
          <a:p>
            <a:pPr algn="ctr">
              <a:defRPr/>
            </a:pPr>
            <a:r>
              <a:rPr lang="en-US" altLang="zh-CN"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rPr>
              <a:t>4</a:t>
            </a:r>
            <a:endParaRPr lang="zh-CN" alt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77556E-17 3.4104E-6 L 0.29531 3.4104E-6 " pathEditMode="relative" rAng="0" ptsTypes="AA">
                                      <p:cBhvr>
                                        <p:cTn id="6" dur="500" fill="hold"/>
                                        <p:tgtEl>
                                          <p:spTgt spid="18"/>
                                        </p:tgtEl>
                                        <p:attrNameLst>
                                          <p:attrName>ppt_x</p:attrName>
                                          <p:attrName>ppt_y</p:attrName>
                                        </p:attrNameLst>
                                      </p:cBhvr>
                                      <p:rCtr x="148" y="0"/>
                                    </p:animMotion>
                                  </p:childTnLst>
                                </p:cTn>
                              </p:par>
                            </p:childTnLst>
                          </p:cTn>
                        </p:par>
                        <p:par>
                          <p:cTn id="7" fill="hold">
                            <p:stCondLst>
                              <p:cond delay="500"/>
                            </p:stCondLst>
                            <p:childTnLst>
                              <p:par>
                                <p:cTn id="8" presetID="1" presetClass="exit" presetSubtype="0" fill="hold" nodeType="afterEffect">
                                  <p:stCondLst>
                                    <p:cond delay="0"/>
                                  </p:stCondLst>
                                  <p:childTnLst>
                                    <p:set>
                                      <p:cBhvr>
                                        <p:cTn id="9" dur="1" fill="hold">
                                          <p:stCondLst>
                                            <p:cond delay="0"/>
                                          </p:stCondLst>
                                        </p:cTn>
                                        <p:tgtEl>
                                          <p:spTgt spid="18"/>
                                        </p:tgtEl>
                                        <p:attrNameLst>
                                          <p:attrName>style.visibility</p:attrName>
                                        </p:attrNameLst>
                                      </p:cBhvr>
                                      <p:to>
                                        <p:strVal val="hidden"/>
                                      </p:to>
                                    </p:se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1000" fill="hold"/>
                                        <p:tgtEl>
                                          <p:spTgt spid="17"/>
                                        </p:tgtEl>
                                        <p:attrNameLst>
                                          <p:attrName>ppt_w</p:attrName>
                                        </p:attrNameLst>
                                      </p:cBhvr>
                                      <p:tavLst>
                                        <p:tav tm="0">
                                          <p:val>
                                            <p:strVal val="#ppt_w*0.70"/>
                                          </p:val>
                                        </p:tav>
                                        <p:tav tm="100000">
                                          <p:val>
                                            <p:strVal val="#ppt_w"/>
                                          </p:val>
                                        </p:tav>
                                      </p:tavLst>
                                    </p:anim>
                                    <p:anim calcmode="lin" valueType="num">
                                      <p:cBhvr>
                                        <p:cTn id="35" dur="1000" fill="hold"/>
                                        <p:tgtEl>
                                          <p:spTgt spid="17"/>
                                        </p:tgtEl>
                                        <p:attrNameLst>
                                          <p:attrName>ppt_h</p:attrName>
                                        </p:attrNameLst>
                                      </p:cBhvr>
                                      <p:tavLst>
                                        <p:tav tm="0">
                                          <p:val>
                                            <p:strVal val="#ppt_h"/>
                                          </p:val>
                                        </p:tav>
                                        <p:tav tm="100000">
                                          <p:val>
                                            <p:strVal val="#ppt_h"/>
                                          </p:val>
                                        </p:tav>
                                      </p:tavLst>
                                    </p:anim>
                                    <p:animEffect transition="in" filter="fade">
                                      <p:cBhvr>
                                        <p:cTn id="36" dur="10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7"/>
                                        </p:tgtEl>
                                        <p:attrNameLst>
                                          <p:attrName>style.visibility</p:attrName>
                                        </p:attrNameLst>
                                      </p:cBhvr>
                                      <p:to>
                                        <p:strVal val="hidden"/>
                                      </p:to>
                                    </p:set>
                                  </p:childTnLst>
                                </p:cTn>
                              </p:par>
                              <p:par>
                                <p:cTn id="41" presetID="23" presetClass="exit" presetSubtype="32" fill="hold" grpId="1" nodeType="withEffect">
                                  <p:stCondLst>
                                    <p:cond delay="0"/>
                                  </p:stCondLst>
                                  <p:childTnLst>
                                    <p:anim calcmode="lin" valueType="num">
                                      <p:cBhvr>
                                        <p:cTn id="42" dur="500"/>
                                        <p:tgtEl>
                                          <p:spTgt spid="22"/>
                                        </p:tgtEl>
                                        <p:attrNameLst>
                                          <p:attrName>ppt_w</p:attrName>
                                        </p:attrNameLst>
                                      </p:cBhvr>
                                      <p:tavLst>
                                        <p:tav tm="0">
                                          <p:val>
                                            <p:strVal val="ppt_w"/>
                                          </p:val>
                                        </p:tav>
                                        <p:tav tm="100000">
                                          <p:val>
                                            <p:fltVal val="0"/>
                                          </p:val>
                                        </p:tav>
                                      </p:tavLst>
                                    </p:anim>
                                    <p:anim calcmode="lin" valueType="num">
                                      <p:cBhvr>
                                        <p:cTn id="43" dur="500"/>
                                        <p:tgtEl>
                                          <p:spTgt spid="22"/>
                                        </p:tgtEl>
                                        <p:attrNameLst>
                                          <p:attrName>ppt_h</p:attrName>
                                        </p:attrNameLst>
                                      </p:cBhvr>
                                      <p:tavLst>
                                        <p:tav tm="0">
                                          <p:val>
                                            <p:strVal val="ppt_h"/>
                                          </p:val>
                                        </p:tav>
                                        <p:tav tm="100000">
                                          <p:val>
                                            <p:fltVal val="0"/>
                                          </p:val>
                                        </p:tav>
                                      </p:tavLst>
                                    </p:anim>
                                    <p:set>
                                      <p:cBhvr>
                                        <p:cTn id="44" dur="1" fill="hold">
                                          <p:stCondLst>
                                            <p:cond delay="499"/>
                                          </p:stCondLst>
                                        </p:cTn>
                                        <p:tgtEl>
                                          <p:spTgt spid="22"/>
                                        </p:tgtEl>
                                        <p:attrNameLst>
                                          <p:attrName>style.visibility</p:attrName>
                                        </p:attrNameLst>
                                      </p:cBhvr>
                                      <p:to>
                                        <p:strVal val="hidden"/>
                                      </p:to>
                                    </p:set>
                                  </p:childTnLst>
                                </p:cTn>
                              </p:par>
                              <p:par>
                                <p:cTn id="45" presetID="23" presetClass="exit" presetSubtype="32" fill="hold" grpId="1" nodeType="withEffect">
                                  <p:stCondLst>
                                    <p:cond delay="0"/>
                                  </p:stCondLst>
                                  <p:childTnLst>
                                    <p:anim calcmode="lin" valueType="num">
                                      <p:cBhvr>
                                        <p:cTn id="46" dur="500"/>
                                        <p:tgtEl>
                                          <p:spTgt spid="23"/>
                                        </p:tgtEl>
                                        <p:attrNameLst>
                                          <p:attrName>ppt_w</p:attrName>
                                        </p:attrNameLst>
                                      </p:cBhvr>
                                      <p:tavLst>
                                        <p:tav tm="0">
                                          <p:val>
                                            <p:strVal val="ppt_w"/>
                                          </p:val>
                                        </p:tav>
                                        <p:tav tm="100000">
                                          <p:val>
                                            <p:fltVal val="0"/>
                                          </p:val>
                                        </p:tav>
                                      </p:tavLst>
                                    </p:anim>
                                    <p:anim calcmode="lin" valueType="num">
                                      <p:cBhvr>
                                        <p:cTn id="47" dur="500"/>
                                        <p:tgtEl>
                                          <p:spTgt spid="23"/>
                                        </p:tgtEl>
                                        <p:attrNameLst>
                                          <p:attrName>ppt_h</p:attrName>
                                        </p:attrNameLst>
                                      </p:cBhvr>
                                      <p:tavLst>
                                        <p:tav tm="0">
                                          <p:val>
                                            <p:strVal val="ppt_h"/>
                                          </p:val>
                                        </p:tav>
                                        <p:tav tm="100000">
                                          <p:val>
                                            <p:fltVal val="0"/>
                                          </p:val>
                                        </p:tav>
                                      </p:tavLst>
                                    </p:anim>
                                    <p:set>
                                      <p:cBhvr>
                                        <p:cTn id="48" dur="1" fill="hold">
                                          <p:stCondLst>
                                            <p:cond delay="499"/>
                                          </p:stCondLst>
                                        </p:cTn>
                                        <p:tgtEl>
                                          <p:spTgt spid="23"/>
                                        </p:tgtEl>
                                        <p:attrNameLst>
                                          <p:attrName>style.visibility</p:attrName>
                                        </p:attrNameLst>
                                      </p:cBhvr>
                                      <p:to>
                                        <p:strVal val="hidden"/>
                                      </p:to>
                                    </p:set>
                                  </p:childTnLst>
                                </p:cTn>
                              </p:par>
                              <p:par>
                                <p:cTn id="49" presetID="23" presetClass="exit" presetSubtype="32" fill="hold" grpId="1" nodeType="withEffect">
                                  <p:stCondLst>
                                    <p:cond delay="0"/>
                                  </p:stCondLst>
                                  <p:childTnLst>
                                    <p:anim calcmode="lin" valueType="num">
                                      <p:cBhvr>
                                        <p:cTn id="50" dur="500"/>
                                        <p:tgtEl>
                                          <p:spTgt spid="24"/>
                                        </p:tgtEl>
                                        <p:attrNameLst>
                                          <p:attrName>ppt_w</p:attrName>
                                        </p:attrNameLst>
                                      </p:cBhvr>
                                      <p:tavLst>
                                        <p:tav tm="0">
                                          <p:val>
                                            <p:strVal val="ppt_w"/>
                                          </p:val>
                                        </p:tav>
                                        <p:tav tm="100000">
                                          <p:val>
                                            <p:fltVal val="0"/>
                                          </p:val>
                                        </p:tav>
                                      </p:tavLst>
                                    </p:anim>
                                    <p:anim calcmode="lin" valueType="num">
                                      <p:cBhvr>
                                        <p:cTn id="51" dur="500"/>
                                        <p:tgtEl>
                                          <p:spTgt spid="24"/>
                                        </p:tgtEl>
                                        <p:attrNameLst>
                                          <p:attrName>ppt_h</p:attrName>
                                        </p:attrNameLst>
                                      </p:cBhvr>
                                      <p:tavLst>
                                        <p:tav tm="0">
                                          <p:val>
                                            <p:strVal val="ppt_h"/>
                                          </p:val>
                                        </p:tav>
                                        <p:tav tm="100000">
                                          <p:val>
                                            <p:fltVal val="0"/>
                                          </p:val>
                                        </p:tav>
                                      </p:tavLst>
                                    </p:anim>
                                    <p:set>
                                      <p:cBhvr>
                                        <p:cTn id="52" dur="1" fill="hold">
                                          <p:stCondLst>
                                            <p:cond delay="499"/>
                                          </p:stCondLst>
                                        </p:cTn>
                                        <p:tgtEl>
                                          <p:spTgt spid="24"/>
                                        </p:tgtEl>
                                        <p:attrNameLst>
                                          <p:attrName>style.visibility</p:attrName>
                                        </p:attrNameLst>
                                      </p:cBhvr>
                                      <p:to>
                                        <p:strVal val="hidden"/>
                                      </p:to>
                                    </p:set>
                                  </p:childTnLst>
                                </p:cTn>
                              </p:par>
                              <p:par>
                                <p:cTn id="53" presetID="23" presetClass="exit" presetSubtype="32" fill="hold" grpId="1" nodeType="withEffect">
                                  <p:stCondLst>
                                    <p:cond delay="0"/>
                                  </p:stCondLst>
                                  <p:childTnLst>
                                    <p:anim calcmode="lin" valueType="num">
                                      <p:cBhvr>
                                        <p:cTn id="54" dur="500"/>
                                        <p:tgtEl>
                                          <p:spTgt spid="25"/>
                                        </p:tgtEl>
                                        <p:attrNameLst>
                                          <p:attrName>ppt_w</p:attrName>
                                        </p:attrNameLst>
                                      </p:cBhvr>
                                      <p:tavLst>
                                        <p:tav tm="0">
                                          <p:val>
                                            <p:strVal val="ppt_w"/>
                                          </p:val>
                                        </p:tav>
                                        <p:tav tm="100000">
                                          <p:val>
                                            <p:fltVal val="0"/>
                                          </p:val>
                                        </p:tav>
                                      </p:tavLst>
                                    </p:anim>
                                    <p:anim calcmode="lin" valueType="num">
                                      <p:cBhvr>
                                        <p:cTn id="55" dur="500"/>
                                        <p:tgtEl>
                                          <p:spTgt spid="25"/>
                                        </p:tgtEl>
                                        <p:attrNameLst>
                                          <p:attrName>ppt_h</p:attrName>
                                        </p:attrNameLst>
                                      </p:cBhvr>
                                      <p:tavLst>
                                        <p:tav tm="0">
                                          <p:val>
                                            <p:strVal val="ppt_h"/>
                                          </p:val>
                                        </p:tav>
                                        <p:tav tm="100000">
                                          <p:val>
                                            <p:fltVal val="0"/>
                                          </p:val>
                                        </p:tav>
                                      </p:tavLst>
                                    </p:anim>
                                    <p:set>
                                      <p:cBhvr>
                                        <p:cTn id="56" dur="1" fill="hold">
                                          <p:stCondLst>
                                            <p:cond delay="499"/>
                                          </p:stCondLst>
                                        </p:cTn>
                                        <p:tgtEl>
                                          <p:spTgt spid="2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63" presetClass="path" presetSubtype="0" accel="50000" decel="50000" fill="hold" grpId="1" nodeType="clickEffect">
                                  <p:stCondLst>
                                    <p:cond delay="0"/>
                                  </p:stCondLst>
                                  <p:childTnLst>
                                    <p:animMotion origin="layout" path="M 1.94444E-6 4.16185E-6 L 0.3033 -0.6763 " pathEditMode="relative" rAng="0" ptsTypes="AA">
                                      <p:cBhvr>
                                        <p:cTn id="60" dur="500" fill="hold"/>
                                        <p:tgtEl>
                                          <p:spTgt spid="13"/>
                                        </p:tgtEl>
                                        <p:attrNameLst>
                                          <p:attrName>ppt_x</p:attrName>
                                          <p:attrName>ppt_y</p:attrName>
                                        </p:attrNameLst>
                                      </p:cBhvr>
                                      <p:rCtr x="152" y="-338"/>
                                    </p:animMotion>
                                  </p:childTnLst>
                                </p:cTn>
                              </p:par>
                            </p:childTnLst>
                          </p:cTn>
                        </p:par>
                        <p:par>
                          <p:cTn id="61" fill="hold">
                            <p:stCondLst>
                              <p:cond delay="500"/>
                            </p:stCondLst>
                            <p:childTnLst>
                              <p:par>
                                <p:cTn id="62" presetID="63" presetClass="path" presetSubtype="0" accel="50000" decel="50000" fill="hold" nodeType="afterEffect">
                                  <p:stCondLst>
                                    <p:cond delay="0"/>
                                  </p:stCondLst>
                                  <p:childTnLst>
                                    <p:animMotion origin="layout" path="M 1.94444E-6 -2.94798E-6 L 0.3033 0.01596 " pathEditMode="relative" rAng="0" ptsTypes="AA">
                                      <p:cBhvr>
                                        <p:cTn id="63" dur="500" fill="hold"/>
                                        <p:tgtEl>
                                          <p:spTgt spid="11"/>
                                        </p:tgtEl>
                                        <p:attrNameLst>
                                          <p:attrName>ppt_x</p:attrName>
                                          <p:attrName>ppt_y</p:attrName>
                                        </p:attrNameLst>
                                      </p:cBhvr>
                                      <p:rCtr x="152" y="8"/>
                                    </p:animMotion>
                                  </p:childTnLst>
                                </p:cTn>
                              </p:par>
                            </p:childTnLst>
                          </p:cTn>
                        </p:par>
                        <p:par>
                          <p:cTn id="64" fill="hold">
                            <p:stCondLst>
                              <p:cond delay="1000"/>
                            </p:stCondLst>
                            <p:childTnLst>
                              <p:par>
                                <p:cTn id="65" presetID="63" presetClass="path" presetSubtype="0" accel="50000" decel="50000" fill="hold" grpId="1" nodeType="afterEffect">
                                  <p:stCondLst>
                                    <p:cond delay="0"/>
                                  </p:stCondLst>
                                  <p:childTnLst>
                                    <p:animMotion origin="layout" path="M 1.94444E-6 -2.71676E-6 L 0.3033 0.47723 " pathEditMode="relative" rAng="0" ptsTypes="AA">
                                      <p:cBhvr>
                                        <p:cTn id="66" dur="500" fill="hold"/>
                                        <p:tgtEl>
                                          <p:spTgt spid="5"/>
                                        </p:tgtEl>
                                        <p:attrNameLst>
                                          <p:attrName>ppt_x</p:attrName>
                                          <p:attrName>ppt_y</p:attrName>
                                        </p:attrNameLst>
                                      </p:cBhvr>
                                      <p:rCtr x="152" y="239"/>
                                    </p:animMotion>
                                  </p:childTnLst>
                                </p:cTn>
                              </p:par>
                            </p:childTnLst>
                          </p:cTn>
                        </p:par>
                        <p:par>
                          <p:cTn id="67" fill="hold">
                            <p:stCondLst>
                              <p:cond delay="1500"/>
                            </p:stCondLst>
                            <p:childTnLst>
                              <p:par>
                                <p:cTn id="68" presetID="63" presetClass="path" presetSubtype="0" accel="50000" decel="50000" fill="hold" grpId="1" nodeType="afterEffect">
                                  <p:stCondLst>
                                    <p:cond delay="0"/>
                                  </p:stCondLst>
                                  <p:childTnLst>
                                    <p:animMotion origin="layout" path="M 1.94444E-6 -4.39306E-6 L 0.3033 0.24671 " pathEditMode="relative" rAng="0" ptsTypes="AA">
                                      <p:cBhvr>
                                        <p:cTn id="69" dur="500" fill="hold"/>
                                        <p:tgtEl>
                                          <p:spTgt spid="12"/>
                                        </p:tgtEl>
                                        <p:attrNameLst>
                                          <p:attrName>ppt_x</p:attrName>
                                          <p:attrName>ppt_y</p:attrName>
                                        </p:attrNameLst>
                                      </p:cBhvr>
                                      <p:rCtr x="152" y="123"/>
                                    </p:animMotion>
                                  </p:childTnLst>
                                </p:cTn>
                              </p:par>
                            </p:childTnLst>
                          </p:cTn>
                        </p:par>
                        <p:par>
                          <p:cTn id="70" fill="hold">
                            <p:stCondLst>
                              <p:cond delay="2000"/>
                            </p:stCondLst>
                            <p:childTnLst>
                              <p:par>
                                <p:cTn id="71" presetID="2" presetClass="entr" presetSubtype="8"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0-#ppt_w/2"/>
                                          </p:val>
                                        </p:tav>
                                        <p:tav tm="100000">
                                          <p:val>
                                            <p:strVal val="#ppt_x"/>
                                          </p:val>
                                        </p:tav>
                                      </p:tavLst>
                                    </p:anim>
                                    <p:anim calcmode="lin" valueType="num">
                                      <p:cBhvr additive="base">
                                        <p:cTn id="74" dur="500" fill="hold"/>
                                        <p:tgtEl>
                                          <p:spTgt spid="20"/>
                                        </p:tgtEl>
                                        <p:attrNameLst>
                                          <p:attrName>ppt_y</p:attrName>
                                        </p:attrNameLst>
                                      </p:cBhvr>
                                      <p:tavLst>
                                        <p:tav tm="0">
                                          <p:val>
                                            <p:strVal val="#ppt_y"/>
                                          </p:val>
                                        </p:tav>
                                        <p:tav tm="100000">
                                          <p:val>
                                            <p:strVal val="#ppt_y"/>
                                          </p:val>
                                        </p:tav>
                                      </p:tavLst>
                                    </p:anim>
                                  </p:childTnLst>
                                </p:cTn>
                              </p:par>
                              <p:par>
                                <p:cTn id="75" presetID="2" presetClass="entr" presetSubtype="8"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0-#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55"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1000" fill="hold"/>
                                        <p:tgtEl>
                                          <p:spTgt spid="15"/>
                                        </p:tgtEl>
                                        <p:attrNameLst>
                                          <p:attrName>ppt_w</p:attrName>
                                        </p:attrNameLst>
                                      </p:cBhvr>
                                      <p:tavLst>
                                        <p:tav tm="0">
                                          <p:val>
                                            <p:strVal val="#ppt_w*0.70"/>
                                          </p:val>
                                        </p:tav>
                                        <p:tav tm="100000">
                                          <p:val>
                                            <p:strVal val="#ppt_w"/>
                                          </p:val>
                                        </p:tav>
                                      </p:tavLst>
                                    </p:anim>
                                    <p:anim calcmode="lin" valueType="num">
                                      <p:cBhvr>
                                        <p:cTn id="83" dur="1000" fill="hold"/>
                                        <p:tgtEl>
                                          <p:spTgt spid="15"/>
                                        </p:tgtEl>
                                        <p:attrNameLst>
                                          <p:attrName>ppt_h</p:attrName>
                                        </p:attrNameLst>
                                      </p:cBhvr>
                                      <p:tavLst>
                                        <p:tav tm="0">
                                          <p:val>
                                            <p:strVal val="#ppt_h"/>
                                          </p:val>
                                        </p:tav>
                                        <p:tav tm="100000">
                                          <p:val>
                                            <p:strVal val="#ppt_h"/>
                                          </p:val>
                                        </p:tav>
                                      </p:tavLst>
                                    </p:anim>
                                    <p:animEffect transition="in" filter="fade">
                                      <p:cBhvr>
                                        <p:cTn id="84" dur="1000"/>
                                        <p:tgtEl>
                                          <p:spTgt spid="15"/>
                                        </p:tgtEl>
                                      </p:cBhvr>
                                    </p:animEffect>
                                  </p:childTnLst>
                                </p:cTn>
                              </p:par>
                              <p:par>
                                <p:cTn id="85" presetID="55" presetClass="entr" presetSubtype="0" fill="hold"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1000" fill="hold"/>
                                        <p:tgtEl>
                                          <p:spTgt spid="21"/>
                                        </p:tgtEl>
                                        <p:attrNameLst>
                                          <p:attrName>ppt_w</p:attrName>
                                        </p:attrNameLst>
                                      </p:cBhvr>
                                      <p:tavLst>
                                        <p:tav tm="0">
                                          <p:val>
                                            <p:strVal val="#ppt_w*0.70"/>
                                          </p:val>
                                        </p:tav>
                                        <p:tav tm="100000">
                                          <p:val>
                                            <p:strVal val="#ppt_w"/>
                                          </p:val>
                                        </p:tav>
                                      </p:tavLst>
                                    </p:anim>
                                    <p:anim calcmode="lin" valueType="num">
                                      <p:cBhvr>
                                        <p:cTn id="88" dur="1000" fill="hold"/>
                                        <p:tgtEl>
                                          <p:spTgt spid="21"/>
                                        </p:tgtEl>
                                        <p:attrNameLst>
                                          <p:attrName>ppt_h</p:attrName>
                                        </p:attrNameLst>
                                      </p:cBhvr>
                                      <p:tavLst>
                                        <p:tav tm="0">
                                          <p:val>
                                            <p:strVal val="#ppt_h"/>
                                          </p:val>
                                        </p:tav>
                                        <p:tav tm="100000">
                                          <p:val>
                                            <p:strVal val="#ppt_h"/>
                                          </p:val>
                                        </p:tav>
                                      </p:tavLst>
                                    </p:anim>
                                    <p:animEffect transition="in" filter="fade">
                                      <p:cBhvr>
                                        <p:cTn id="8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animBg="1"/>
      <p:bldP spid="12" grpId="0" animBg="1"/>
      <p:bldP spid="12" grpId="1" animBg="1"/>
      <p:bldP spid="13" grpId="0" animBg="1"/>
      <p:bldP spid="13" grpId="1" animBg="1"/>
      <p:bldP spid="20" grpId="0" animBg="1"/>
      <p:bldP spid="15" grpId="0"/>
      <p:bldP spid="17" grpId="0"/>
      <p:bldP spid="17" grpId="1"/>
      <p:bldP spid="22" grpId="0"/>
      <p:bldP spid="22" grpId="1"/>
      <p:bldP spid="23" grpId="0"/>
      <p:bldP spid="23" grpId="1"/>
      <p:bldP spid="24" grpId="0"/>
      <p:bldP spid="24" grpId="1"/>
      <p:bldP spid="25" grpId="0"/>
      <p:bldP spid="2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17241"/>
            <a:ext cx="8229600" cy="1680187"/>
          </a:xfrm>
        </p:spPr>
        <p:txBody>
          <a:bodyPr>
            <a:normAutofit lnSpcReduction="10000"/>
          </a:bodyPr>
          <a:lstStyle/>
          <a:p>
            <a:pPr marL="0" algn="just"/>
            <a:r>
              <a:rPr lang="en-US" altLang="zh-CN" b="0" dirty="0" smtClean="0">
                <a:solidFill>
                  <a:srgbClr val="C00000"/>
                </a:solidFill>
                <a:latin typeface="黑体" pitchFamily="49" charset="-122"/>
                <a:ea typeface="黑体" pitchFamily="49" charset="-122"/>
              </a:rPr>
              <a:t>[</a:t>
            </a:r>
            <a:r>
              <a:rPr lang="zh-CN" altLang="en-US" b="0" dirty="0" smtClean="0">
                <a:solidFill>
                  <a:srgbClr val="C00000"/>
                </a:solidFill>
                <a:latin typeface="黑体" pitchFamily="49" charset="-122"/>
                <a:ea typeface="黑体" pitchFamily="49" charset="-122"/>
              </a:rPr>
              <a:t>原文</a:t>
            </a:r>
            <a:r>
              <a:rPr lang="en-US" altLang="zh-CN" b="0" dirty="0" smtClean="0">
                <a:solidFill>
                  <a:srgbClr val="C00000"/>
                </a:solidFill>
                <a:latin typeface="黑体" pitchFamily="49" charset="-122"/>
                <a:ea typeface="黑体" pitchFamily="49" charset="-122"/>
              </a:rPr>
              <a:t>] </a:t>
            </a:r>
            <a:r>
              <a:rPr lang="en-US" altLang="zh-CN" dirty="0" smtClean="0">
                <a:solidFill>
                  <a:srgbClr val="0066FF"/>
                </a:solidFill>
              </a:rPr>
              <a:t>Time goes fast for one who has a sense of beauty, when there are pretty children in a pool and a young Diana on the edge, to receive with wonder anything you can catch! </a:t>
            </a:r>
            <a:endParaRPr lang="zh-CN" altLang="en-US" dirty="0">
              <a:solidFill>
                <a:srgbClr val="0066FF"/>
              </a:solidFill>
            </a:endParaRPr>
          </a:p>
        </p:txBody>
      </p:sp>
      <p:sp>
        <p:nvSpPr>
          <p:cNvPr id="5" name="内容占位符 2"/>
          <p:cNvSpPr txBox="1">
            <a:spLocks/>
          </p:cNvSpPr>
          <p:nvPr/>
        </p:nvSpPr>
        <p:spPr>
          <a:xfrm>
            <a:off x="446856" y="2257433"/>
            <a:ext cx="8229600" cy="1380153"/>
          </a:xfrm>
          <a:prstGeom prst="rect">
            <a:avLst/>
          </a:prstGeom>
        </p:spPr>
        <p:txBody>
          <a:bodyPr vert="horz" lIns="91440" tIns="45720" rIns="91440" bIns="45720" rtlCol="0">
            <a:noAutofit/>
          </a:bodyPr>
          <a:lstStyle/>
          <a:p>
            <a:pPr algn="just"/>
            <a:r>
              <a:rPr lang="en-US" altLang="zh-CN" sz="2600" dirty="0" smtClean="0">
                <a:solidFill>
                  <a:srgbClr val="C00000"/>
                </a:solidFill>
                <a:latin typeface="黑体" pitchFamily="49" charset="-122"/>
                <a:ea typeface="黑体" pitchFamily="49" charset="-122"/>
              </a:rPr>
              <a:t>[</a:t>
            </a:r>
            <a:r>
              <a:rPr lang="zh-CN" altLang="en-US" sz="2600" dirty="0" smtClean="0">
                <a:solidFill>
                  <a:srgbClr val="C00000"/>
                </a:solidFill>
                <a:latin typeface="黑体" pitchFamily="49" charset="-122"/>
                <a:ea typeface="黑体" pitchFamily="49" charset="-122"/>
              </a:rPr>
              <a:t>译文</a:t>
            </a:r>
            <a:r>
              <a:rPr lang="en-US" altLang="zh-CN" sz="2600" dirty="0" smtClean="0">
                <a:solidFill>
                  <a:srgbClr val="C00000"/>
                </a:solidFill>
                <a:latin typeface="黑体" pitchFamily="49" charset="-122"/>
                <a:ea typeface="黑体" pitchFamily="49" charset="-122"/>
              </a:rPr>
              <a:t>] </a:t>
            </a:r>
            <a:r>
              <a:rPr lang="zh-CN" altLang="en-US" sz="2800" b="1" dirty="0" smtClean="0">
                <a:latin typeface="楷体" pitchFamily="49" charset="-122"/>
                <a:ea typeface="楷体" pitchFamily="49" charset="-122"/>
              </a:rPr>
              <a:t>当你跟可爱的孩子们站在池塘里，又有个年轻的黛安娜在池边好奇地接受你捉上来的任何东西的时候，如果你懂得什么是美的话，时间是过得很快的！</a:t>
            </a:r>
          </a:p>
        </p:txBody>
      </p:sp>
      <p:cxnSp>
        <p:nvCxnSpPr>
          <p:cNvPr id="8" name="直接连接符 7"/>
          <p:cNvCxnSpPr/>
          <p:nvPr/>
        </p:nvCxnSpPr>
        <p:spPr>
          <a:xfrm>
            <a:off x="467544" y="2214558"/>
            <a:ext cx="8208912"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矩形 9"/>
          <p:cNvSpPr/>
          <p:nvPr/>
        </p:nvSpPr>
        <p:spPr>
          <a:xfrm>
            <a:off x="7106796" y="3643318"/>
            <a:ext cx="1579278" cy="369332"/>
          </a:xfrm>
          <a:prstGeom prst="rect">
            <a:avLst/>
          </a:prstGeom>
        </p:spPr>
        <p:txBody>
          <a:bodyPr wrap="none">
            <a:spAutoFit/>
          </a:bodyPr>
          <a:lstStyle/>
          <a:p>
            <a:r>
              <a:rPr lang="zh-CN" altLang="en-US" b="1" dirty="0" smtClean="0">
                <a:solidFill>
                  <a:srgbClr val="C00000"/>
                </a:solidFill>
              </a:rPr>
              <a:t>（教材提供）</a:t>
            </a:r>
            <a:endParaRPr lang="zh-CN" altLang="en-US" b="1" dirty="0">
              <a:solidFill>
                <a:srgbClr val="C00000"/>
              </a:solidFill>
            </a:endParaRPr>
          </a:p>
        </p:txBody>
      </p:sp>
      <p:pic>
        <p:nvPicPr>
          <p:cNvPr id="22530" name="Picture 2" descr="https://img10.360buyimg.com/bookdetail/jfs/t1/1371/15/3702/33039/5b9a1eacEaf4997f9/b1bf830cd93c6106.jpg"/>
          <p:cNvPicPr>
            <a:picLocks noChangeAspect="1" noChangeArrowheads="1"/>
          </p:cNvPicPr>
          <p:nvPr/>
        </p:nvPicPr>
        <p:blipFill>
          <a:blip r:embed="rId3" cstate="print"/>
          <a:srcRect l="19950" t="3801" r="8651" b="2211"/>
          <a:stretch>
            <a:fillRect/>
          </a:stretch>
        </p:blipFill>
        <p:spPr bwMode="auto">
          <a:xfrm>
            <a:off x="2714612" y="285732"/>
            <a:ext cx="3929090" cy="5223493"/>
          </a:xfrm>
          <a:prstGeom prst="rect">
            <a:avLst/>
          </a:prstGeom>
          <a:noFill/>
          <a:ln>
            <a:noFill/>
          </a:ln>
        </p:spPr>
      </p:pic>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ppt_w</p:attrName>
                                        </p:attrNameLst>
                                      </p:cBhvr>
                                      <p:tavLst>
                                        <p:tav tm="0">
                                          <p:val>
                                            <p:fltVal val="0"/>
                                          </p:val>
                                        </p:tav>
                                        <p:tav tm="100000">
                                          <p:val>
                                            <p:strVal val="#ppt_w"/>
                                          </p:val>
                                        </p:tav>
                                      </p:tavLst>
                                    </p:anim>
                                    <p:anim calcmode="lin" valueType="num">
                                      <p:cBhvr>
                                        <p:cTn id="8" dur="500" fill="hold"/>
                                        <p:tgtEl>
                                          <p:spTgt spid="2253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2000"/>
                                        <p:tgtEl>
                                          <p:spTgt spid="22530"/>
                                        </p:tgtEl>
                                      </p:cBhvr>
                                    </p:animEffect>
                                    <p:set>
                                      <p:cBhvr>
                                        <p:cTn id="13" dur="1" fill="hold">
                                          <p:stCondLst>
                                            <p:cond delay="1999"/>
                                          </p:stCondLst>
                                        </p:cTn>
                                        <p:tgtEl>
                                          <p:spTgt spid="225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17241"/>
            <a:ext cx="8229600" cy="1680187"/>
          </a:xfrm>
        </p:spPr>
        <p:txBody>
          <a:bodyPr>
            <a:normAutofit lnSpcReduction="10000"/>
          </a:bodyPr>
          <a:lstStyle/>
          <a:p>
            <a:pPr marL="0" algn="just"/>
            <a:r>
              <a:rPr lang="en-US" altLang="zh-CN" b="0" dirty="0" smtClean="0">
                <a:solidFill>
                  <a:srgbClr val="C00000"/>
                </a:solidFill>
                <a:latin typeface="黑体" pitchFamily="49" charset="-122"/>
                <a:ea typeface="黑体" pitchFamily="49" charset="-122"/>
              </a:rPr>
              <a:t>[</a:t>
            </a:r>
            <a:r>
              <a:rPr lang="zh-CN" altLang="en-US" b="0" dirty="0" smtClean="0">
                <a:solidFill>
                  <a:srgbClr val="C00000"/>
                </a:solidFill>
                <a:latin typeface="黑体" pitchFamily="49" charset="-122"/>
                <a:ea typeface="黑体" pitchFamily="49" charset="-122"/>
              </a:rPr>
              <a:t>原文</a:t>
            </a:r>
            <a:r>
              <a:rPr lang="en-US" altLang="zh-CN" b="0" dirty="0" smtClean="0">
                <a:solidFill>
                  <a:srgbClr val="C00000"/>
                </a:solidFill>
                <a:latin typeface="黑体" pitchFamily="49" charset="-122"/>
                <a:ea typeface="黑体" pitchFamily="49" charset="-122"/>
              </a:rPr>
              <a:t>] </a:t>
            </a:r>
            <a:r>
              <a:rPr lang="en-US" altLang="zh-CN" dirty="0" smtClean="0">
                <a:solidFill>
                  <a:srgbClr val="0066FF"/>
                </a:solidFill>
              </a:rPr>
              <a:t>Time goes fast for one who has a sense of beauty, when there are pretty children in a pool and a young Diana on the edge, to receive with wonder anything you can catch! </a:t>
            </a:r>
            <a:endParaRPr lang="zh-CN" altLang="en-US" dirty="0">
              <a:solidFill>
                <a:srgbClr val="0066FF"/>
              </a:solidFill>
            </a:endParaRPr>
          </a:p>
        </p:txBody>
      </p:sp>
      <p:sp>
        <p:nvSpPr>
          <p:cNvPr id="5" name="内容占位符 2"/>
          <p:cNvSpPr txBox="1">
            <a:spLocks/>
          </p:cNvSpPr>
          <p:nvPr/>
        </p:nvSpPr>
        <p:spPr>
          <a:xfrm>
            <a:off x="446856" y="2257433"/>
            <a:ext cx="8229600" cy="1380153"/>
          </a:xfrm>
          <a:prstGeom prst="rect">
            <a:avLst/>
          </a:prstGeom>
        </p:spPr>
        <p:txBody>
          <a:bodyPr vert="horz" lIns="91440" tIns="45720" rIns="91440" bIns="45720" rtlCol="0">
            <a:noAutofit/>
          </a:bodyPr>
          <a:lstStyle/>
          <a:p>
            <a:pPr algn="just"/>
            <a:r>
              <a:rPr lang="en-US" altLang="zh-CN" sz="2600" dirty="0" smtClean="0">
                <a:solidFill>
                  <a:srgbClr val="C00000"/>
                </a:solidFill>
                <a:latin typeface="黑体" pitchFamily="49" charset="-122"/>
                <a:ea typeface="黑体" pitchFamily="49" charset="-122"/>
              </a:rPr>
              <a:t>[</a:t>
            </a:r>
            <a:r>
              <a:rPr lang="zh-CN" altLang="en-US" sz="2600" dirty="0" smtClean="0">
                <a:solidFill>
                  <a:srgbClr val="C00000"/>
                </a:solidFill>
                <a:latin typeface="黑体" pitchFamily="49" charset="-122"/>
                <a:ea typeface="黑体" pitchFamily="49" charset="-122"/>
              </a:rPr>
              <a:t>译文</a:t>
            </a:r>
            <a:r>
              <a:rPr lang="en-US" altLang="zh-CN" sz="2600" dirty="0" smtClean="0">
                <a:solidFill>
                  <a:srgbClr val="C00000"/>
                </a:solidFill>
                <a:latin typeface="黑体" pitchFamily="49" charset="-122"/>
                <a:ea typeface="黑体" pitchFamily="49" charset="-122"/>
              </a:rPr>
              <a:t>] </a:t>
            </a:r>
            <a:r>
              <a:rPr lang="zh-CN" altLang="en-US" sz="2800" b="1" u="sng" dirty="0" smtClean="0">
                <a:solidFill>
                  <a:srgbClr val="FF0000"/>
                </a:solidFill>
                <a:latin typeface="楷体" pitchFamily="49" charset="-122"/>
                <a:ea typeface="楷体" pitchFamily="49" charset="-122"/>
              </a:rPr>
              <a:t>当你跟可爱的孩子们站在池塘里，又有个年轻的黛安娜在池边好奇地接受你捉上来的任何东西的时候</a:t>
            </a:r>
            <a:r>
              <a:rPr lang="zh-CN" altLang="en-US" sz="2800" b="1" dirty="0" smtClean="0">
                <a:latin typeface="楷体" pitchFamily="49" charset="-122"/>
                <a:ea typeface="楷体" pitchFamily="49" charset="-122"/>
              </a:rPr>
              <a:t>，如果你懂得什么是美的话，时间是过得很快的！</a:t>
            </a:r>
          </a:p>
        </p:txBody>
      </p:sp>
      <p:cxnSp>
        <p:nvCxnSpPr>
          <p:cNvPr id="8" name="直接连接符 7"/>
          <p:cNvCxnSpPr/>
          <p:nvPr/>
        </p:nvCxnSpPr>
        <p:spPr>
          <a:xfrm>
            <a:off x="467544" y="2077413"/>
            <a:ext cx="8208912"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矩形 9"/>
          <p:cNvSpPr/>
          <p:nvPr/>
        </p:nvSpPr>
        <p:spPr>
          <a:xfrm>
            <a:off x="7106796" y="3631176"/>
            <a:ext cx="1579278" cy="369332"/>
          </a:xfrm>
          <a:prstGeom prst="rect">
            <a:avLst/>
          </a:prstGeom>
        </p:spPr>
        <p:txBody>
          <a:bodyPr wrap="none">
            <a:spAutoFit/>
          </a:bodyPr>
          <a:lstStyle/>
          <a:p>
            <a:r>
              <a:rPr lang="zh-CN" altLang="en-US" b="1" dirty="0" smtClean="0">
                <a:solidFill>
                  <a:srgbClr val="C00000"/>
                </a:solidFill>
              </a:rPr>
              <a:t>（教材提供）</a:t>
            </a:r>
            <a:endParaRPr lang="zh-CN" altLang="en-US" b="1" dirty="0">
              <a:solidFill>
                <a:srgbClr val="C00000"/>
              </a:solidFill>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51720" y="2143120"/>
            <a:ext cx="5184576" cy="1320147"/>
          </a:xfrm>
          <a:prstGeom prst="roundRect">
            <a:avLst/>
          </a:prstGeom>
        </p:spPr>
        <p:style>
          <a:lnRef idx="2">
            <a:schemeClr val="accent5"/>
          </a:lnRef>
          <a:fillRef idx="1">
            <a:schemeClr val="lt1"/>
          </a:fillRef>
          <a:effectRef idx="0">
            <a:schemeClr val="accent5"/>
          </a:effectRef>
          <a:fontRef idx="minor">
            <a:schemeClr val="dk1"/>
          </a:fontRef>
        </p:style>
        <p:txBody>
          <a:bodyPr>
            <a:noAutofit/>
          </a:bodyPr>
          <a:lstStyle/>
          <a:p>
            <a:pPr algn="ctr"/>
            <a:r>
              <a:rPr lang="zh-CN" altLang="en-US" sz="2400" dirty="0" smtClean="0"/>
              <a:t>翻译出来的译文有洋化现象</a:t>
            </a:r>
            <a:endParaRPr lang="en-US" altLang="zh-CN" sz="2400" dirty="0" smtClean="0"/>
          </a:p>
          <a:p>
            <a:pPr algn="ctr"/>
            <a:r>
              <a:rPr lang="zh-CN" altLang="en-US" sz="1800" dirty="0" smtClean="0"/>
              <a:t>或</a:t>
            </a:r>
            <a:endParaRPr lang="en-US" altLang="zh-CN" sz="1800" dirty="0" smtClean="0"/>
          </a:p>
          <a:p>
            <a:pPr algn="ctr"/>
            <a:r>
              <a:rPr lang="zh-CN" altLang="en-US" sz="2400" dirty="0" smtClean="0"/>
              <a:t>不符合汉语的习惯表达方式</a:t>
            </a:r>
            <a:endParaRPr lang="zh-CN" altLang="en-US" sz="2400" dirty="0"/>
          </a:p>
        </p:txBody>
      </p:sp>
      <p:pic>
        <p:nvPicPr>
          <p:cNvPr id="1027" name="Picture 3"/>
          <p:cNvPicPr>
            <a:picLocks noChangeAspect="1" noChangeArrowheads="1"/>
          </p:cNvPicPr>
          <p:nvPr/>
        </p:nvPicPr>
        <p:blipFill>
          <a:blip r:embed="rId3" cstate="print"/>
          <a:srcRect t="12565"/>
          <a:stretch>
            <a:fillRect/>
          </a:stretch>
        </p:blipFill>
        <p:spPr bwMode="auto">
          <a:xfrm>
            <a:off x="2123728" y="142856"/>
            <a:ext cx="5145088" cy="1884579"/>
          </a:xfrm>
          <a:prstGeom prst="rect">
            <a:avLst/>
          </a:prstGeom>
          <a:noFill/>
          <a:ln w="9525">
            <a:noFill/>
            <a:miter lim="800000"/>
            <a:headEnd/>
            <a:tailEnd/>
          </a:ln>
          <a:effectLst/>
        </p:spPr>
      </p:pic>
      <p:sp>
        <p:nvSpPr>
          <p:cNvPr id="29" name="圆角矩形 28"/>
          <p:cNvSpPr/>
          <p:nvPr/>
        </p:nvSpPr>
        <p:spPr>
          <a:xfrm>
            <a:off x="2839665" y="3643318"/>
            <a:ext cx="3732599" cy="578882"/>
          </a:xfrm>
          <a:prstGeom prst="round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en-US" altLang="zh-CN" sz="2800" b="1" dirty="0" err="1" smtClean="0">
                <a:solidFill>
                  <a:srgbClr val="00B0F0"/>
                </a:solidFill>
                <a:latin typeface="Times New Roman" pitchFamily="18" charset="0"/>
                <a:cs typeface="Times New Roman" pitchFamily="18" charset="0"/>
              </a:rPr>
              <a:t>Nida</a:t>
            </a:r>
            <a:r>
              <a:rPr lang="en-US" altLang="zh-CN" sz="2800" b="1" dirty="0" smtClean="0">
                <a:latin typeface="Times New Roman" pitchFamily="18" charset="0"/>
                <a:cs typeface="Times New Roman" pitchFamily="18" charset="0"/>
              </a:rPr>
              <a:t>: “formal fidelity”</a:t>
            </a:r>
            <a:endParaRPr lang="zh-CN" altLang="en-US" sz="2800" dirty="0">
              <a:latin typeface="Times New Roman" pitchFamily="18" charset="0"/>
              <a:cs typeface="Times New Roman" pitchFamily="18" charset="0"/>
            </a:endParaRPr>
          </a:p>
        </p:txBody>
      </p:sp>
      <p:sp>
        <p:nvSpPr>
          <p:cNvPr id="30" name="圆角矩形 29"/>
          <p:cNvSpPr/>
          <p:nvPr/>
        </p:nvSpPr>
        <p:spPr>
          <a:xfrm>
            <a:off x="2339752" y="4373660"/>
            <a:ext cx="4572000" cy="1055608"/>
          </a:xfrm>
          <a:prstGeom prst="round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r>
              <a:rPr lang="en-US" altLang="zh-CN" sz="2800" b="1" dirty="0" err="1" smtClean="0">
                <a:solidFill>
                  <a:srgbClr val="00B0F0"/>
                </a:solidFill>
                <a:latin typeface="Times New Roman" pitchFamily="18" charset="0"/>
                <a:cs typeface="Times New Roman" pitchFamily="18" charset="0"/>
              </a:rPr>
              <a:t>Newmark</a:t>
            </a:r>
            <a:r>
              <a:rPr lang="en-US" altLang="zh-CN" sz="2800" b="1" dirty="0" smtClean="0">
                <a:latin typeface="Times New Roman" pitchFamily="18" charset="0"/>
                <a:cs typeface="Times New Roman" pitchFamily="18" charset="0"/>
              </a:rPr>
              <a:t>: “</a:t>
            </a:r>
            <a:r>
              <a:rPr lang="en-US" altLang="zh-CN" sz="2800" b="1" dirty="0" err="1" smtClean="0">
                <a:latin typeface="Times New Roman" pitchFamily="18" charset="0"/>
                <a:cs typeface="Times New Roman" pitchFamily="18" charset="0"/>
              </a:rPr>
              <a:t>overliteral</a:t>
            </a:r>
            <a:r>
              <a:rPr lang="en-US" altLang="zh-CN" sz="2800" b="1" dirty="0" smtClean="0">
                <a:latin typeface="Times New Roman" pitchFamily="18" charset="0"/>
                <a:cs typeface="Times New Roman" pitchFamily="18" charset="0"/>
              </a:rPr>
              <a:t> or unnatural translation”</a:t>
            </a:r>
            <a:endParaRPr lang="zh-CN" alt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strVal val="#ppt_w*0.70"/>
                                          </p:val>
                                        </p:tav>
                                        <p:tav tm="100000">
                                          <p:val>
                                            <p:strVal val="#ppt_w"/>
                                          </p:val>
                                        </p:tav>
                                      </p:tavLst>
                                    </p:anim>
                                    <p:anim calcmode="lin" valueType="num">
                                      <p:cBhvr>
                                        <p:cTn id="8" dur="1000" fill="hold"/>
                                        <p:tgtEl>
                                          <p:spTgt spid="1027"/>
                                        </p:tgtEl>
                                        <p:attrNameLst>
                                          <p:attrName>ppt_h</p:attrName>
                                        </p:attrNameLst>
                                      </p:cBhvr>
                                      <p:tavLst>
                                        <p:tav tm="0">
                                          <p:val>
                                            <p:strVal val="#ppt_h"/>
                                          </p:val>
                                        </p:tav>
                                        <p:tav tm="100000">
                                          <p:val>
                                            <p:strVal val="#ppt_h"/>
                                          </p:val>
                                        </p:tav>
                                      </p:tavLst>
                                    </p:anim>
                                    <p:animEffect transition="in" filter="fade">
                                      <p:cBhvr>
                                        <p:cTn id="9" dur="1000"/>
                                        <p:tgtEl>
                                          <p:spTgt spid="1027"/>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 calcmode="lin" valueType="num">
                                      <p:cBhvr>
                                        <p:cTn id="14" dur="500" fill="hold"/>
                                        <p:tgtEl>
                                          <p:spTgt spid="3">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3">
                                            <p:txEl>
                                              <p:pRg st="0" end="0"/>
                                            </p:txEl>
                                          </p:spTgt>
                                        </p:tgtEl>
                                        <p:attrNameLst>
                                          <p:attrName>ppt_y</p:attrName>
                                        </p:attrNameLst>
                                      </p:cBhvr>
                                      <p:tavLst>
                                        <p:tav tm="0">
                                          <p:val>
                                            <p:strVal val="#ppt_y"/>
                                          </p:val>
                                        </p:tav>
                                        <p:tav tm="100000">
                                          <p:val>
                                            <p:strVal val="#ppt_y"/>
                                          </p:val>
                                        </p:tav>
                                      </p:tavLst>
                                    </p:anim>
                                  </p:childTnLst>
                                </p:cTn>
                              </p:par>
                              <p:par>
                                <p:cTn id="24" presetID="39" presetClass="entr" presetSubtype="0" accel="100000" fill="hold" grpId="0" nodeType="with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calcmode="lin" valueType="num">
                                      <p:cBhvr>
                                        <p:cTn id="26"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 dur="500" fill="hold"/>
                                        <p:tgtEl>
                                          <p:spTgt spid="3">
                                            <p:txEl>
                                              <p:pRg st="1" end="1"/>
                                            </p:txEl>
                                          </p:spTgt>
                                        </p:tgtEl>
                                        <p:attrNameLst>
                                          <p:attrName>ppt_y</p:attrName>
                                        </p:attrNameLst>
                                      </p:cBhvr>
                                      <p:tavLst>
                                        <p:tav tm="0">
                                          <p:val>
                                            <p:strVal val="#ppt_y"/>
                                          </p:val>
                                        </p:tav>
                                        <p:tav tm="100000">
                                          <p:val>
                                            <p:strVal val="#ppt_y"/>
                                          </p:val>
                                        </p:tav>
                                      </p:tavLst>
                                    </p:anim>
                                  </p:childTnLst>
                                </p:cTn>
                              </p:par>
                              <p:par>
                                <p:cTn id="30" presetID="39" presetClass="entr" presetSubtype="0" accel="100000"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9" presetClass="entr" presetSubtype="0" accel="100000"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29"/>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29"/>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9" presetClass="entr" presetSubtype="0" accel="10000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ppt_h</p:attrName>
                                        </p:attrNameLst>
                                      </p:cBhvr>
                                      <p:tavLst>
                                        <p:tav tm="0">
                                          <p:val>
                                            <p:strVal val="#ppt_h/20"/>
                                          </p:val>
                                        </p:tav>
                                        <p:tav tm="50000">
                                          <p:val>
                                            <p:strVal val="#ppt_h/20"/>
                                          </p:val>
                                        </p:tav>
                                        <p:tav tm="100000">
                                          <p:val>
                                            <p:strVal val="#ppt_h"/>
                                          </p:val>
                                        </p:tav>
                                      </p:tavLst>
                                    </p:anim>
                                    <p:anim calcmode="lin" valueType="num">
                                      <p:cBhvr>
                                        <p:cTn id="49" dur="500" fill="hold"/>
                                        <p:tgtEl>
                                          <p:spTgt spid="30"/>
                                        </p:tgtEl>
                                        <p:attrNameLst>
                                          <p:attrName>ppt_w</p:attrName>
                                        </p:attrNameLst>
                                      </p:cBhvr>
                                      <p:tavLst>
                                        <p:tav tm="0">
                                          <p:val>
                                            <p:strVal val="#ppt_w+.3"/>
                                          </p:val>
                                        </p:tav>
                                        <p:tav tm="50000">
                                          <p:val>
                                            <p:strVal val="#ppt_w+.3"/>
                                          </p:val>
                                        </p:tav>
                                        <p:tav tm="100000">
                                          <p:val>
                                            <p:strVal val="#ppt_w"/>
                                          </p:val>
                                        </p:tav>
                                      </p:tavLst>
                                    </p:anim>
                                    <p:anim calcmode="lin" valueType="num">
                                      <p:cBhvr>
                                        <p:cTn id="50" dur="500" fill="hold"/>
                                        <p:tgtEl>
                                          <p:spTgt spid="30"/>
                                        </p:tgtEl>
                                        <p:attrNameLst>
                                          <p:attrName>ppt_x</p:attrName>
                                        </p:attrNameLst>
                                      </p:cBhvr>
                                      <p:tavLst>
                                        <p:tav tm="0">
                                          <p:val>
                                            <p:strVal val="#ppt_x-.3"/>
                                          </p:val>
                                        </p:tav>
                                        <p:tav tm="50000">
                                          <p:val>
                                            <p:strVal val="#ppt_x"/>
                                          </p:val>
                                        </p:tav>
                                        <p:tav tm="100000">
                                          <p:val>
                                            <p:strVal val="#ppt_x"/>
                                          </p:val>
                                        </p:tav>
                                      </p:tavLst>
                                    </p:anim>
                                    <p:anim calcmode="lin" valueType="num">
                                      <p:cBhvr>
                                        <p:cTn id="51"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29" grpId="0" animBg="1"/>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1418"/>
            <a:ext cx="8229600" cy="952500"/>
          </a:xfrm>
        </p:spPr>
        <p:txBody>
          <a:bodyPr/>
          <a:lstStyle/>
          <a:p>
            <a:r>
              <a:rPr lang="zh-CN" altLang="en-US" dirty="0" smtClean="0">
                <a:ea typeface="黑体" pitchFamily="49" charset="-122"/>
              </a:rPr>
              <a:t>翻译腔</a:t>
            </a:r>
            <a:endParaRPr lang="zh-CN" altLang="en-US" dirty="0">
              <a:ea typeface="黑体" pitchFamily="49" charset="-122"/>
            </a:endParaRPr>
          </a:p>
        </p:txBody>
      </p:sp>
      <p:sp>
        <p:nvSpPr>
          <p:cNvPr id="3" name="内容占位符 2"/>
          <p:cNvSpPr>
            <a:spLocks noGrp="1"/>
          </p:cNvSpPr>
          <p:nvPr>
            <p:ph idx="1"/>
          </p:nvPr>
        </p:nvSpPr>
        <p:spPr>
          <a:xfrm>
            <a:off x="457200" y="1057300"/>
            <a:ext cx="8363272" cy="4157654"/>
          </a:xfrm>
        </p:spPr>
        <p:txBody>
          <a:bodyPr>
            <a:normAutofit fontScale="92500" lnSpcReduction="20000"/>
          </a:bodyPr>
          <a:lstStyle/>
          <a:p>
            <a:r>
              <a:rPr lang="zh-CN" altLang="en-US" dirty="0" smtClean="0"/>
              <a:t>原     文：</a:t>
            </a:r>
            <a:r>
              <a:rPr lang="en-US" altLang="zh-CN" dirty="0" smtClean="0"/>
              <a:t>When you finish the draft, send it to me.</a:t>
            </a:r>
            <a:endParaRPr lang="en-US" altLang="zh-CN" b="0" dirty="0" smtClean="0"/>
          </a:p>
          <a:p>
            <a:r>
              <a:rPr lang="zh-CN" altLang="en-US" dirty="0" smtClean="0"/>
              <a:t>翻译腔：</a:t>
            </a:r>
            <a:r>
              <a:rPr lang="zh-CN" altLang="en-US" dirty="0" smtClean="0">
                <a:solidFill>
                  <a:srgbClr val="0066FF"/>
                </a:solidFill>
              </a:rPr>
              <a:t>当你写完稿子的时候，把它寄给我吧。</a:t>
            </a:r>
            <a:endParaRPr lang="zh-CN" altLang="en-US" b="0" dirty="0" smtClean="0">
              <a:solidFill>
                <a:srgbClr val="0066FF"/>
              </a:solidFill>
            </a:endParaRPr>
          </a:p>
          <a:p>
            <a:r>
              <a:rPr lang="zh-CN" altLang="en-US" dirty="0" smtClean="0"/>
              <a:t>改    译： </a:t>
            </a:r>
            <a:r>
              <a:rPr lang="zh-CN" altLang="en-US" dirty="0" smtClean="0">
                <a:solidFill>
                  <a:srgbClr val="C00000"/>
                </a:solidFill>
              </a:rPr>
              <a:t>稿子写完后就寄给我吧。</a:t>
            </a:r>
            <a:endParaRPr lang="zh-CN" altLang="en-US" b="0" dirty="0" smtClean="0">
              <a:solidFill>
                <a:srgbClr val="C00000"/>
              </a:solidFill>
            </a:endParaRPr>
          </a:p>
          <a:p>
            <a:r>
              <a:rPr lang="zh-CN" altLang="en-US" dirty="0" smtClean="0"/>
              <a:t>原     文：</a:t>
            </a:r>
            <a:r>
              <a:rPr lang="en-US" altLang="zh-CN" dirty="0" smtClean="0"/>
              <a:t>I saw a girl who talks and looks like your sister.</a:t>
            </a:r>
            <a:endParaRPr lang="en-US" altLang="zh-CN" b="0" dirty="0" smtClean="0"/>
          </a:p>
          <a:p>
            <a:r>
              <a:rPr lang="zh-CN" altLang="en-US" dirty="0" smtClean="0"/>
              <a:t>翻译腔：</a:t>
            </a:r>
            <a:r>
              <a:rPr lang="zh-CN" altLang="en-US" dirty="0" smtClean="0">
                <a:solidFill>
                  <a:srgbClr val="0066FF"/>
                </a:solidFill>
              </a:rPr>
              <a:t>我看到一个说话像且长得也像你姐妹的女生。</a:t>
            </a:r>
          </a:p>
          <a:p>
            <a:r>
              <a:rPr lang="zh-CN" altLang="en-US" dirty="0" smtClean="0"/>
              <a:t>改    译：</a:t>
            </a:r>
            <a:r>
              <a:rPr lang="zh-CN" altLang="en-US" dirty="0" smtClean="0">
                <a:solidFill>
                  <a:srgbClr val="C00000"/>
                </a:solidFill>
              </a:rPr>
              <a:t>我看到一个女生，说话像你姐妹，而且长得也</a:t>
            </a:r>
            <a:endParaRPr lang="en-US" altLang="zh-CN" dirty="0" smtClean="0">
              <a:solidFill>
                <a:srgbClr val="C00000"/>
              </a:solidFill>
            </a:endParaRPr>
          </a:p>
          <a:p>
            <a:r>
              <a:rPr lang="en-US" altLang="zh-CN" dirty="0" smtClean="0">
                <a:solidFill>
                  <a:srgbClr val="C00000"/>
                </a:solidFill>
              </a:rPr>
              <a:t>                </a:t>
            </a:r>
            <a:r>
              <a:rPr lang="zh-CN" altLang="en-US" dirty="0" smtClean="0">
                <a:solidFill>
                  <a:srgbClr val="C00000"/>
                </a:solidFill>
              </a:rPr>
              <a:t>很像。</a:t>
            </a:r>
            <a:endParaRPr lang="en-US" altLang="zh-CN" dirty="0" smtClean="0">
              <a:solidFill>
                <a:srgbClr val="C00000"/>
              </a:solidFill>
            </a:endParaRPr>
          </a:p>
          <a:p>
            <a:r>
              <a:rPr lang="zh-CN" altLang="en-US" dirty="0" smtClean="0"/>
              <a:t>原    文：</a:t>
            </a:r>
            <a:r>
              <a:rPr lang="en-US" altLang="zh-CN" dirty="0" smtClean="0"/>
              <a:t>As a husband, he is affectionate.</a:t>
            </a:r>
            <a:endParaRPr lang="en-US" altLang="zh-CN" b="0" dirty="0" smtClean="0"/>
          </a:p>
          <a:p>
            <a:r>
              <a:rPr lang="zh-CN" altLang="en-US" dirty="0" smtClean="0"/>
              <a:t>翻译腔：</a:t>
            </a:r>
            <a:r>
              <a:rPr lang="zh-CN" altLang="en-US" dirty="0" smtClean="0">
                <a:solidFill>
                  <a:srgbClr val="0066FF"/>
                </a:solidFill>
              </a:rPr>
              <a:t>作为一个丈夫，他十分地深情。</a:t>
            </a:r>
          </a:p>
          <a:p>
            <a:r>
              <a:rPr lang="zh-CN" altLang="en-US" dirty="0" smtClean="0"/>
              <a:t>改    译： </a:t>
            </a:r>
            <a:r>
              <a:rPr lang="zh-CN" altLang="en-US" dirty="0" smtClean="0">
                <a:solidFill>
                  <a:srgbClr val="C00000"/>
                </a:solidFill>
              </a:rPr>
              <a:t>他是位深情的丈夫。</a:t>
            </a:r>
          </a:p>
          <a:p>
            <a:endParaRPr lang="zh-CN" altLang="en-US" b="0" dirty="0" smtClean="0"/>
          </a:p>
          <a:p>
            <a:endParaRPr lang="zh-CN" altLang="en-US" dirty="0"/>
          </a:p>
        </p:txBody>
      </p:sp>
      <p:cxnSp>
        <p:nvCxnSpPr>
          <p:cNvPr id="5" name="直接连接符 4"/>
          <p:cNvCxnSpPr/>
          <p:nvPr/>
        </p:nvCxnSpPr>
        <p:spPr>
          <a:xfrm>
            <a:off x="539552" y="2257433"/>
            <a:ext cx="8208912" cy="0"/>
          </a:xfrm>
          <a:prstGeom prst="line">
            <a:avLst/>
          </a:prstGeom>
          <a:scene3d>
            <a:camera prst="orthographicFront"/>
            <a:lightRig rig="threePt" dir="t"/>
          </a:scene3d>
          <a:sp3d>
            <a:bevelT/>
          </a:sp3d>
        </p:spPr>
        <p:style>
          <a:lnRef idx="1">
            <a:schemeClr val="dk1"/>
          </a:lnRef>
          <a:fillRef idx="0">
            <a:schemeClr val="dk1"/>
          </a:fillRef>
          <a:effectRef idx="0">
            <a:schemeClr val="dk1"/>
          </a:effectRef>
          <a:fontRef idx="minor">
            <a:schemeClr val="tx1"/>
          </a:fontRef>
        </p:style>
      </p:cxnSp>
      <p:cxnSp>
        <p:nvCxnSpPr>
          <p:cNvPr id="6" name="直接连接符 5"/>
          <p:cNvCxnSpPr/>
          <p:nvPr/>
        </p:nvCxnSpPr>
        <p:spPr>
          <a:xfrm>
            <a:off x="539552" y="3817607"/>
            <a:ext cx="8208912" cy="0"/>
          </a:xfrm>
          <a:prstGeom prst="line">
            <a:avLst/>
          </a:prstGeom>
          <a:scene3d>
            <a:camera prst="orthographicFront"/>
            <a:lightRig rig="threePt" dir="t"/>
          </a:scene3d>
          <a:sp3d>
            <a:bevelT/>
          </a:sp3d>
        </p:spPr>
        <p:style>
          <a:lnRef idx="1">
            <a:schemeClr val="dk1"/>
          </a:lnRef>
          <a:fillRef idx="0">
            <a:schemeClr val="dk1"/>
          </a:fillRef>
          <a:effectRef idx="0">
            <a:schemeClr val="dk1"/>
          </a:effectRef>
          <a:fontRef idx="minor">
            <a:schemeClr val="tx1"/>
          </a:fontRef>
        </p:style>
      </p:cxnSp>
    </p:spTree>
  </p:cSld>
  <p:clrMapOvr>
    <a:masterClrMapping/>
  </p:clrMapOvr>
  <p:transition spd="med">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85732"/>
            <a:ext cx="8229600" cy="1680187"/>
          </a:xfrm>
        </p:spPr>
        <p:txBody>
          <a:bodyPr>
            <a:normAutofit lnSpcReduction="10000"/>
          </a:bodyPr>
          <a:lstStyle/>
          <a:p>
            <a:pPr marL="0" algn="just"/>
            <a:r>
              <a:rPr lang="en-US" altLang="zh-CN" b="0" dirty="0" smtClean="0">
                <a:solidFill>
                  <a:srgbClr val="C00000"/>
                </a:solidFill>
                <a:latin typeface="黑体" pitchFamily="49" charset="-122"/>
                <a:ea typeface="黑体" pitchFamily="49" charset="-122"/>
              </a:rPr>
              <a:t>[</a:t>
            </a:r>
            <a:r>
              <a:rPr lang="zh-CN" altLang="en-US" b="0" dirty="0" smtClean="0">
                <a:solidFill>
                  <a:srgbClr val="C00000"/>
                </a:solidFill>
                <a:latin typeface="黑体" pitchFamily="49" charset="-122"/>
                <a:ea typeface="黑体" pitchFamily="49" charset="-122"/>
              </a:rPr>
              <a:t>原文</a:t>
            </a:r>
            <a:r>
              <a:rPr lang="en-US" altLang="zh-CN" b="0" dirty="0" smtClean="0">
                <a:solidFill>
                  <a:srgbClr val="C00000"/>
                </a:solidFill>
                <a:latin typeface="黑体" pitchFamily="49" charset="-122"/>
                <a:ea typeface="黑体" pitchFamily="49" charset="-122"/>
              </a:rPr>
              <a:t>] </a:t>
            </a:r>
            <a:r>
              <a:rPr lang="en-US" altLang="zh-CN" dirty="0" smtClean="0">
                <a:solidFill>
                  <a:srgbClr val="0066FF"/>
                </a:solidFill>
              </a:rPr>
              <a:t>Time goes fast for one who has a sense of beauty, when there are pretty children in a pool and a young Diana on the edge, to receive with wonder anything you can catch! </a:t>
            </a:r>
            <a:endParaRPr lang="zh-CN" altLang="en-US" dirty="0">
              <a:solidFill>
                <a:srgbClr val="0066FF"/>
              </a:solidFill>
            </a:endParaRPr>
          </a:p>
        </p:txBody>
      </p:sp>
      <p:sp>
        <p:nvSpPr>
          <p:cNvPr id="5" name="内容占位符 2"/>
          <p:cNvSpPr txBox="1">
            <a:spLocks/>
          </p:cNvSpPr>
          <p:nvPr/>
        </p:nvSpPr>
        <p:spPr>
          <a:xfrm>
            <a:off x="446856" y="2071682"/>
            <a:ext cx="8229600" cy="1380153"/>
          </a:xfrm>
          <a:prstGeom prst="rect">
            <a:avLst/>
          </a:prstGeom>
        </p:spPr>
        <p:txBody>
          <a:bodyPr vert="horz" lIns="91440" tIns="45720" rIns="91440" bIns="45720" rtlCol="0">
            <a:noAutofit/>
          </a:bodyPr>
          <a:lstStyle/>
          <a:p>
            <a:pPr algn="just"/>
            <a:r>
              <a:rPr lang="en-US" altLang="zh-CN" sz="2600" dirty="0" smtClean="0">
                <a:solidFill>
                  <a:srgbClr val="C00000"/>
                </a:solidFill>
                <a:latin typeface="黑体" pitchFamily="49" charset="-122"/>
                <a:ea typeface="黑体" pitchFamily="49" charset="-122"/>
              </a:rPr>
              <a:t>[</a:t>
            </a:r>
            <a:r>
              <a:rPr lang="zh-CN" altLang="en-US" sz="2600" dirty="0" smtClean="0">
                <a:solidFill>
                  <a:srgbClr val="C00000"/>
                </a:solidFill>
                <a:latin typeface="黑体" pitchFamily="49" charset="-122"/>
                <a:ea typeface="黑体" pitchFamily="49" charset="-122"/>
              </a:rPr>
              <a:t>译文</a:t>
            </a:r>
            <a:r>
              <a:rPr lang="en-US" altLang="zh-CN" sz="2600" dirty="0" smtClean="0">
                <a:solidFill>
                  <a:srgbClr val="C00000"/>
                </a:solidFill>
                <a:latin typeface="黑体" pitchFamily="49" charset="-122"/>
                <a:ea typeface="黑体" pitchFamily="49" charset="-122"/>
              </a:rPr>
              <a:t>] </a:t>
            </a:r>
            <a:r>
              <a:rPr lang="zh-CN" altLang="en-US" sz="2800" b="1" dirty="0" smtClean="0">
                <a:latin typeface="楷体" pitchFamily="49" charset="-122"/>
                <a:ea typeface="楷体" pitchFamily="49" charset="-122"/>
              </a:rPr>
              <a:t>当你跟可爱的孩子们站在池塘里，又有个年轻的黛安娜在池边好奇地接受你捉上来的任何东西的时候，如果你懂得什么是美的话，时间是过得很快的！</a:t>
            </a:r>
          </a:p>
        </p:txBody>
      </p:sp>
      <p:sp>
        <p:nvSpPr>
          <p:cNvPr id="6" name="内容占位符 2"/>
          <p:cNvSpPr txBox="1">
            <a:spLocks/>
          </p:cNvSpPr>
          <p:nvPr/>
        </p:nvSpPr>
        <p:spPr>
          <a:xfrm>
            <a:off x="467544" y="3877613"/>
            <a:ext cx="8229600" cy="1260140"/>
          </a:xfrm>
          <a:prstGeom prst="rect">
            <a:avLst/>
          </a:prstGeom>
        </p:spPr>
        <p:txBody>
          <a:bodyPr vert="horz" lIns="91440" tIns="45720" rIns="91440" bIns="45720" rtlCol="0">
            <a:normAutofit lnSpcReduction="10000"/>
          </a:bodyPr>
          <a:lstStyle/>
          <a:p>
            <a:pPr marL="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altLang="zh-CN" sz="2600" dirty="0" smtClean="0">
                <a:solidFill>
                  <a:srgbClr val="C00000"/>
                </a:solidFill>
                <a:latin typeface="黑体" pitchFamily="49" charset="-122"/>
                <a:ea typeface="黑体" pitchFamily="49" charset="-122"/>
              </a:rPr>
              <a:t>[</a:t>
            </a:r>
            <a:r>
              <a:rPr lang="zh-CN" altLang="en-US" sz="2600" dirty="0" smtClean="0">
                <a:solidFill>
                  <a:srgbClr val="C00000"/>
                </a:solidFill>
                <a:latin typeface="黑体" pitchFamily="49" charset="-122"/>
                <a:ea typeface="黑体" pitchFamily="49" charset="-122"/>
              </a:rPr>
              <a:t>改译</a:t>
            </a:r>
            <a:r>
              <a:rPr lang="en-US" altLang="zh-CN" sz="2600" dirty="0" smtClean="0">
                <a:solidFill>
                  <a:srgbClr val="C00000"/>
                </a:solidFill>
                <a:latin typeface="黑体" pitchFamily="49" charset="-122"/>
                <a:ea typeface="黑体" pitchFamily="49" charset="-122"/>
              </a:rPr>
              <a:t>] </a:t>
            </a:r>
            <a:r>
              <a:rPr kumimoji="0" lang="zh-CN" altLang="en-US" sz="2800" b="1" i="0" u="none" strike="noStrike" kern="1200" cap="none" spc="0" normalizeH="0" baseline="0" noProof="0" dirty="0" smtClean="0">
                <a:ln>
                  <a:noFill/>
                </a:ln>
                <a:solidFill>
                  <a:srgbClr val="0000FF"/>
                </a:solidFill>
                <a:effectLst/>
                <a:uLnTx/>
                <a:uFillTx/>
                <a:latin typeface="Times New Roman" pitchFamily="18" charset="0"/>
                <a:ea typeface="楷体" pitchFamily="49" charset="-122"/>
                <a:cs typeface="+mn-cs"/>
              </a:rPr>
              <a:t>你随顽童嬉水池中，年轻的戴安娜伫立岸边，满怀惊奇地接住你们抓到的东西。如此美景，你若心领神会，便会觉得韶光易逝。</a:t>
            </a:r>
          </a:p>
        </p:txBody>
      </p:sp>
      <p:cxnSp>
        <p:nvCxnSpPr>
          <p:cNvPr id="8" name="直接连接符 7"/>
          <p:cNvCxnSpPr/>
          <p:nvPr/>
        </p:nvCxnSpPr>
        <p:spPr>
          <a:xfrm>
            <a:off x="467544" y="2005975"/>
            <a:ext cx="8208912"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矩形 9"/>
          <p:cNvSpPr/>
          <p:nvPr/>
        </p:nvSpPr>
        <p:spPr>
          <a:xfrm>
            <a:off x="7106796" y="3488300"/>
            <a:ext cx="1579278" cy="369332"/>
          </a:xfrm>
          <a:prstGeom prst="rect">
            <a:avLst/>
          </a:prstGeom>
        </p:spPr>
        <p:txBody>
          <a:bodyPr wrap="none">
            <a:spAutoFit/>
          </a:bodyPr>
          <a:lstStyle/>
          <a:p>
            <a:r>
              <a:rPr lang="zh-CN" altLang="en-US" b="1" dirty="0" smtClean="0">
                <a:solidFill>
                  <a:srgbClr val="C00000"/>
                </a:solidFill>
              </a:rPr>
              <a:t>（教材提供）</a:t>
            </a:r>
            <a:endParaRPr lang="zh-CN" altLang="en-US" b="1" dirty="0">
              <a:solidFill>
                <a:srgbClr val="C00000"/>
              </a:solidFill>
            </a:endParaRPr>
          </a:p>
        </p:txBody>
      </p:sp>
      <p:sp>
        <p:nvSpPr>
          <p:cNvPr id="11" name="矩形 10"/>
          <p:cNvSpPr/>
          <p:nvPr/>
        </p:nvSpPr>
        <p:spPr>
          <a:xfrm>
            <a:off x="7092280" y="4845622"/>
            <a:ext cx="1579278" cy="369332"/>
          </a:xfrm>
          <a:prstGeom prst="rect">
            <a:avLst/>
          </a:prstGeom>
        </p:spPr>
        <p:txBody>
          <a:bodyPr wrap="none">
            <a:spAutoFit/>
          </a:bodyPr>
          <a:lstStyle/>
          <a:p>
            <a:r>
              <a:rPr lang="zh-CN" altLang="en-US" b="1" dirty="0" smtClean="0">
                <a:solidFill>
                  <a:srgbClr val="C00000"/>
                </a:solidFill>
              </a:rPr>
              <a:t>（主讲人译）</a:t>
            </a:r>
            <a:endParaRPr lang="zh-CN" altLang="en-US" b="1" dirty="0">
              <a:solidFill>
                <a:srgbClr val="C00000"/>
              </a:solidFill>
            </a:endParaRPr>
          </a:p>
        </p:txBody>
      </p:sp>
      <p:pic>
        <p:nvPicPr>
          <p:cNvPr id="9" name="Picture 6" descr="1083944269"/>
          <p:cNvPicPr>
            <a:picLocks noChangeAspect="1" noChangeArrowheads="1" noCrop="1"/>
          </p:cNvPicPr>
          <p:nvPr/>
        </p:nvPicPr>
        <p:blipFill>
          <a:blip r:embed="rId4" cstate="print"/>
          <a:srcRect/>
          <a:stretch>
            <a:fillRect/>
          </a:stretch>
        </p:blipFill>
        <p:spPr bwMode="auto">
          <a:xfrm>
            <a:off x="5929322" y="4441976"/>
            <a:ext cx="1587667" cy="1273024"/>
          </a:xfrm>
          <a:prstGeom prst="rect">
            <a:avLst/>
          </a:prstGeom>
          <a:noFill/>
          <a:ln w="9525">
            <a:noFill/>
            <a:miter lim="800000"/>
            <a:headEnd/>
            <a:tailEnd/>
          </a:ln>
        </p:spPr>
      </p:pic>
      <p:pic>
        <p:nvPicPr>
          <p:cNvPr id="13" name="鼓.mp3">
            <a:hlinkClick r:id="" action="ppaction://media"/>
          </p:cNvPr>
          <p:cNvPicPr>
            <a:picLocks noRot="1" noChangeAspect="1"/>
          </p:cNvPicPr>
          <p:nvPr>
            <a:audioFile r:link="rId1"/>
          </p:nvPr>
        </p:nvPicPr>
        <p:blipFill>
          <a:blip r:embed="rId5" cstate="print"/>
          <a:stretch>
            <a:fillRect/>
          </a:stretch>
        </p:blipFill>
        <p:spPr>
          <a:xfrm>
            <a:off x="8839200" y="5461000"/>
            <a:ext cx="304800" cy="254000"/>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506" fill="hold"/>
                                        <p:tgtEl>
                                          <p:spTgt spid="13"/>
                                        </p:tgtEl>
                                      </p:cBhvr>
                                    </p:cmd>
                                  </p:childTnLst>
                                </p:cTn>
                              </p:par>
                              <p:par>
                                <p:cTn id="16" presetID="3" presetClass="entr" presetSubtype="1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bldLst>
      <p:bldP spid="6"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929058" y="4107665"/>
            <a:ext cx="1271502" cy="523220"/>
          </a:xfrm>
          <a:prstGeom prst="rect">
            <a:avLst/>
          </a:prstGeom>
          <a:noFill/>
        </p:spPr>
        <p:txBody>
          <a:bodyPr wrap="none" lIns="91440" tIns="45720" rIns="91440" bIns="45720">
            <a:spAutoFit/>
          </a:bodyPr>
          <a:lstStyle/>
          <a:p>
            <a:pPr algn="ctr"/>
            <a:r>
              <a:rPr lang="en-US" altLang="zh-CN" sz="2800" dirty="0" smtClean="0">
                <a:solidFill>
                  <a:schemeClr val="bg1"/>
                </a:solidFill>
              </a:rPr>
              <a:t>Qin Jun</a:t>
            </a:r>
            <a:endParaRPr lang="zh-CN" altLang="en-US" sz="2800" dirty="0">
              <a:solidFill>
                <a:schemeClr val="bg1"/>
              </a:solidFill>
            </a:endParaRPr>
          </a:p>
        </p:txBody>
      </p:sp>
      <p:pic>
        <p:nvPicPr>
          <p:cNvPr id="2" name="Picture 2"/>
          <p:cNvPicPr>
            <a:picLocks noChangeAspect="1" noChangeArrowheads="1"/>
          </p:cNvPicPr>
          <p:nvPr/>
        </p:nvPicPr>
        <p:blipFill>
          <a:blip r:embed="rId3" cstate="print"/>
          <a:srcRect l="8333" t="21650" r="8333" b="23750"/>
          <a:stretch>
            <a:fillRect/>
          </a:stretch>
        </p:blipFill>
        <p:spPr bwMode="auto">
          <a:xfrm>
            <a:off x="0" y="1117307"/>
            <a:ext cx="9144064" cy="3120347"/>
          </a:xfrm>
          <a:prstGeom prst="rect">
            <a:avLst/>
          </a:prstGeom>
          <a:noFill/>
          <a:ln w="9525">
            <a:noFill/>
            <a:miter lim="800000"/>
            <a:headEnd/>
            <a:tailEnd/>
          </a:ln>
          <a:effectLst/>
        </p:spPr>
      </p:pic>
      <p:sp>
        <p:nvSpPr>
          <p:cNvPr id="7" name="矩形 6"/>
          <p:cNvSpPr/>
          <p:nvPr/>
        </p:nvSpPr>
        <p:spPr>
          <a:xfrm>
            <a:off x="357158" y="178575"/>
            <a:ext cx="1071570" cy="10120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42910" y="3214690"/>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00628" y="3097527"/>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67544" y="3097527"/>
            <a:ext cx="3714776" cy="535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62490" y="2990686"/>
            <a:ext cx="3013966" cy="769441"/>
          </a:xfrm>
          <a:prstGeom prst="rect">
            <a:avLst/>
          </a:prstGeom>
          <a:noFill/>
        </p:spPr>
        <p:txBody>
          <a:bodyPr wrap="none" lIns="91440" tIns="45720" rIns="91440" bIns="45720">
            <a:spAutoFit/>
          </a:bodyPr>
          <a:lstStyle/>
          <a:p>
            <a:pPr algn="ctr"/>
            <a:r>
              <a:rPr lang="zh-CN" altLang="en-U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翻译专业组</a:t>
            </a:r>
            <a:endParaRPr lang="zh-CN" altLang="en-US"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5"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2917507"/>
            <a:ext cx="4857752" cy="718442"/>
          </a:xfrm>
          <a:prstGeom prst="rect">
            <a:avLst/>
          </a:prstGeom>
          <a:noFill/>
          <a:ln w="9525">
            <a:noFill/>
            <a:miter lim="800000"/>
            <a:headEnd/>
            <a:tailEnd/>
          </a:ln>
          <a:effectLst/>
        </p:spPr>
      </p:pic>
      <p:grpSp>
        <p:nvGrpSpPr>
          <p:cNvPr id="3" name="组合 17"/>
          <p:cNvGrpSpPr/>
          <p:nvPr/>
        </p:nvGrpSpPr>
        <p:grpSpPr>
          <a:xfrm>
            <a:off x="331017" y="217207"/>
            <a:ext cx="1065955" cy="486248"/>
            <a:chOff x="331016" y="260648"/>
            <a:chExt cx="1065955" cy="583497"/>
          </a:xfrm>
        </p:grpSpPr>
        <p:pic>
          <p:nvPicPr>
            <p:cNvPr id="1028" name="Picture 4" descr="https://timgsa.baidu.com/timg?image&amp;quality=80&amp;size=b9999_10000&amp;sec=1541394758667&amp;di=7b2f14b7a66fd0acd0fc756ebee57d66&amp;imgtype=0&amp;src=http%3A%2F%2Fww2.sinaimg.cn%2Fbmiddle%2F8b26e90egw1elxj1wydi3j21kw0tedm5.jpg"/>
            <p:cNvPicPr>
              <a:picLocks noChangeAspect="1" noChangeArrowheads="1"/>
            </p:cNvPicPr>
            <p:nvPr/>
          </p:nvPicPr>
          <p:blipFill>
            <a:blip r:embed="rId5" cstate="print"/>
            <a:srcRect t="8725" r="53610"/>
            <a:stretch>
              <a:fillRect/>
            </a:stretch>
          </p:blipFill>
          <p:spPr bwMode="auto">
            <a:xfrm>
              <a:off x="331016" y="260648"/>
              <a:ext cx="496568" cy="504056"/>
            </a:xfrm>
            <a:prstGeom prst="rect">
              <a:avLst/>
            </a:prstGeom>
            <a:noFill/>
          </p:spPr>
        </p:pic>
        <p:pic>
          <p:nvPicPr>
            <p:cNvPr id="1031" name="Picture 7" descr="https://timgsa.baidu.com/timg?image&amp;quality=80&amp;size=b9999_10000&amp;sec=1541394991579&amp;di=136f04d5d33efd79655d5db3ef690945&amp;imgtype=0&amp;src=http%3A%2F%2Fww2.sinaimg.cn%2Fbmiddle%2F8b26e90egw1elxj1wydi3j21kw0tedm5.jpg"/>
            <p:cNvPicPr>
              <a:picLocks noChangeAspect="1" noChangeArrowheads="1"/>
            </p:cNvPicPr>
            <p:nvPr/>
          </p:nvPicPr>
          <p:blipFill>
            <a:blip r:embed="rId6" cstate="print"/>
            <a:srcRect l="60136" t="12055" b="27999"/>
            <a:stretch>
              <a:fillRect/>
            </a:stretch>
          </p:blipFill>
          <p:spPr bwMode="auto">
            <a:xfrm>
              <a:off x="867552" y="260648"/>
              <a:ext cx="464088" cy="360040"/>
            </a:xfrm>
            <a:prstGeom prst="rect">
              <a:avLst/>
            </a:prstGeom>
            <a:noFill/>
          </p:spPr>
        </p:pic>
        <p:sp>
          <p:nvSpPr>
            <p:cNvPr id="17" name="矩形 16"/>
            <p:cNvSpPr/>
            <p:nvPr/>
          </p:nvSpPr>
          <p:spPr>
            <a:xfrm>
              <a:off x="827584" y="548680"/>
              <a:ext cx="569387" cy="295465"/>
            </a:xfrm>
            <a:prstGeom prst="rect">
              <a:avLst/>
            </a:prstGeom>
          </p:spPr>
          <p:txBody>
            <a:bodyPr wrap="none">
              <a:spAutoFit/>
            </a:bodyPr>
            <a:lstStyle/>
            <a:p>
              <a:r>
                <a:rPr lang="zh-CN" altLang="en-US" sz="1000" dirty="0" smtClean="0">
                  <a:latin typeface="黑体" pitchFamily="49" charset="-122"/>
                  <a:ea typeface="黑体" pitchFamily="49" charset="-122"/>
                </a:rPr>
                <a:t>外教社</a:t>
              </a:r>
              <a:endParaRPr lang="zh-CN" altLang="en-US" sz="1000" dirty="0">
                <a:latin typeface="黑体" pitchFamily="49" charset="-122"/>
                <a:ea typeface="黑体" pitchFamily="49" charset="-122"/>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3817608"/>
            <a:ext cx="8291264" cy="900100"/>
          </a:xfrm>
        </p:spPr>
        <p:txBody>
          <a:bodyPr>
            <a:normAutofit lnSpcReduction="10000"/>
          </a:bodyPr>
          <a:lstStyle/>
          <a:p>
            <a:pPr marL="0"/>
            <a:r>
              <a:rPr lang="en-US" altLang="zh-CN" dirty="0" smtClean="0"/>
              <a:t>    A GOOD TRANSLATION SHOULD NOT READ LIKE A TRANSLATION.</a:t>
            </a:r>
          </a:p>
        </p:txBody>
      </p:sp>
      <p:pic>
        <p:nvPicPr>
          <p:cNvPr id="1026" name="Picture 2" descr="https://gss0.bdstatic.com/94o3dSag_xI4khGkpoWK1HF6hhy/baike/c0%3Dbaike80%2C5%2C5%2C80%2C26/sign=40654987780e0cf3b4fa46a96b2f997a/d058ccbf6c81800ac9ef6d9bbb3533fa828b4719.jpg"/>
          <p:cNvPicPr>
            <a:picLocks noChangeAspect="1" noChangeArrowheads="1"/>
          </p:cNvPicPr>
          <p:nvPr/>
        </p:nvPicPr>
        <p:blipFill>
          <a:blip r:embed="rId3" cstate="print"/>
          <a:srcRect r="3687" b="14014"/>
          <a:stretch>
            <a:fillRect/>
          </a:stretch>
        </p:blipFill>
        <p:spPr bwMode="auto">
          <a:xfrm>
            <a:off x="2857488" y="285732"/>
            <a:ext cx="3643338" cy="26317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内容占位符 2"/>
          <p:cNvSpPr txBox="1">
            <a:spLocks/>
          </p:cNvSpPr>
          <p:nvPr/>
        </p:nvSpPr>
        <p:spPr>
          <a:xfrm>
            <a:off x="3410668" y="3286128"/>
            <a:ext cx="2602632" cy="397227"/>
          </a:xfrm>
          <a:prstGeom prst="rect">
            <a:avLst/>
          </a:prstGeom>
        </p:spPr>
        <p:txBody>
          <a:bodyPr vert="horz" lIns="91440" tIns="45720" rIns="91440" bIns="45720" rtlCol="0">
            <a:normAutofit fontScale="85000" lnSpcReduction="20000"/>
          </a:bodyPr>
          <a:lstStyle/>
          <a:p>
            <a:pPr marL="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2800" b="1" i="0" u="none" strike="noStrike" kern="1200" cap="none" spc="0" normalizeH="0" baseline="0" noProof="0" dirty="0" smtClean="0">
                <a:ln>
                  <a:noFill/>
                </a:ln>
                <a:solidFill>
                  <a:schemeClr val="tx1">
                    <a:lumMod val="95000"/>
                    <a:lumOff val="5000"/>
                  </a:schemeClr>
                </a:solidFill>
                <a:effectLst/>
                <a:uLnTx/>
                <a:uFillTx/>
                <a:latin typeface="Times New Roman" pitchFamily="18" charset="0"/>
                <a:ea typeface="楷体" pitchFamily="49" charset="-122"/>
                <a:cs typeface="+mn-cs"/>
              </a:rPr>
              <a:t>Eugene </a:t>
            </a:r>
            <a:r>
              <a:rPr kumimoji="0" lang="en-US" altLang="zh-CN" sz="2800" b="1" i="0" u="none" strike="noStrike" kern="1200" cap="none" spc="0" normalizeH="0" baseline="0" noProof="0" dirty="0" err="1" smtClean="0">
                <a:ln>
                  <a:noFill/>
                </a:ln>
                <a:solidFill>
                  <a:schemeClr val="tx1">
                    <a:lumMod val="95000"/>
                    <a:lumOff val="5000"/>
                  </a:schemeClr>
                </a:solidFill>
                <a:effectLst/>
                <a:uLnTx/>
                <a:uFillTx/>
                <a:latin typeface="Times New Roman" pitchFamily="18" charset="0"/>
                <a:ea typeface="楷体" pitchFamily="49" charset="-122"/>
                <a:cs typeface="+mn-cs"/>
              </a:rPr>
              <a:t>Nida</a:t>
            </a:r>
            <a:endParaRPr kumimoji="0" lang="zh-CN" altLang="en-US" sz="2800" b="1" i="0" u="none" strike="noStrike" kern="1200" cap="none" spc="0" normalizeH="0" baseline="0" noProof="0" dirty="0">
              <a:ln>
                <a:noFill/>
              </a:ln>
              <a:solidFill>
                <a:schemeClr val="tx1">
                  <a:lumMod val="95000"/>
                  <a:lumOff val="5000"/>
                </a:schemeClr>
              </a:solidFill>
              <a:effectLst/>
              <a:uLnTx/>
              <a:uFillTx/>
              <a:latin typeface="Times New Roman" pitchFamily="18" charset="0"/>
              <a:ea typeface="楷体"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a:spLocks/>
          </p:cNvSpPr>
          <p:nvPr>
            <p:custDataLst>
              <p:tags r:id="rId2"/>
            </p:custDataLst>
          </p:nvPr>
        </p:nvSpPr>
        <p:spPr bwMode="auto">
          <a:xfrm>
            <a:off x="1431578" y="882979"/>
            <a:ext cx="2238167" cy="2552131"/>
          </a:xfrm>
          <a:custGeom>
            <a:avLst/>
            <a:gdLst>
              <a:gd name="connsiteX0" fmla="*/ 409742 w 1036210"/>
              <a:gd name="connsiteY0" fmla="*/ 1266007 h 1335540"/>
              <a:gd name="connsiteX1" fmla="*/ 609670 w 1036210"/>
              <a:gd name="connsiteY1" fmla="*/ 1266007 h 1335540"/>
              <a:gd name="connsiteX2" fmla="*/ 609670 w 1036210"/>
              <a:gd name="connsiteY2" fmla="*/ 1269632 h 1335540"/>
              <a:gd name="connsiteX3" fmla="*/ 609160 w 1036210"/>
              <a:gd name="connsiteY3" fmla="*/ 1273093 h 1335540"/>
              <a:gd name="connsiteX4" fmla="*/ 608650 w 1036210"/>
              <a:gd name="connsiteY4" fmla="*/ 1276553 h 1335540"/>
              <a:gd name="connsiteX5" fmla="*/ 607800 w 1036210"/>
              <a:gd name="connsiteY5" fmla="*/ 1280013 h 1335540"/>
              <a:gd name="connsiteX6" fmla="*/ 606610 w 1036210"/>
              <a:gd name="connsiteY6" fmla="*/ 1283473 h 1335540"/>
              <a:gd name="connsiteX7" fmla="*/ 605420 w 1036210"/>
              <a:gd name="connsiteY7" fmla="*/ 1286769 h 1335540"/>
              <a:gd name="connsiteX8" fmla="*/ 603720 w 1036210"/>
              <a:gd name="connsiteY8" fmla="*/ 1290064 h 1335540"/>
              <a:gd name="connsiteX9" fmla="*/ 601850 w 1036210"/>
              <a:gd name="connsiteY9" fmla="*/ 1293029 h 1335540"/>
              <a:gd name="connsiteX10" fmla="*/ 599980 w 1036210"/>
              <a:gd name="connsiteY10" fmla="*/ 1296325 h 1335540"/>
              <a:gd name="connsiteX11" fmla="*/ 597600 w 1036210"/>
              <a:gd name="connsiteY11" fmla="*/ 1299126 h 1335540"/>
              <a:gd name="connsiteX12" fmla="*/ 595220 w 1036210"/>
              <a:gd name="connsiteY12" fmla="*/ 1302092 h 1335540"/>
              <a:gd name="connsiteX13" fmla="*/ 592670 w 1036210"/>
              <a:gd name="connsiteY13" fmla="*/ 1304893 h 1335540"/>
              <a:gd name="connsiteX14" fmla="*/ 589950 w 1036210"/>
              <a:gd name="connsiteY14" fmla="*/ 1307694 h 1335540"/>
              <a:gd name="connsiteX15" fmla="*/ 587059 w 1036210"/>
              <a:gd name="connsiteY15" fmla="*/ 1310330 h 1335540"/>
              <a:gd name="connsiteX16" fmla="*/ 583829 w 1036210"/>
              <a:gd name="connsiteY16" fmla="*/ 1312802 h 1335540"/>
              <a:gd name="connsiteX17" fmla="*/ 580599 w 1036210"/>
              <a:gd name="connsiteY17" fmla="*/ 1315274 h 1335540"/>
              <a:gd name="connsiteX18" fmla="*/ 577029 w 1036210"/>
              <a:gd name="connsiteY18" fmla="*/ 1317580 h 1335540"/>
              <a:gd name="connsiteX19" fmla="*/ 573459 w 1036210"/>
              <a:gd name="connsiteY19" fmla="*/ 1319722 h 1335540"/>
              <a:gd name="connsiteX20" fmla="*/ 569549 w 1036210"/>
              <a:gd name="connsiteY20" fmla="*/ 1321864 h 1335540"/>
              <a:gd name="connsiteX21" fmla="*/ 565639 w 1036210"/>
              <a:gd name="connsiteY21" fmla="*/ 1323677 h 1335540"/>
              <a:gd name="connsiteX22" fmla="*/ 561729 w 1036210"/>
              <a:gd name="connsiteY22" fmla="*/ 1325654 h 1335540"/>
              <a:gd name="connsiteX23" fmla="*/ 557478 w 1036210"/>
              <a:gd name="connsiteY23" fmla="*/ 1327302 h 1335540"/>
              <a:gd name="connsiteX24" fmla="*/ 553058 w 1036210"/>
              <a:gd name="connsiteY24" fmla="*/ 1328785 h 1335540"/>
              <a:gd name="connsiteX25" fmla="*/ 548638 w 1036210"/>
              <a:gd name="connsiteY25" fmla="*/ 1330103 h 1335540"/>
              <a:gd name="connsiteX26" fmla="*/ 544047 w 1036210"/>
              <a:gd name="connsiteY26" fmla="*/ 1331256 h 1335540"/>
              <a:gd name="connsiteX27" fmla="*/ 539458 w 1036210"/>
              <a:gd name="connsiteY27" fmla="*/ 1332574 h 1335540"/>
              <a:gd name="connsiteX28" fmla="*/ 534697 w 1036210"/>
              <a:gd name="connsiteY28" fmla="*/ 1333398 h 1335540"/>
              <a:gd name="connsiteX29" fmla="*/ 529937 w 1036210"/>
              <a:gd name="connsiteY29" fmla="*/ 1334222 h 1335540"/>
              <a:gd name="connsiteX30" fmla="*/ 525007 w 1036210"/>
              <a:gd name="connsiteY30" fmla="*/ 1334881 h 1335540"/>
              <a:gd name="connsiteX31" fmla="*/ 519907 w 1036210"/>
              <a:gd name="connsiteY31" fmla="*/ 1335211 h 1335540"/>
              <a:gd name="connsiteX32" fmla="*/ 514806 w 1036210"/>
              <a:gd name="connsiteY32" fmla="*/ 1335540 h 1335540"/>
              <a:gd name="connsiteX33" fmla="*/ 509876 w 1036210"/>
              <a:gd name="connsiteY33" fmla="*/ 1335540 h 1335540"/>
              <a:gd name="connsiteX34" fmla="*/ 504606 w 1036210"/>
              <a:gd name="connsiteY34" fmla="*/ 1335540 h 1335540"/>
              <a:gd name="connsiteX35" fmla="*/ 499506 w 1036210"/>
              <a:gd name="connsiteY35" fmla="*/ 1335211 h 1335540"/>
              <a:gd name="connsiteX36" fmla="*/ 494406 w 1036210"/>
              <a:gd name="connsiteY36" fmla="*/ 1334881 h 1335540"/>
              <a:gd name="connsiteX37" fmla="*/ 489475 w 1036210"/>
              <a:gd name="connsiteY37" fmla="*/ 1334222 h 1335540"/>
              <a:gd name="connsiteX38" fmla="*/ 484715 w 1036210"/>
              <a:gd name="connsiteY38" fmla="*/ 1333398 h 1335540"/>
              <a:gd name="connsiteX39" fmla="*/ 479955 w 1036210"/>
              <a:gd name="connsiteY39" fmla="*/ 1332574 h 1335540"/>
              <a:gd name="connsiteX40" fmla="*/ 475365 w 1036210"/>
              <a:gd name="connsiteY40" fmla="*/ 1331256 h 1335540"/>
              <a:gd name="connsiteX41" fmla="*/ 470774 w 1036210"/>
              <a:gd name="connsiteY41" fmla="*/ 1330103 h 1335540"/>
              <a:gd name="connsiteX42" fmla="*/ 466354 w 1036210"/>
              <a:gd name="connsiteY42" fmla="*/ 1328785 h 1335540"/>
              <a:gd name="connsiteX43" fmla="*/ 462104 w 1036210"/>
              <a:gd name="connsiteY43" fmla="*/ 1327302 h 1335540"/>
              <a:gd name="connsiteX44" fmla="*/ 457854 w 1036210"/>
              <a:gd name="connsiteY44" fmla="*/ 1325654 h 1335540"/>
              <a:gd name="connsiteX45" fmla="*/ 453774 w 1036210"/>
              <a:gd name="connsiteY45" fmla="*/ 1323677 h 1335540"/>
              <a:gd name="connsiteX46" fmla="*/ 449864 w 1036210"/>
              <a:gd name="connsiteY46" fmla="*/ 1321864 h 1335540"/>
              <a:gd name="connsiteX47" fmla="*/ 445954 w 1036210"/>
              <a:gd name="connsiteY47" fmla="*/ 1319722 h 1335540"/>
              <a:gd name="connsiteX48" fmla="*/ 442383 w 1036210"/>
              <a:gd name="connsiteY48" fmla="*/ 1317580 h 1335540"/>
              <a:gd name="connsiteX49" fmla="*/ 438983 w 1036210"/>
              <a:gd name="connsiteY49" fmla="*/ 1315274 h 1335540"/>
              <a:gd name="connsiteX50" fmla="*/ 435753 w 1036210"/>
              <a:gd name="connsiteY50" fmla="*/ 1312802 h 1335540"/>
              <a:gd name="connsiteX51" fmla="*/ 432523 w 1036210"/>
              <a:gd name="connsiteY51" fmla="*/ 1310330 h 1335540"/>
              <a:gd name="connsiteX52" fmla="*/ 429633 w 1036210"/>
              <a:gd name="connsiteY52" fmla="*/ 1307694 h 1335540"/>
              <a:gd name="connsiteX53" fmla="*/ 426743 w 1036210"/>
              <a:gd name="connsiteY53" fmla="*/ 1304893 h 1335540"/>
              <a:gd name="connsiteX54" fmla="*/ 424192 w 1036210"/>
              <a:gd name="connsiteY54" fmla="*/ 1302092 h 1335540"/>
              <a:gd name="connsiteX55" fmla="*/ 421812 w 1036210"/>
              <a:gd name="connsiteY55" fmla="*/ 1299126 h 1335540"/>
              <a:gd name="connsiteX56" fmla="*/ 419432 w 1036210"/>
              <a:gd name="connsiteY56" fmla="*/ 1296325 h 1335540"/>
              <a:gd name="connsiteX57" fmla="*/ 417562 w 1036210"/>
              <a:gd name="connsiteY57" fmla="*/ 1293029 h 1335540"/>
              <a:gd name="connsiteX58" fmla="*/ 415862 w 1036210"/>
              <a:gd name="connsiteY58" fmla="*/ 1290064 h 1335540"/>
              <a:gd name="connsiteX59" fmla="*/ 414162 w 1036210"/>
              <a:gd name="connsiteY59" fmla="*/ 1286769 h 1335540"/>
              <a:gd name="connsiteX60" fmla="*/ 412802 w 1036210"/>
              <a:gd name="connsiteY60" fmla="*/ 1283473 h 1335540"/>
              <a:gd name="connsiteX61" fmla="*/ 411612 w 1036210"/>
              <a:gd name="connsiteY61" fmla="*/ 1280013 h 1335540"/>
              <a:gd name="connsiteX62" fmla="*/ 410762 w 1036210"/>
              <a:gd name="connsiteY62" fmla="*/ 1276553 h 1335540"/>
              <a:gd name="connsiteX63" fmla="*/ 410252 w 1036210"/>
              <a:gd name="connsiteY63" fmla="*/ 1273093 h 1335540"/>
              <a:gd name="connsiteX64" fmla="*/ 409912 w 1036210"/>
              <a:gd name="connsiteY64" fmla="*/ 1269632 h 1335540"/>
              <a:gd name="connsiteX65" fmla="*/ 376299 w 1036210"/>
              <a:gd name="connsiteY65" fmla="*/ 1180932 h 1335540"/>
              <a:gd name="connsiteX66" fmla="*/ 643113 w 1036210"/>
              <a:gd name="connsiteY66" fmla="*/ 1180932 h 1335540"/>
              <a:gd name="connsiteX67" fmla="*/ 646326 w 1036210"/>
              <a:gd name="connsiteY67" fmla="*/ 1181097 h 1335540"/>
              <a:gd name="connsiteX68" fmla="*/ 649539 w 1036210"/>
              <a:gd name="connsiteY68" fmla="*/ 1181592 h 1335540"/>
              <a:gd name="connsiteX69" fmla="*/ 652582 w 1036210"/>
              <a:gd name="connsiteY69" fmla="*/ 1182251 h 1335540"/>
              <a:gd name="connsiteX70" fmla="*/ 655456 w 1036210"/>
              <a:gd name="connsiteY70" fmla="*/ 1183405 h 1335540"/>
              <a:gd name="connsiteX71" fmla="*/ 658162 w 1036210"/>
              <a:gd name="connsiteY71" fmla="*/ 1184560 h 1335540"/>
              <a:gd name="connsiteX72" fmla="*/ 661036 w 1036210"/>
              <a:gd name="connsiteY72" fmla="*/ 1186209 h 1335540"/>
              <a:gd name="connsiteX73" fmla="*/ 663403 w 1036210"/>
              <a:gd name="connsiteY73" fmla="*/ 1188023 h 1335540"/>
              <a:gd name="connsiteX74" fmla="*/ 665601 w 1036210"/>
              <a:gd name="connsiteY74" fmla="*/ 1190002 h 1335540"/>
              <a:gd name="connsiteX75" fmla="*/ 667799 w 1036210"/>
              <a:gd name="connsiteY75" fmla="*/ 1192311 h 1335540"/>
              <a:gd name="connsiteX76" fmla="*/ 669490 w 1036210"/>
              <a:gd name="connsiteY76" fmla="*/ 1194619 h 1335540"/>
              <a:gd name="connsiteX77" fmla="*/ 671012 w 1036210"/>
              <a:gd name="connsiteY77" fmla="*/ 1197093 h 1335540"/>
              <a:gd name="connsiteX78" fmla="*/ 672365 w 1036210"/>
              <a:gd name="connsiteY78" fmla="*/ 1199896 h 1335540"/>
              <a:gd name="connsiteX79" fmla="*/ 673548 w 1036210"/>
              <a:gd name="connsiteY79" fmla="*/ 1202700 h 1335540"/>
              <a:gd name="connsiteX80" fmla="*/ 674394 w 1036210"/>
              <a:gd name="connsiteY80" fmla="*/ 1205668 h 1335540"/>
              <a:gd name="connsiteX81" fmla="*/ 674732 w 1036210"/>
              <a:gd name="connsiteY81" fmla="*/ 1208801 h 1335540"/>
              <a:gd name="connsiteX82" fmla="*/ 674901 w 1036210"/>
              <a:gd name="connsiteY82" fmla="*/ 1211935 h 1335540"/>
              <a:gd name="connsiteX83" fmla="*/ 674732 w 1036210"/>
              <a:gd name="connsiteY83" fmla="*/ 1215068 h 1335540"/>
              <a:gd name="connsiteX84" fmla="*/ 674394 w 1036210"/>
              <a:gd name="connsiteY84" fmla="*/ 1218201 h 1335540"/>
              <a:gd name="connsiteX85" fmla="*/ 673548 w 1036210"/>
              <a:gd name="connsiteY85" fmla="*/ 1221169 h 1335540"/>
              <a:gd name="connsiteX86" fmla="*/ 672365 w 1036210"/>
              <a:gd name="connsiteY86" fmla="*/ 1224138 h 1335540"/>
              <a:gd name="connsiteX87" fmla="*/ 671012 w 1036210"/>
              <a:gd name="connsiteY87" fmla="*/ 1226776 h 1335540"/>
              <a:gd name="connsiteX88" fmla="*/ 669490 w 1036210"/>
              <a:gd name="connsiteY88" fmla="*/ 1229415 h 1335540"/>
              <a:gd name="connsiteX89" fmla="*/ 667799 w 1036210"/>
              <a:gd name="connsiteY89" fmla="*/ 1231724 h 1335540"/>
              <a:gd name="connsiteX90" fmla="*/ 665601 w 1036210"/>
              <a:gd name="connsiteY90" fmla="*/ 1233867 h 1335540"/>
              <a:gd name="connsiteX91" fmla="*/ 663403 w 1036210"/>
              <a:gd name="connsiteY91" fmla="*/ 1236011 h 1335540"/>
              <a:gd name="connsiteX92" fmla="*/ 661036 w 1036210"/>
              <a:gd name="connsiteY92" fmla="*/ 1237660 h 1335540"/>
              <a:gd name="connsiteX93" fmla="*/ 658162 w 1036210"/>
              <a:gd name="connsiteY93" fmla="*/ 1239144 h 1335540"/>
              <a:gd name="connsiteX94" fmla="*/ 655456 w 1036210"/>
              <a:gd name="connsiteY94" fmla="*/ 1240464 h 1335540"/>
              <a:gd name="connsiteX95" fmla="*/ 652582 w 1036210"/>
              <a:gd name="connsiteY95" fmla="*/ 1241618 h 1335540"/>
              <a:gd name="connsiteX96" fmla="*/ 649539 w 1036210"/>
              <a:gd name="connsiteY96" fmla="*/ 1242443 h 1335540"/>
              <a:gd name="connsiteX97" fmla="*/ 646326 w 1036210"/>
              <a:gd name="connsiteY97" fmla="*/ 1242938 h 1335540"/>
              <a:gd name="connsiteX98" fmla="*/ 643113 w 1036210"/>
              <a:gd name="connsiteY98" fmla="*/ 1243102 h 1335540"/>
              <a:gd name="connsiteX99" fmla="*/ 376299 w 1036210"/>
              <a:gd name="connsiteY99" fmla="*/ 1243102 h 1335540"/>
              <a:gd name="connsiteX100" fmla="*/ 373086 w 1036210"/>
              <a:gd name="connsiteY100" fmla="*/ 1242938 h 1335540"/>
              <a:gd name="connsiteX101" fmla="*/ 369873 w 1036210"/>
              <a:gd name="connsiteY101" fmla="*/ 1242443 h 1335540"/>
              <a:gd name="connsiteX102" fmla="*/ 366830 w 1036210"/>
              <a:gd name="connsiteY102" fmla="*/ 1241618 h 1335540"/>
              <a:gd name="connsiteX103" fmla="*/ 363956 w 1036210"/>
              <a:gd name="connsiteY103" fmla="*/ 1240464 h 1335540"/>
              <a:gd name="connsiteX104" fmla="*/ 361250 w 1036210"/>
              <a:gd name="connsiteY104" fmla="*/ 1239144 h 1335540"/>
              <a:gd name="connsiteX105" fmla="*/ 358544 w 1036210"/>
              <a:gd name="connsiteY105" fmla="*/ 1237660 h 1335540"/>
              <a:gd name="connsiteX106" fmla="*/ 356009 w 1036210"/>
              <a:gd name="connsiteY106" fmla="*/ 1236011 h 1335540"/>
              <a:gd name="connsiteX107" fmla="*/ 353810 w 1036210"/>
              <a:gd name="connsiteY107" fmla="*/ 1233867 h 1335540"/>
              <a:gd name="connsiteX108" fmla="*/ 351781 w 1036210"/>
              <a:gd name="connsiteY108" fmla="*/ 1231724 h 1335540"/>
              <a:gd name="connsiteX109" fmla="*/ 349921 w 1036210"/>
              <a:gd name="connsiteY109" fmla="*/ 1229415 h 1335540"/>
              <a:gd name="connsiteX110" fmla="*/ 348399 w 1036210"/>
              <a:gd name="connsiteY110" fmla="*/ 1226776 h 1335540"/>
              <a:gd name="connsiteX111" fmla="*/ 346878 w 1036210"/>
              <a:gd name="connsiteY111" fmla="*/ 1224138 h 1335540"/>
              <a:gd name="connsiteX112" fmla="*/ 345864 w 1036210"/>
              <a:gd name="connsiteY112" fmla="*/ 1221169 h 1335540"/>
              <a:gd name="connsiteX113" fmla="*/ 345018 w 1036210"/>
              <a:gd name="connsiteY113" fmla="*/ 1218201 h 1335540"/>
              <a:gd name="connsiteX114" fmla="*/ 344680 w 1036210"/>
              <a:gd name="connsiteY114" fmla="*/ 1215068 h 1335540"/>
              <a:gd name="connsiteX115" fmla="*/ 344511 w 1036210"/>
              <a:gd name="connsiteY115" fmla="*/ 1211935 h 1335540"/>
              <a:gd name="connsiteX116" fmla="*/ 344680 w 1036210"/>
              <a:gd name="connsiteY116" fmla="*/ 1208801 h 1335540"/>
              <a:gd name="connsiteX117" fmla="*/ 345018 w 1036210"/>
              <a:gd name="connsiteY117" fmla="*/ 1205668 h 1335540"/>
              <a:gd name="connsiteX118" fmla="*/ 345864 w 1036210"/>
              <a:gd name="connsiteY118" fmla="*/ 1202700 h 1335540"/>
              <a:gd name="connsiteX119" fmla="*/ 346878 w 1036210"/>
              <a:gd name="connsiteY119" fmla="*/ 1199896 h 1335540"/>
              <a:gd name="connsiteX120" fmla="*/ 348399 w 1036210"/>
              <a:gd name="connsiteY120" fmla="*/ 1197093 h 1335540"/>
              <a:gd name="connsiteX121" fmla="*/ 349921 w 1036210"/>
              <a:gd name="connsiteY121" fmla="*/ 1194619 h 1335540"/>
              <a:gd name="connsiteX122" fmla="*/ 351781 w 1036210"/>
              <a:gd name="connsiteY122" fmla="*/ 1192311 h 1335540"/>
              <a:gd name="connsiteX123" fmla="*/ 353810 w 1036210"/>
              <a:gd name="connsiteY123" fmla="*/ 1190002 h 1335540"/>
              <a:gd name="connsiteX124" fmla="*/ 356009 w 1036210"/>
              <a:gd name="connsiteY124" fmla="*/ 1188023 h 1335540"/>
              <a:gd name="connsiteX125" fmla="*/ 358544 w 1036210"/>
              <a:gd name="connsiteY125" fmla="*/ 1186209 h 1335540"/>
              <a:gd name="connsiteX126" fmla="*/ 361250 w 1036210"/>
              <a:gd name="connsiteY126" fmla="*/ 1184560 h 1335540"/>
              <a:gd name="connsiteX127" fmla="*/ 363956 w 1036210"/>
              <a:gd name="connsiteY127" fmla="*/ 1183405 h 1335540"/>
              <a:gd name="connsiteX128" fmla="*/ 366830 w 1036210"/>
              <a:gd name="connsiteY128" fmla="*/ 1182251 h 1335540"/>
              <a:gd name="connsiteX129" fmla="*/ 369873 w 1036210"/>
              <a:gd name="connsiteY129" fmla="*/ 1181592 h 1335540"/>
              <a:gd name="connsiteX130" fmla="*/ 373086 w 1036210"/>
              <a:gd name="connsiteY130" fmla="*/ 1181097 h 1335540"/>
              <a:gd name="connsiteX131" fmla="*/ 376299 w 1036210"/>
              <a:gd name="connsiteY131" fmla="*/ 1099129 h 1335540"/>
              <a:gd name="connsiteX132" fmla="*/ 643113 w 1036210"/>
              <a:gd name="connsiteY132" fmla="*/ 1099129 h 1335540"/>
              <a:gd name="connsiteX133" fmla="*/ 646326 w 1036210"/>
              <a:gd name="connsiteY133" fmla="*/ 1099294 h 1335540"/>
              <a:gd name="connsiteX134" fmla="*/ 649539 w 1036210"/>
              <a:gd name="connsiteY134" fmla="*/ 1099625 h 1335540"/>
              <a:gd name="connsiteX135" fmla="*/ 652582 w 1036210"/>
              <a:gd name="connsiteY135" fmla="*/ 1100452 h 1335540"/>
              <a:gd name="connsiteX136" fmla="*/ 655456 w 1036210"/>
              <a:gd name="connsiteY136" fmla="*/ 1101609 h 1335540"/>
              <a:gd name="connsiteX137" fmla="*/ 658162 w 1036210"/>
              <a:gd name="connsiteY137" fmla="*/ 1102932 h 1335540"/>
              <a:gd name="connsiteX138" fmla="*/ 661036 w 1036210"/>
              <a:gd name="connsiteY138" fmla="*/ 1104420 h 1335540"/>
              <a:gd name="connsiteX139" fmla="*/ 663403 w 1036210"/>
              <a:gd name="connsiteY139" fmla="*/ 1106239 h 1335540"/>
              <a:gd name="connsiteX140" fmla="*/ 665601 w 1036210"/>
              <a:gd name="connsiteY140" fmla="*/ 1108223 h 1335540"/>
              <a:gd name="connsiteX141" fmla="*/ 667799 w 1036210"/>
              <a:gd name="connsiteY141" fmla="*/ 1110373 h 1335540"/>
              <a:gd name="connsiteX142" fmla="*/ 669490 w 1036210"/>
              <a:gd name="connsiteY142" fmla="*/ 1112853 h 1335540"/>
              <a:gd name="connsiteX143" fmla="*/ 671012 w 1036210"/>
              <a:gd name="connsiteY143" fmla="*/ 1115498 h 1335540"/>
              <a:gd name="connsiteX144" fmla="*/ 672365 w 1036210"/>
              <a:gd name="connsiteY144" fmla="*/ 1118144 h 1335540"/>
              <a:gd name="connsiteX145" fmla="*/ 673548 w 1036210"/>
              <a:gd name="connsiteY145" fmla="*/ 1120955 h 1335540"/>
              <a:gd name="connsiteX146" fmla="*/ 674394 w 1036210"/>
              <a:gd name="connsiteY146" fmla="*/ 1123931 h 1335540"/>
              <a:gd name="connsiteX147" fmla="*/ 674732 w 1036210"/>
              <a:gd name="connsiteY147" fmla="*/ 1127072 h 1335540"/>
              <a:gd name="connsiteX148" fmla="*/ 674901 w 1036210"/>
              <a:gd name="connsiteY148" fmla="*/ 1130214 h 1335540"/>
              <a:gd name="connsiteX149" fmla="*/ 674732 w 1036210"/>
              <a:gd name="connsiteY149" fmla="*/ 1133521 h 1335540"/>
              <a:gd name="connsiteX150" fmla="*/ 674394 w 1036210"/>
              <a:gd name="connsiteY150" fmla="*/ 1136497 h 1335540"/>
              <a:gd name="connsiteX151" fmla="*/ 673548 w 1036210"/>
              <a:gd name="connsiteY151" fmla="*/ 1139474 h 1335540"/>
              <a:gd name="connsiteX152" fmla="*/ 672365 w 1036210"/>
              <a:gd name="connsiteY152" fmla="*/ 1142284 h 1335540"/>
              <a:gd name="connsiteX153" fmla="*/ 671012 w 1036210"/>
              <a:gd name="connsiteY153" fmla="*/ 1145095 h 1335540"/>
              <a:gd name="connsiteX154" fmla="*/ 669490 w 1036210"/>
              <a:gd name="connsiteY154" fmla="*/ 1147575 h 1335540"/>
              <a:gd name="connsiteX155" fmla="*/ 667799 w 1036210"/>
              <a:gd name="connsiteY155" fmla="*/ 1150221 h 1335540"/>
              <a:gd name="connsiteX156" fmla="*/ 665601 w 1036210"/>
              <a:gd name="connsiteY156" fmla="*/ 1152371 h 1335540"/>
              <a:gd name="connsiteX157" fmla="*/ 663403 w 1036210"/>
              <a:gd name="connsiteY157" fmla="*/ 1154189 h 1335540"/>
              <a:gd name="connsiteX158" fmla="*/ 661036 w 1036210"/>
              <a:gd name="connsiteY158" fmla="*/ 1156008 h 1335540"/>
              <a:gd name="connsiteX159" fmla="*/ 658162 w 1036210"/>
              <a:gd name="connsiteY159" fmla="*/ 1157662 h 1335540"/>
              <a:gd name="connsiteX160" fmla="*/ 655456 w 1036210"/>
              <a:gd name="connsiteY160" fmla="*/ 1158985 h 1335540"/>
              <a:gd name="connsiteX161" fmla="*/ 652582 w 1036210"/>
              <a:gd name="connsiteY161" fmla="*/ 1159977 h 1335540"/>
              <a:gd name="connsiteX162" fmla="*/ 649539 w 1036210"/>
              <a:gd name="connsiteY162" fmla="*/ 1160638 h 1335540"/>
              <a:gd name="connsiteX163" fmla="*/ 646326 w 1036210"/>
              <a:gd name="connsiteY163" fmla="*/ 1161134 h 1335540"/>
              <a:gd name="connsiteX164" fmla="*/ 643113 w 1036210"/>
              <a:gd name="connsiteY164" fmla="*/ 1161299 h 1335540"/>
              <a:gd name="connsiteX165" fmla="*/ 376299 w 1036210"/>
              <a:gd name="connsiteY165" fmla="*/ 1161299 h 1335540"/>
              <a:gd name="connsiteX166" fmla="*/ 373086 w 1036210"/>
              <a:gd name="connsiteY166" fmla="*/ 1161134 h 1335540"/>
              <a:gd name="connsiteX167" fmla="*/ 369873 w 1036210"/>
              <a:gd name="connsiteY167" fmla="*/ 1160638 h 1335540"/>
              <a:gd name="connsiteX168" fmla="*/ 366830 w 1036210"/>
              <a:gd name="connsiteY168" fmla="*/ 1159977 h 1335540"/>
              <a:gd name="connsiteX169" fmla="*/ 363956 w 1036210"/>
              <a:gd name="connsiteY169" fmla="*/ 1158985 h 1335540"/>
              <a:gd name="connsiteX170" fmla="*/ 361250 w 1036210"/>
              <a:gd name="connsiteY170" fmla="*/ 1157662 h 1335540"/>
              <a:gd name="connsiteX171" fmla="*/ 358544 w 1036210"/>
              <a:gd name="connsiteY171" fmla="*/ 1156008 h 1335540"/>
              <a:gd name="connsiteX172" fmla="*/ 356009 w 1036210"/>
              <a:gd name="connsiteY172" fmla="*/ 1154189 h 1335540"/>
              <a:gd name="connsiteX173" fmla="*/ 353810 w 1036210"/>
              <a:gd name="connsiteY173" fmla="*/ 1152371 h 1335540"/>
              <a:gd name="connsiteX174" fmla="*/ 351781 w 1036210"/>
              <a:gd name="connsiteY174" fmla="*/ 1150221 h 1335540"/>
              <a:gd name="connsiteX175" fmla="*/ 349921 w 1036210"/>
              <a:gd name="connsiteY175" fmla="*/ 1147575 h 1335540"/>
              <a:gd name="connsiteX176" fmla="*/ 348399 w 1036210"/>
              <a:gd name="connsiteY176" fmla="*/ 1145095 h 1335540"/>
              <a:gd name="connsiteX177" fmla="*/ 346878 w 1036210"/>
              <a:gd name="connsiteY177" fmla="*/ 1142284 h 1335540"/>
              <a:gd name="connsiteX178" fmla="*/ 345864 w 1036210"/>
              <a:gd name="connsiteY178" fmla="*/ 1139474 h 1335540"/>
              <a:gd name="connsiteX179" fmla="*/ 345018 w 1036210"/>
              <a:gd name="connsiteY179" fmla="*/ 1136497 h 1335540"/>
              <a:gd name="connsiteX180" fmla="*/ 344680 w 1036210"/>
              <a:gd name="connsiteY180" fmla="*/ 1133521 h 1335540"/>
              <a:gd name="connsiteX181" fmla="*/ 344511 w 1036210"/>
              <a:gd name="connsiteY181" fmla="*/ 1130214 h 1335540"/>
              <a:gd name="connsiteX182" fmla="*/ 344680 w 1036210"/>
              <a:gd name="connsiteY182" fmla="*/ 1127072 h 1335540"/>
              <a:gd name="connsiteX183" fmla="*/ 345018 w 1036210"/>
              <a:gd name="connsiteY183" fmla="*/ 1123931 h 1335540"/>
              <a:gd name="connsiteX184" fmla="*/ 345864 w 1036210"/>
              <a:gd name="connsiteY184" fmla="*/ 1120955 h 1335540"/>
              <a:gd name="connsiteX185" fmla="*/ 346878 w 1036210"/>
              <a:gd name="connsiteY185" fmla="*/ 1118144 h 1335540"/>
              <a:gd name="connsiteX186" fmla="*/ 348399 w 1036210"/>
              <a:gd name="connsiteY186" fmla="*/ 1115498 h 1335540"/>
              <a:gd name="connsiteX187" fmla="*/ 349921 w 1036210"/>
              <a:gd name="connsiteY187" fmla="*/ 1112853 h 1335540"/>
              <a:gd name="connsiteX188" fmla="*/ 351781 w 1036210"/>
              <a:gd name="connsiteY188" fmla="*/ 1110373 h 1335540"/>
              <a:gd name="connsiteX189" fmla="*/ 353810 w 1036210"/>
              <a:gd name="connsiteY189" fmla="*/ 1108223 h 1335540"/>
              <a:gd name="connsiteX190" fmla="*/ 356009 w 1036210"/>
              <a:gd name="connsiteY190" fmla="*/ 1106239 h 1335540"/>
              <a:gd name="connsiteX191" fmla="*/ 358544 w 1036210"/>
              <a:gd name="connsiteY191" fmla="*/ 1104420 h 1335540"/>
              <a:gd name="connsiteX192" fmla="*/ 361250 w 1036210"/>
              <a:gd name="connsiteY192" fmla="*/ 1102932 h 1335540"/>
              <a:gd name="connsiteX193" fmla="*/ 363956 w 1036210"/>
              <a:gd name="connsiteY193" fmla="*/ 1101609 h 1335540"/>
              <a:gd name="connsiteX194" fmla="*/ 366830 w 1036210"/>
              <a:gd name="connsiteY194" fmla="*/ 1100452 h 1335540"/>
              <a:gd name="connsiteX195" fmla="*/ 369873 w 1036210"/>
              <a:gd name="connsiteY195" fmla="*/ 1099625 h 1335540"/>
              <a:gd name="connsiteX196" fmla="*/ 373086 w 1036210"/>
              <a:gd name="connsiteY196" fmla="*/ 1099294 h 1335540"/>
              <a:gd name="connsiteX197" fmla="*/ 794884 w 1036210"/>
              <a:gd name="connsiteY197" fmla="*/ 755120 h 1335540"/>
              <a:gd name="connsiteX198" fmla="*/ 794884 w 1036210"/>
              <a:gd name="connsiteY198" fmla="*/ 755447 h 1335540"/>
              <a:gd name="connsiteX199" fmla="*/ 794545 w 1036210"/>
              <a:gd name="connsiteY199" fmla="*/ 755774 h 1335540"/>
              <a:gd name="connsiteX200" fmla="*/ 796620 w 1036210"/>
              <a:gd name="connsiteY200" fmla="*/ 749272 h 1335540"/>
              <a:gd name="connsiteX201" fmla="*/ 796577 w 1036210"/>
              <a:gd name="connsiteY201" fmla="*/ 749886 h 1335540"/>
              <a:gd name="connsiteX202" fmla="*/ 796239 w 1036210"/>
              <a:gd name="connsiteY202" fmla="*/ 752176 h 1335540"/>
              <a:gd name="connsiteX203" fmla="*/ 795730 w 1036210"/>
              <a:gd name="connsiteY203" fmla="*/ 753811 h 1335540"/>
              <a:gd name="connsiteX204" fmla="*/ 795392 w 1036210"/>
              <a:gd name="connsiteY204" fmla="*/ 754466 h 1335540"/>
              <a:gd name="connsiteX205" fmla="*/ 795053 w 1036210"/>
              <a:gd name="connsiteY205" fmla="*/ 754956 h 1335540"/>
              <a:gd name="connsiteX206" fmla="*/ 794884 w 1036210"/>
              <a:gd name="connsiteY206" fmla="*/ 755120 h 1335540"/>
              <a:gd name="connsiteX207" fmla="*/ 794037 w 1036210"/>
              <a:gd name="connsiteY207" fmla="*/ 756592 h 1335540"/>
              <a:gd name="connsiteX208" fmla="*/ 793190 w 1036210"/>
              <a:gd name="connsiteY208" fmla="*/ 757573 h 1335540"/>
              <a:gd name="connsiteX209" fmla="*/ 794545 w 1036210"/>
              <a:gd name="connsiteY209" fmla="*/ 755283 h 1335540"/>
              <a:gd name="connsiteX210" fmla="*/ 795561 w 1036210"/>
              <a:gd name="connsiteY210" fmla="*/ 753157 h 1335540"/>
              <a:gd name="connsiteX211" fmla="*/ 796239 w 1036210"/>
              <a:gd name="connsiteY211" fmla="*/ 751358 h 1335540"/>
              <a:gd name="connsiteX212" fmla="*/ 796577 w 1036210"/>
              <a:gd name="connsiteY212" fmla="*/ 749559 h 1335540"/>
              <a:gd name="connsiteX213" fmla="*/ 796747 w 1036210"/>
              <a:gd name="connsiteY213" fmla="*/ 747269 h 1335540"/>
              <a:gd name="connsiteX214" fmla="*/ 796916 w 1036210"/>
              <a:gd name="connsiteY214" fmla="*/ 747596 h 1335540"/>
              <a:gd name="connsiteX215" fmla="*/ 796747 w 1036210"/>
              <a:gd name="connsiteY215" fmla="*/ 748414 h 1335540"/>
              <a:gd name="connsiteX216" fmla="*/ 796620 w 1036210"/>
              <a:gd name="connsiteY216" fmla="*/ 749272 h 1335540"/>
              <a:gd name="connsiteX217" fmla="*/ 796747 w 1036210"/>
              <a:gd name="connsiteY217" fmla="*/ 747432 h 1335540"/>
              <a:gd name="connsiteX218" fmla="*/ 767594 w 1036210"/>
              <a:gd name="connsiteY218" fmla="*/ 747128 h 1335540"/>
              <a:gd name="connsiteX219" fmla="*/ 767449 w 1036210"/>
              <a:gd name="connsiteY219" fmla="*/ 749231 h 1335540"/>
              <a:gd name="connsiteX220" fmla="*/ 767449 w 1036210"/>
              <a:gd name="connsiteY220" fmla="*/ 749068 h 1335540"/>
              <a:gd name="connsiteX221" fmla="*/ 767449 w 1036210"/>
              <a:gd name="connsiteY221" fmla="*/ 748250 h 1335540"/>
              <a:gd name="connsiteX222" fmla="*/ 769956 w 1036210"/>
              <a:gd name="connsiteY222" fmla="*/ 740595 h 1335540"/>
              <a:gd name="connsiteX223" fmla="*/ 769650 w 1036210"/>
              <a:gd name="connsiteY223" fmla="*/ 741053 h 1335540"/>
              <a:gd name="connsiteX224" fmla="*/ 768634 w 1036210"/>
              <a:gd name="connsiteY224" fmla="*/ 743179 h 1335540"/>
              <a:gd name="connsiteX225" fmla="*/ 767957 w 1036210"/>
              <a:gd name="connsiteY225" fmla="*/ 745306 h 1335540"/>
              <a:gd name="connsiteX226" fmla="*/ 767618 w 1036210"/>
              <a:gd name="connsiteY226" fmla="*/ 746941 h 1335540"/>
              <a:gd name="connsiteX227" fmla="*/ 767594 w 1036210"/>
              <a:gd name="connsiteY227" fmla="*/ 747128 h 1335540"/>
              <a:gd name="connsiteX228" fmla="*/ 767618 w 1036210"/>
              <a:gd name="connsiteY228" fmla="*/ 746778 h 1335540"/>
              <a:gd name="connsiteX229" fmla="*/ 767957 w 1036210"/>
              <a:gd name="connsiteY229" fmla="*/ 744815 h 1335540"/>
              <a:gd name="connsiteX230" fmla="*/ 768465 w 1036210"/>
              <a:gd name="connsiteY230" fmla="*/ 743016 h 1335540"/>
              <a:gd name="connsiteX231" fmla="*/ 768691 w 1036210"/>
              <a:gd name="connsiteY231" fmla="*/ 742634 h 1335540"/>
              <a:gd name="connsiteX232" fmla="*/ 768804 w 1036210"/>
              <a:gd name="connsiteY232" fmla="*/ 742525 h 1335540"/>
              <a:gd name="connsiteX233" fmla="*/ 768804 w 1036210"/>
              <a:gd name="connsiteY233" fmla="*/ 742443 h 1335540"/>
              <a:gd name="connsiteX234" fmla="*/ 769142 w 1036210"/>
              <a:gd name="connsiteY234" fmla="*/ 741871 h 1335540"/>
              <a:gd name="connsiteX235" fmla="*/ 769396 w 1036210"/>
              <a:gd name="connsiteY235" fmla="*/ 741380 h 1335540"/>
              <a:gd name="connsiteX236" fmla="*/ 769752 w 1036210"/>
              <a:gd name="connsiteY236" fmla="*/ 740791 h 1335540"/>
              <a:gd name="connsiteX237" fmla="*/ 770158 w 1036210"/>
              <a:gd name="connsiteY237" fmla="*/ 740290 h 1335540"/>
              <a:gd name="connsiteX238" fmla="*/ 770158 w 1036210"/>
              <a:gd name="connsiteY238" fmla="*/ 740399 h 1335540"/>
              <a:gd name="connsiteX239" fmla="*/ 769956 w 1036210"/>
              <a:gd name="connsiteY239" fmla="*/ 740595 h 1335540"/>
              <a:gd name="connsiteX240" fmla="*/ 1007792 w 1036210"/>
              <a:gd name="connsiteY240" fmla="*/ 303707 h 1335540"/>
              <a:gd name="connsiteX241" fmla="*/ 1036210 w 1036210"/>
              <a:gd name="connsiteY241" fmla="*/ 338777 h 1335540"/>
              <a:gd name="connsiteX242" fmla="*/ 941983 w 1036210"/>
              <a:gd name="connsiteY242" fmla="*/ 415129 h 1335540"/>
              <a:gd name="connsiteX243" fmla="*/ 913566 w 1036210"/>
              <a:gd name="connsiteY243" fmla="*/ 380058 h 1335540"/>
              <a:gd name="connsiteX244" fmla="*/ 28418 w 1036210"/>
              <a:gd name="connsiteY244" fmla="*/ 284751 h 1335540"/>
              <a:gd name="connsiteX245" fmla="*/ 122644 w 1036210"/>
              <a:gd name="connsiteY245" fmla="*/ 361103 h 1335540"/>
              <a:gd name="connsiteX246" fmla="*/ 94227 w 1036210"/>
              <a:gd name="connsiteY246" fmla="*/ 396174 h 1335540"/>
              <a:gd name="connsiteX247" fmla="*/ 0 w 1036210"/>
              <a:gd name="connsiteY247" fmla="*/ 319822 h 1335540"/>
              <a:gd name="connsiteX248" fmla="*/ 521216 w 1036210"/>
              <a:gd name="connsiteY248" fmla="*/ 260648 h 1335540"/>
              <a:gd name="connsiteX249" fmla="*/ 513426 w 1036210"/>
              <a:gd name="connsiteY249" fmla="*/ 260811 h 1335540"/>
              <a:gd name="connsiteX250" fmla="*/ 505636 w 1036210"/>
              <a:gd name="connsiteY250" fmla="*/ 261302 h 1335540"/>
              <a:gd name="connsiteX251" fmla="*/ 497846 w 1036210"/>
              <a:gd name="connsiteY251" fmla="*/ 261793 h 1335540"/>
              <a:gd name="connsiteX252" fmla="*/ 505636 w 1036210"/>
              <a:gd name="connsiteY252" fmla="*/ 262610 h 1335540"/>
              <a:gd name="connsiteX253" fmla="*/ 513257 w 1036210"/>
              <a:gd name="connsiteY253" fmla="*/ 263428 h 1335540"/>
              <a:gd name="connsiteX254" fmla="*/ 520877 w 1036210"/>
              <a:gd name="connsiteY254" fmla="*/ 264410 h 1335540"/>
              <a:gd name="connsiteX255" fmla="*/ 528667 w 1036210"/>
              <a:gd name="connsiteY255" fmla="*/ 265555 h 1335540"/>
              <a:gd name="connsiteX256" fmla="*/ 536288 w 1036210"/>
              <a:gd name="connsiteY256" fmla="*/ 267027 h 1335540"/>
              <a:gd name="connsiteX257" fmla="*/ 543740 w 1036210"/>
              <a:gd name="connsiteY257" fmla="*/ 268499 h 1335540"/>
              <a:gd name="connsiteX258" fmla="*/ 551191 w 1036210"/>
              <a:gd name="connsiteY258" fmla="*/ 270135 h 1335540"/>
              <a:gd name="connsiteX259" fmla="*/ 558642 w 1036210"/>
              <a:gd name="connsiteY259" fmla="*/ 271770 h 1335540"/>
              <a:gd name="connsiteX260" fmla="*/ 566263 w 1036210"/>
              <a:gd name="connsiteY260" fmla="*/ 273897 h 1335540"/>
              <a:gd name="connsiteX261" fmla="*/ 573545 w 1036210"/>
              <a:gd name="connsiteY261" fmla="*/ 275860 h 1335540"/>
              <a:gd name="connsiteX262" fmla="*/ 580827 w 1036210"/>
              <a:gd name="connsiteY262" fmla="*/ 277986 h 1335540"/>
              <a:gd name="connsiteX263" fmla="*/ 587939 w 1036210"/>
              <a:gd name="connsiteY263" fmla="*/ 280440 h 1335540"/>
              <a:gd name="connsiteX264" fmla="*/ 595052 w 1036210"/>
              <a:gd name="connsiteY264" fmla="*/ 282893 h 1335540"/>
              <a:gd name="connsiteX265" fmla="*/ 602165 w 1036210"/>
              <a:gd name="connsiteY265" fmla="*/ 285674 h 1335540"/>
              <a:gd name="connsiteX266" fmla="*/ 609108 w 1036210"/>
              <a:gd name="connsiteY266" fmla="*/ 288455 h 1335540"/>
              <a:gd name="connsiteX267" fmla="*/ 616052 w 1036210"/>
              <a:gd name="connsiteY267" fmla="*/ 291562 h 1335540"/>
              <a:gd name="connsiteX268" fmla="*/ 623164 w 1036210"/>
              <a:gd name="connsiteY268" fmla="*/ 294507 h 1335540"/>
              <a:gd name="connsiteX269" fmla="*/ 629938 w 1036210"/>
              <a:gd name="connsiteY269" fmla="*/ 297942 h 1335540"/>
              <a:gd name="connsiteX270" fmla="*/ 636542 w 1036210"/>
              <a:gd name="connsiteY270" fmla="*/ 301213 h 1335540"/>
              <a:gd name="connsiteX271" fmla="*/ 643147 w 1036210"/>
              <a:gd name="connsiteY271" fmla="*/ 304812 h 1335540"/>
              <a:gd name="connsiteX272" fmla="*/ 649751 w 1036210"/>
              <a:gd name="connsiteY272" fmla="*/ 308410 h 1335540"/>
              <a:gd name="connsiteX273" fmla="*/ 656187 w 1036210"/>
              <a:gd name="connsiteY273" fmla="*/ 312172 h 1335540"/>
              <a:gd name="connsiteX274" fmla="*/ 662453 w 1036210"/>
              <a:gd name="connsiteY274" fmla="*/ 316261 h 1335540"/>
              <a:gd name="connsiteX275" fmla="*/ 668719 w 1036210"/>
              <a:gd name="connsiteY275" fmla="*/ 320187 h 1335540"/>
              <a:gd name="connsiteX276" fmla="*/ 674816 w 1036210"/>
              <a:gd name="connsiteY276" fmla="*/ 324440 h 1335540"/>
              <a:gd name="connsiteX277" fmla="*/ 680912 w 1036210"/>
              <a:gd name="connsiteY277" fmla="*/ 328693 h 1335540"/>
              <a:gd name="connsiteX278" fmla="*/ 686839 w 1036210"/>
              <a:gd name="connsiteY278" fmla="*/ 333273 h 1335540"/>
              <a:gd name="connsiteX279" fmla="*/ 692597 w 1036210"/>
              <a:gd name="connsiteY279" fmla="*/ 337689 h 1335540"/>
              <a:gd name="connsiteX280" fmla="*/ 698355 w 1036210"/>
              <a:gd name="connsiteY280" fmla="*/ 342433 h 1335540"/>
              <a:gd name="connsiteX281" fmla="*/ 703774 w 1036210"/>
              <a:gd name="connsiteY281" fmla="*/ 347176 h 1335540"/>
              <a:gd name="connsiteX282" fmla="*/ 709362 w 1036210"/>
              <a:gd name="connsiteY282" fmla="*/ 352083 h 1335540"/>
              <a:gd name="connsiteX283" fmla="*/ 714612 w 1036210"/>
              <a:gd name="connsiteY283" fmla="*/ 356990 h 1335540"/>
              <a:gd name="connsiteX284" fmla="*/ 719862 w 1036210"/>
              <a:gd name="connsiteY284" fmla="*/ 362225 h 1335540"/>
              <a:gd name="connsiteX285" fmla="*/ 725112 w 1036210"/>
              <a:gd name="connsiteY285" fmla="*/ 367459 h 1335540"/>
              <a:gd name="connsiteX286" fmla="*/ 730023 w 1036210"/>
              <a:gd name="connsiteY286" fmla="*/ 372857 h 1335540"/>
              <a:gd name="connsiteX287" fmla="*/ 734765 w 1036210"/>
              <a:gd name="connsiteY287" fmla="*/ 378254 h 1335540"/>
              <a:gd name="connsiteX288" fmla="*/ 739507 w 1036210"/>
              <a:gd name="connsiteY288" fmla="*/ 383816 h 1335540"/>
              <a:gd name="connsiteX289" fmla="*/ 744248 w 1036210"/>
              <a:gd name="connsiteY289" fmla="*/ 389541 h 1335540"/>
              <a:gd name="connsiteX290" fmla="*/ 748651 w 1036210"/>
              <a:gd name="connsiteY290" fmla="*/ 395266 h 1335540"/>
              <a:gd name="connsiteX291" fmla="*/ 752885 w 1036210"/>
              <a:gd name="connsiteY291" fmla="*/ 401154 h 1335540"/>
              <a:gd name="connsiteX292" fmla="*/ 757119 w 1036210"/>
              <a:gd name="connsiteY292" fmla="*/ 407043 h 1335540"/>
              <a:gd name="connsiteX293" fmla="*/ 761352 w 1036210"/>
              <a:gd name="connsiteY293" fmla="*/ 412931 h 1335540"/>
              <a:gd name="connsiteX294" fmla="*/ 765078 w 1036210"/>
              <a:gd name="connsiteY294" fmla="*/ 418983 h 1335540"/>
              <a:gd name="connsiteX295" fmla="*/ 768973 w 1036210"/>
              <a:gd name="connsiteY295" fmla="*/ 425199 h 1335540"/>
              <a:gd name="connsiteX296" fmla="*/ 772529 w 1036210"/>
              <a:gd name="connsiteY296" fmla="*/ 431415 h 1335540"/>
              <a:gd name="connsiteX297" fmla="*/ 776086 w 1036210"/>
              <a:gd name="connsiteY297" fmla="*/ 437794 h 1335540"/>
              <a:gd name="connsiteX298" fmla="*/ 779473 w 1036210"/>
              <a:gd name="connsiteY298" fmla="*/ 444173 h 1335540"/>
              <a:gd name="connsiteX299" fmla="*/ 782521 w 1036210"/>
              <a:gd name="connsiteY299" fmla="*/ 450552 h 1335540"/>
              <a:gd name="connsiteX300" fmla="*/ 785739 w 1036210"/>
              <a:gd name="connsiteY300" fmla="*/ 457095 h 1335540"/>
              <a:gd name="connsiteX301" fmla="*/ 788448 w 1036210"/>
              <a:gd name="connsiteY301" fmla="*/ 463638 h 1335540"/>
              <a:gd name="connsiteX302" fmla="*/ 791158 w 1036210"/>
              <a:gd name="connsiteY302" fmla="*/ 470181 h 1335540"/>
              <a:gd name="connsiteX303" fmla="*/ 793698 w 1036210"/>
              <a:gd name="connsiteY303" fmla="*/ 476887 h 1335540"/>
              <a:gd name="connsiteX304" fmla="*/ 796069 w 1036210"/>
              <a:gd name="connsiteY304" fmla="*/ 483594 h 1335540"/>
              <a:gd name="connsiteX305" fmla="*/ 798440 w 1036210"/>
              <a:gd name="connsiteY305" fmla="*/ 490464 h 1335540"/>
              <a:gd name="connsiteX306" fmla="*/ 800472 w 1036210"/>
              <a:gd name="connsiteY306" fmla="*/ 497333 h 1335540"/>
              <a:gd name="connsiteX307" fmla="*/ 802335 w 1036210"/>
              <a:gd name="connsiteY307" fmla="*/ 504203 h 1335540"/>
              <a:gd name="connsiteX308" fmla="*/ 804029 w 1036210"/>
              <a:gd name="connsiteY308" fmla="*/ 511073 h 1335540"/>
              <a:gd name="connsiteX309" fmla="*/ 805722 w 1036210"/>
              <a:gd name="connsiteY309" fmla="*/ 517943 h 1335540"/>
              <a:gd name="connsiteX310" fmla="*/ 807246 w 1036210"/>
              <a:gd name="connsiteY310" fmla="*/ 524977 h 1335540"/>
              <a:gd name="connsiteX311" fmla="*/ 808432 w 1036210"/>
              <a:gd name="connsiteY311" fmla="*/ 532010 h 1335540"/>
              <a:gd name="connsiteX312" fmla="*/ 809448 w 1036210"/>
              <a:gd name="connsiteY312" fmla="*/ 539207 h 1335540"/>
              <a:gd name="connsiteX313" fmla="*/ 810464 w 1036210"/>
              <a:gd name="connsiteY313" fmla="*/ 546241 h 1335540"/>
              <a:gd name="connsiteX314" fmla="*/ 811311 w 1036210"/>
              <a:gd name="connsiteY314" fmla="*/ 553274 h 1335540"/>
              <a:gd name="connsiteX315" fmla="*/ 811988 w 1036210"/>
              <a:gd name="connsiteY315" fmla="*/ 560308 h 1335540"/>
              <a:gd name="connsiteX316" fmla="*/ 812327 w 1036210"/>
              <a:gd name="connsiteY316" fmla="*/ 567341 h 1335540"/>
              <a:gd name="connsiteX317" fmla="*/ 812665 w 1036210"/>
              <a:gd name="connsiteY317" fmla="*/ 574539 h 1335540"/>
              <a:gd name="connsiteX318" fmla="*/ 812835 w 1036210"/>
              <a:gd name="connsiteY318" fmla="*/ 581736 h 1335540"/>
              <a:gd name="connsiteX319" fmla="*/ 812665 w 1036210"/>
              <a:gd name="connsiteY319" fmla="*/ 588769 h 1335540"/>
              <a:gd name="connsiteX320" fmla="*/ 812496 w 1036210"/>
              <a:gd name="connsiteY320" fmla="*/ 595966 h 1335540"/>
              <a:gd name="connsiteX321" fmla="*/ 812157 w 1036210"/>
              <a:gd name="connsiteY321" fmla="*/ 603000 h 1335540"/>
              <a:gd name="connsiteX322" fmla="*/ 811649 w 1036210"/>
              <a:gd name="connsiteY322" fmla="*/ 610033 h 1335540"/>
              <a:gd name="connsiteX323" fmla="*/ 810972 w 1036210"/>
              <a:gd name="connsiteY323" fmla="*/ 617067 h 1335540"/>
              <a:gd name="connsiteX324" fmla="*/ 809956 w 1036210"/>
              <a:gd name="connsiteY324" fmla="*/ 624427 h 1335540"/>
              <a:gd name="connsiteX325" fmla="*/ 808940 w 1036210"/>
              <a:gd name="connsiteY325" fmla="*/ 631461 h 1335540"/>
              <a:gd name="connsiteX326" fmla="*/ 807754 w 1036210"/>
              <a:gd name="connsiteY326" fmla="*/ 638331 h 1335540"/>
              <a:gd name="connsiteX327" fmla="*/ 806569 w 1036210"/>
              <a:gd name="connsiteY327" fmla="*/ 645364 h 1335540"/>
              <a:gd name="connsiteX328" fmla="*/ 805045 w 1036210"/>
              <a:gd name="connsiteY328" fmla="*/ 652398 h 1335540"/>
              <a:gd name="connsiteX329" fmla="*/ 803182 w 1036210"/>
              <a:gd name="connsiteY329" fmla="*/ 659268 h 1335540"/>
              <a:gd name="connsiteX330" fmla="*/ 801488 w 1036210"/>
              <a:gd name="connsiteY330" fmla="*/ 666301 h 1335540"/>
              <a:gd name="connsiteX331" fmla="*/ 799456 w 1036210"/>
              <a:gd name="connsiteY331" fmla="*/ 673171 h 1335540"/>
              <a:gd name="connsiteX332" fmla="*/ 797255 w 1036210"/>
              <a:gd name="connsiteY332" fmla="*/ 679878 h 1335540"/>
              <a:gd name="connsiteX333" fmla="*/ 795053 w 1036210"/>
              <a:gd name="connsiteY333" fmla="*/ 686748 h 1335540"/>
              <a:gd name="connsiteX334" fmla="*/ 792513 w 1036210"/>
              <a:gd name="connsiteY334" fmla="*/ 693454 h 1335540"/>
              <a:gd name="connsiteX335" fmla="*/ 789803 w 1036210"/>
              <a:gd name="connsiteY335" fmla="*/ 700160 h 1335540"/>
              <a:gd name="connsiteX336" fmla="*/ 787094 w 1036210"/>
              <a:gd name="connsiteY336" fmla="*/ 706703 h 1335540"/>
              <a:gd name="connsiteX337" fmla="*/ 784045 w 1036210"/>
              <a:gd name="connsiteY337" fmla="*/ 713246 h 1335540"/>
              <a:gd name="connsiteX338" fmla="*/ 780997 w 1036210"/>
              <a:gd name="connsiteY338" fmla="*/ 719789 h 1335540"/>
              <a:gd name="connsiteX339" fmla="*/ 777610 w 1036210"/>
              <a:gd name="connsiteY339" fmla="*/ 726332 h 1335540"/>
              <a:gd name="connsiteX340" fmla="*/ 774392 w 1036210"/>
              <a:gd name="connsiteY340" fmla="*/ 732711 h 1335540"/>
              <a:gd name="connsiteX341" fmla="*/ 770666 w 1036210"/>
              <a:gd name="connsiteY341" fmla="*/ 738926 h 1335540"/>
              <a:gd name="connsiteX342" fmla="*/ 769933 w 1036210"/>
              <a:gd name="connsiteY342" fmla="*/ 740344 h 1335540"/>
              <a:gd name="connsiteX343" fmla="*/ 769650 w 1036210"/>
              <a:gd name="connsiteY343" fmla="*/ 740726 h 1335540"/>
              <a:gd name="connsiteX344" fmla="*/ 769820 w 1036210"/>
              <a:gd name="connsiteY344" fmla="*/ 740563 h 1335540"/>
              <a:gd name="connsiteX345" fmla="*/ 769933 w 1036210"/>
              <a:gd name="connsiteY345" fmla="*/ 740344 h 1335540"/>
              <a:gd name="connsiteX346" fmla="*/ 770497 w 1036210"/>
              <a:gd name="connsiteY346" fmla="*/ 739581 h 1335540"/>
              <a:gd name="connsiteX347" fmla="*/ 771175 w 1036210"/>
              <a:gd name="connsiteY347" fmla="*/ 738763 h 1335540"/>
              <a:gd name="connsiteX348" fmla="*/ 770158 w 1036210"/>
              <a:gd name="connsiteY348" fmla="*/ 740290 h 1335540"/>
              <a:gd name="connsiteX349" fmla="*/ 770158 w 1036210"/>
              <a:gd name="connsiteY349" fmla="*/ 740235 h 1335540"/>
              <a:gd name="connsiteX350" fmla="*/ 769989 w 1036210"/>
              <a:gd name="connsiteY350" fmla="*/ 740399 h 1335540"/>
              <a:gd name="connsiteX351" fmla="*/ 769752 w 1036210"/>
              <a:gd name="connsiteY351" fmla="*/ 740791 h 1335540"/>
              <a:gd name="connsiteX352" fmla="*/ 769650 w 1036210"/>
              <a:gd name="connsiteY352" fmla="*/ 740889 h 1335540"/>
              <a:gd name="connsiteX353" fmla="*/ 769396 w 1036210"/>
              <a:gd name="connsiteY353" fmla="*/ 741380 h 1335540"/>
              <a:gd name="connsiteX354" fmla="*/ 768804 w 1036210"/>
              <a:gd name="connsiteY354" fmla="*/ 742361 h 1335540"/>
              <a:gd name="connsiteX355" fmla="*/ 768804 w 1036210"/>
              <a:gd name="connsiteY355" fmla="*/ 742443 h 1335540"/>
              <a:gd name="connsiteX356" fmla="*/ 768691 w 1036210"/>
              <a:gd name="connsiteY356" fmla="*/ 742634 h 1335540"/>
              <a:gd name="connsiteX357" fmla="*/ 768465 w 1036210"/>
              <a:gd name="connsiteY357" fmla="*/ 742852 h 1335540"/>
              <a:gd name="connsiteX358" fmla="*/ 766941 w 1036210"/>
              <a:gd name="connsiteY358" fmla="*/ 746124 h 1335540"/>
              <a:gd name="connsiteX359" fmla="*/ 763554 w 1036210"/>
              <a:gd name="connsiteY359" fmla="*/ 752339 h 1335540"/>
              <a:gd name="connsiteX360" fmla="*/ 759828 w 1036210"/>
              <a:gd name="connsiteY360" fmla="*/ 758555 h 1335540"/>
              <a:gd name="connsiteX361" fmla="*/ 756272 w 1036210"/>
              <a:gd name="connsiteY361" fmla="*/ 764771 h 1335540"/>
              <a:gd name="connsiteX362" fmla="*/ 752208 w 1036210"/>
              <a:gd name="connsiteY362" fmla="*/ 770823 h 1335540"/>
              <a:gd name="connsiteX363" fmla="*/ 748143 w 1036210"/>
              <a:gd name="connsiteY363" fmla="*/ 776875 h 1335540"/>
              <a:gd name="connsiteX364" fmla="*/ 743910 w 1036210"/>
              <a:gd name="connsiteY364" fmla="*/ 783090 h 1335540"/>
              <a:gd name="connsiteX365" fmla="*/ 739337 w 1036210"/>
              <a:gd name="connsiteY365" fmla="*/ 789142 h 1335540"/>
              <a:gd name="connsiteX366" fmla="*/ 730531 w 1036210"/>
              <a:gd name="connsiteY366" fmla="*/ 801247 h 1335540"/>
              <a:gd name="connsiteX367" fmla="*/ 721556 w 1036210"/>
              <a:gd name="connsiteY367" fmla="*/ 813678 h 1335540"/>
              <a:gd name="connsiteX368" fmla="*/ 717152 w 1036210"/>
              <a:gd name="connsiteY368" fmla="*/ 820057 h 1335540"/>
              <a:gd name="connsiteX369" fmla="*/ 712749 w 1036210"/>
              <a:gd name="connsiteY369" fmla="*/ 826600 h 1335540"/>
              <a:gd name="connsiteX370" fmla="*/ 708515 w 1036210"/>
              <a:gd name="connsiteY370" fmla="*/ 832979 h 1335540"/>
              <a:gd name="connsiteX371" fmla="*/ 704620 w 1036210"/>
              <a:gd name="connsiteY371" fmla="*/ 839686 h 1335540"/>
              <a:gd name="connsiteX372" fmla="*/ 700556 w 1036210"/>
              <a:gd name="connsiteY372" fmla="*/ 846392 h 1335540"/>
              <a:gd name="connsiteX373" fmla="*/ 696661 w 1036210"/>
              <a:gd name="connsiteY373" fmla="*/ 853098 h 1335540"/>
              <a:gd name="connsiteX374" fmla="*/ 693105 w 1036210"/>
              <a:gd name="connsiteY374" fmla="*/ 860295 h 1335540"/>
              <a:gd name="connsiteX375" fmla="*/ 689549 w 1036210"/>
              <a:gd name="connsiteY375" fmla="*/ 867165 h 1335540"/>
              <a:gd name="connsiteX376" fmla="*/ 686500 w 1036210"/>
              <a:gd name="connsiteY376" fmla="*/ 874362 h 1335540"/>
              <a:gd name="connsiteX377" fmla="*/ 683452 w 1036210"/>
              <a:gd name="connsiteY377" fmla="*/ 881396 h 1335540"/>
              <a:gd name="connsiteX378" fmla="*/ 680743 w 1036210"/>
              <a:gd name="connsiteY378" fmla="*/ 888757 h 1335540"/>
              <a:gd name="connsiteX379" fmla="*/ 678203 w 1036210"/>
              <a:gd name="connsiteY379" fmla="*/ 896281 h 1335540"/>
              <a:gd name="connsiteX380" fmla="*/ 676001 w 1036210"/>
              <a:gd name="connsiteY380" fmla="*/ 903642 h 1335540"/>
              <a:gd name="connsiteX381" fmla="*/ 673969 w 1036210"/>
              <a:gd name="connsiteY381" fmla="*/ 911002 h 1335540"/>
              <a:gd name="connsiteX382" fmla="*/ 672106 w 1036210"/>
              <a:gd name="connsiteY382" fmla="*/ 918526 h 1335540"/>
              <a:gd name="connsiteX383" fmla="*/ 670582 w 1036210"/>
              <a:gd name="connsiteY383" fmla="*/ 926051 h 1335540"/>
              <a:gd name="connsiteX384" fmla="*/ 669227 w 1036210"/>
              <a:gd name="connsiteY384" fmla="*/ 933575 h 1335540"/>
              <a:gd name="connsiteX385" fmla="*/ 668211 w 1036210"/>
              <a:gd name="connsiteY385" fmla="*/ 941099 h 1335540"/>
              <a:gd name="connsiteX386" fmla="*/ 667364 w 1036210"/>
              <a:gd name="connsiteY386" fmla="*/ 948623 h 1335540"/>
              <a:gd name="connsiteX387" fmla="*/ 666687 w 1036210"/>
              <a:gd name="connsiteY387" fmla="*/ 956311 h 1335540"/>
              <a:gd name="connsiteX388" fmla="*/ 666009 w 1036210"/>
              <a:gd name="connsiteY388" fmla="*/ 963999 h 1335540"/>
              <a:gd name="connsiteX389" fmla="*/ 665840 w 1036210"/>
              <a:gd name="connsiteY389" fmla="*/ 971523 h 1335540"/>
              <a:gd name="connsiteX390" fmla="*/ 665671 w 1036210"/>
              <a:gd name="connsiteY390" fmla="*/ 979047 h 1335540"/>
              <a:gd name="connsiteX391" fmla="*/ 665840 w 1036210"/>
              <a:gd name="connsiteY391" fmla="*/ 986735 h 1335540"/>
              <a:gd name="connsiteX392" fmla="*/ 666179 w 1036210"/>
              <a:gd name="connsiteY392" fmla="*/ 994259 h 1335540"/>
              <a:gd name="connsiteX393" fmla="*/ 666687 w 1036210"/>
              <a:gd name="connsiteY393" fmla="*/ 1001784 h 1335540"/>
              <a:gd name="connsiteX394" fmla="*/ 667703 w 1036210"/>
              <a:gd name="connsiteY394" fmla="*/ 994259 h 1335540"/>
              <a:gd name="connsiteX395" fmla="*/ 668549 w 1036210"/>
              <a:gd name="connsiteY395" fmla="*/ 986899 h 1335540"/>
              <a:gd name="connsiteX396" fmla="*/ 669735 w 1036210"/>
              <a:gd name="connsiteY396" fmla="*/ 979374 h 1335540"/>
              <a:gd name="connsiteX397" fmla="*/ 670920 w 1036210"/>
              <a:gd name="connsiteY397" fmla="*/ 972014 h 1335540"/>
              <a:gd name="connsiteX398" fmla="*/ 672275 w 1036210"/>
              <a:gd name="connsiteY398" fmla="*/ 964653 h 1335540"/>
              <a:gd name="connsiteX399" fmla="*/ 673969 w 1036210"/>
              <a:gd name="connsiteY399" fmla="*/ 957293 h 1335540"/>
              <a:gd name="connsiteX400" fmla="*/ 675662 w 1036210"/>
              <a:gd name="connsiteY400" fmla="*/ 949932 h 1335540"/>
              <a:gd name="connsiteX401" fmla="*/ 677525 w 1036210"/>
              <a:gd name="connsiteY401" fmla="*/ 942898 h 1335540"/>
              <a:gd name="connsiteX402" fmla="*/ 679557 w 1036210"/>
              <a:gd name="connsiteY402" fmla="*/ 935701 h 1335540"/>
              <a:gd name="connsiteX403" fmla="*/ 681759 w 1036210"/>
              <a:gd name="connsiteY403" fmla="*/ 928668 h 1335540"/>
              <a:gd name="connsiteX404" fmla="*/ 683960 w 1036210"/>
              <a:gd name="connsiteY404" fmla="*/ 921634 h 1335540"/>
              <a:gd name="connsiteX405" fmla="*/ 686670 w 1036210"/>
              <a:gd name="connsiteY405" fmla="*/ 914764 h 1335540"/>
              <a:gd name="connsiteX406" fmla="*/ 689379 w 1036210"/>
              <a:gd name="connsiteY406" fmla="*/ 908058 h 1335540"/>
              <a:gd name="connsiteX407" fmla="*/ 692428 w 1036210"/>
              <a:gd name="connsiteY407" fmla="*/ 901188 h 1335540"/>
              <a:gd name="connsiteX408" fmla="*/ 695476 w 1036210"/>
              <a:gd name="connsiteY408" fmla="*/ 894482 h 1335540"/>
              <a:gd name="connsiteX409" fmla="*/ 698863 w 1036210"/>
              <a:gd name="connsiteY409" fmla="*/ 887939 h 1335540"/>
              <a:gd name="connsiteX410" fmla="*/ 702250 w 1036210"/>
              <a:gd name="connsiteY410" fmla="*/ 881396 h 1335540"/>
              <a:gd name="connsiteX411" fmla="*/ 705975 w 1036210"/>
              <a:gd name="connsiteY411" fmla="*/ 875180 h 1335540"/>
              <a:gd name="connsiteX412" fmla="*/ 709701 w 1036210"/>
              <a:gd name="connsiteY412" fmla="*/ 868801 h 1335540"/>
              <a:gd name="connsiteX413" fmla="*/ 713765 w 1036210"/>
              <a:gd name="connsiteY413" fmla="*/ 862749 h 1335540"/>
              <a:gd name="connsiteX414" fmla="*/ 717999 w 1036210"/>
              <a:gd name="connsiteY414" fmla="*/ 856697 h 1335540"/>
              <a:gd name="connsiteX415" fmla="*/ 722064 w 1036210"/>
              <a:gd name="connsiteY415" fmla="*/ 850645 h 1335540"/>
              <a:gd name="connsiteX416" fmla="*/ 726636 w 1036210"/>
              <a:gd name="connsiteY416" fmla="*/ 844756 h 1335540"/>
              <a:gd name="connsiteX417" fmla="*/ 731209 w 1036210"/>
              <a:gd name="connsiteY417" fmla="*/ 838868 h 1335540"/>
              <a:gd name="connsiteX418" fmla="*/ 740523 w 1036210"/>
              <a:gd name="connsiteY418" fmla="*/ 827254 h 1335540"/>
              <a:gd name="connsiteX419" fmla="*/ 750176 w 1036210"/>
              <a:gd name="connsiteY419" fmla="*/ 815641 h 1335540"/>
              <a:gd name="connsiteX420" fmla="*/ 759998 w 1036210"/>
              <a:gd name="connsiteY420" fmla="*/ 803864 h 1335540"/>
              <a:gd name="connsiteX421" fmla="*/ 769820 w 1036210"/>
              <a:gd name="connsiteY421" fmla="*/ 791923 h 1335540"/>
              <a:gd name="connsiteX422" fmla="*/ 774562 w 1036210"/>
              <a:gd name="connsiteY422" fmla="*/ 785708 h 1335540"/>
              <a:gd name="connsiteX423" fmla="*/ 779473 w 1036210"/>
              <a:gd name="connsiteY423" fmla="*/ 779328 h 1335540"/>
              <a:gd name="connsiteX424" fmla="*/ 783876 w 1036210"/>
              <a:gd name="connsiteY424" fmla="*/ 772949 h 1335540"/>
              <a:gd name="connsiteX425" fmla="*/ 788279 w 1036210"/>
              <a:gd name="connsiteY425" fmla="*/ 766243 h 1335540"/>
              <a:gd name="connsiteX426" fmla="*/ 790481 w 1036210"/>
              <a:gd name="connsiteY426" fmla="*/ 762971 h 1335540"/>
              <a:gd name="connsiteX427" fmla="*/ 792682 w 1036210"/>
              <a:gd name="connsiteY427" fmla="*/ 759373 h 1335540"/>
              <a:gd name="connsiteX428" fmla="*/ 794037 w 1036210"/>
              <a:gd name="connsiteY428" fmla="*/ 756756 h 1335540"/>
              <a:gd name="connsiteX429" fmla="*/ 794545 w 1036210"/>
              <a:gd name="connsiteY429" fmla="*/ 756101 h 1335540"/>
              <a:gd name="connsiteX430" fmla="*/ 794884 w 1036210"/>
              <a:gd name="connsiteY430" fmla="*/ 755447 h 1335540"/>
              <a:gd name="connsiteX431" fmla="*/ 795053 w 1036210"/>
              <a:gd name="connsiteY431" fmla="*/ 755120 h 1335540"/>
              <a:gd name="connsiteX432" fmla="*/ 795392 w 1036210"/>
              <a:gd name="connsiteY432" fmla="*/ 754466 h 1335540"/>
              <a:gd name="connsiteX433" fmla="*/ 796069 w 1036210"/>
              <a:gd name="connsiteY433" fmla="*/ 753484 h 1335540"/>
              <a:gd name="connsiteX434" fmla="*/ 800303 w 1036210"/>
              <a:gd name="connsiteY434" fmla="*/ 746778 h 1335540"/>
              <a:gd name="connsiteX435" fmla="*/ 804537 w 1036210"/>
              <a:gd name="connsiteY435" fmla="*/ 740071 h 1335540"/>
              <a:gd name="connsiteX436" fmla="*/ 808262 w 1036210"/>
              <a:gd name="connsiteY436" fmla="*/ 733202 h 1335540"/>
              <a:gd name="connsiteX437" fmla="*/ 811988 w 1036210"/>
              <a:gd name="connsiteY437" fmla="*/ 726004 h 1335540"/>
              <a:gd name="connsiteX438" fmla="*/ 815544 w 1036210"/>
              <a:gd name="connsiteY438" fmla="*/ 718971 h 1335540"/>
              <a:gd name="connsiteX439" fmla="*/ 818931 w 1036210"/>
              <a:gd name="connsiteY439" fmla="*/ 711774 h 1335540"/>
              <a:gd name="connsiteX440" fmla="*/ 821979 w 1036210"/>
              <a:gd name="connsiteY440" fmla="*/ 704577 h 1335540"/>
              <a:gd name="connsiteX441" fmla="*/ 825028 w 1036210"/>
              <a:gd name="connsiteY441" fmla="*/ 697380 h 1335540"/>
              <a:gd name="connsiteX442" fmla="*/ 827906 w 1036210"/>
              <a:gd name="connsiteY442" fmla="*/ 690019 h 1335540"/>
              <a:gd name="connsiteX443" fmla="*/ 830616 w 1036210"/>
              <a:gd name="connsiteY443" fmla="*/ 682331 h 1335540"/>
              <a:gd name="connsiteX444" fmla="*/ 832987 w 1036210"/>
              <a:gd name="connsiteY444" fmla="*/ 674971 h 1335540"/>
              <a:gd name="connsiteX445" fmla="*/ 835188 w 1036210"/>
              <a:gd name="connsiteY445" fmla="*/ 667283 h 1335540"/>
              <a:gd name="connsiteX446" fmla="*/ 837221 w 1036210"/>
              <a:gd name="connsiteY446" fmla="*/ 659595 h 1335540"/>
              <a:gd name="connsiteX447" fmla="*/ 839083 w 1036210"/>
              <a:gd name="connsiteY447" fmla="*/ 651907 h 1335540"/>
              <a:gd name="connsiteX448" fmla="*/ 840608 w 1036210"/>
              <a:gd name="connsiteY448" fmla="*/ 644219 h 1335540"/>
              <a:gd name="connsiteX449" fmla="*/ 842301 w 1036210"/>
              <a:gd name="connsiteY449" fmla="*/ 636532 h 1335540"/>
              <a:gd name="connsiteX450" fmla="*/ 843487 w 1036210"/>
              <a:gd name="connsiteY450" fmla="*/ 628680 h 1335540"/>
              <a:gd name="connsiteX451" fmla="*/ 844503 w 1036210"/>
              <a:gd name="connsiteY451" fmla="*/ 620829 h 1335540"/>
              <a:gd name="connsiteX452" fmla="*/ 845349 w 1036210"/>
              <a:gd name="connsiteY452" fmla="*/ 613141 h 1335540"/>
              <a:gd name="connsiteX453" fmla="*/ 846027 w 1036210"/>
              <a:gd name="connsiteY453" fmla="*/ 605126 h 1335540"/>
              <a:gd name="connsiteX454" fmla="*/ 846535 w 1036210"/>
              <a:gd name="connsiteY454" fmla="*/ 597275 h 1335540"/>
              <a:gd name="connsiteX455" fmla="*/ 846874 w 1036210"/>
              <a:gd name="connsiteY455" fmla="*/ 589423 h 1335540"/>
              <a:gd name="connsiteX456" fmla="*/ 846874 w 1036210"/>
              <a:gd name="connsiteY456" fmla="*/ 581572 h 1335540"/>
              <a:gd name="connsiteX457" fmla="*/ 846874 w 1036210"/>
              <a:gd name="connsiteY457" fmla="*/ 573557 h 1335540"/>
              <a:gd name="connsiteX458" fmla="*/ 846535 w 1036210"/>
              <a:gd name="connsiteY458" fmla="*/ 565869 h 1335540"/>
              <a:gd name="connsiteX459" fmla="*/ 846027 w 1036210"/>
              <a:gd name="connsiteY459" fmla="*/ 558018 h 1335540"/>
              <a:gd name="connsiteX460" fmla="*/ 845349 w 1036210"/>
              <a:gd name="connsiteY460" fmla="*/ 550003 h 1335540"/>
              <a:gd name="connsiteX461" fmla="*/ 844503 w 1036210"/>
              <a:gd name="connsiteY461" fmla="*/ 542152 h 1335540"/>
              <a:gd name="connsiteX462" fmla="*/ 843487 w 1036210"/>
              <a:gd name="connsiteY462" fmla="*/ 534464 h 1335540"/>
              <a:gd name="connsiteX463" fmla="*/ 842301 w 1036210"/>
              <a:gd name="connsiteY463" fmla="*/ 526449 h 1335540"/>
              <a:gd name="connsiteX464" fmla="*/ 840608 w 1036210"/>
              <a:gd name="connsiteY464" fmla="*/ 518761 h 1335540"/>
              <a:gd name="connsiteX465" fmla="*/ 839083 w 1036210"/>
              <a:gd name="connsiteY465" fmla="*/ 511073 h 1335540"/>
              <a:gd name="connsiteX466" fmla="*/ 837221 w 1036210"/>
              <a:gd name="connsiteY466" fmla="*/ 503386 h 1335540"/>
              <a:gd name="connsiteX467" fmla="*/ 835019 w 1036210"/>
              <a:gd name="connsiteY467" fmla="*/ 495698 h 1335540"/>
              <a:gd name="connsiteX468" fmla="*/ 832817 w 1036210"/>
              <a:gd name="connsiteY468" fmla="*/ 488174 h 1335540"/>
              <a:gd name="connsiteX469" fmla="*/ 830447 w 1036210"/>
              <a:gd name="connsiteY469" fmla="*/ 480649 h 1335540"/>
              <a:gd name="connsiteX470" fmla="*/ 827737 w 1036210"/>
              <a:gd name="connsiteY470" fmla="*/ 473289 h 1335540"/>
              <a:gd name="connsiteX471" fmla="*/ 825028 w 1036210"/>
              <a:gd name="connsiteY471" fmla="*/ 465764 h 1335540"/>
              <a:gd name="connsiteX472" fmla="*/ 821979 w 1036210"/>
              <a:gd name="connsiteY472" fmla="*/ 458404 h 1335540"/>
              <a:gd name="connsiteX473" fmla="*/ 818931 w 1036210"/>
              <a:gd name="connsiteY473" fmla="*/ 451207 h 1335540"/>
              <a:gd name="connsiteX474" fmla="*/ 815375 w 1036210"/>
              <a:gd name="connsiteY474" fmla="*/ 444010 h 1335540"/>
              <a:gd name="connsiteX475" fmla="*/ 811988 w 1036210"/>
              <a:gd name="connsiteY475" fmla="*/ 436976 h 1335540"/>
              <a:gd name="connsiteX476" fmla="*/ 808093 w 1036210"/>
              <a:gd name="connsiteY476" fmla="*/ 429943 h 1335540"/>
              <a:gd name="connsiteX477" fmla="*/ 804198 w 1036210"/>
              <a:gd name="connsiteY477" fmla="*/ 422909 h 1335540"/>
              <a:gd name="connsiteX478" fmla="*/ 800303 w 1036210"/>
              <a:gd name="connsiteY478" fmla="*/ 416039 h 1335540"/>
              <a:gd name="connsiteX479" fmla="*/ 795900 w 1036210"/>
              <a:gd name="connsiteY479" fmla="*/ 409333 h 1335540"/>
              <a:gd name="connsiteX480" fmla="*/ 791497 w 1036210"/>
              <a:gd name="connsiteY480" fmla="*/ 402790 h 1335540"/>
              <a:gd name="connsiteX481" fmla="*/ 787094 w 1036210"/>
              <a:gd name="connsiteY481" fmla="*/ 396247 h 1335540"/>
              <a:gd name="connsiteX482" fmla="*/ 782352 w 1036210"/>
              <a:gd name="connsiteY482" fmla="*/ 389868 h 1335540"/>
              <a:gd name="connsiteX483" fmla="*/ 777441 w 1036210"/>
              <a:gd name="connsiteY483" fmla="*/ 383652 h 1335540"/>
              <a:gd name="connsiteX484" fmla="*/ 772360 w 1036210"/>
              <a:gd name="connsiteY484" fmla="*/ 377437 h 1335540"/>
              <a:gd name="connsiteX485" fmla="*/ 767280 w 1036210"/>
              <a:gd name="connsiteY485" fmla="*/ 371548 h 1335540"/>
              <a:gd name="connsiteX486" fmla="*/ 761860 w 1036210"/>
              <a:gd name="connsiteY486" fmla="*/ 365496 h 1335540"/>
              <a:gd name="connsiteX487" fmla="*/ 756441 w 1036210"/>
              <a:gd name="connsiteY487" fmla="*/ 359771 h 1335540"/>
              <a:gd name="connsiteX488" fmla="*/ 750684 w 1036210"/>
              <a:gd name="connsiteY488" fmla="*/ 354210 h 1335540"/>
              <a:gd name="connsiteX489" fmla="*/ 744926 w 1036210"/>
              <a:gd name="connsiteY489" fmla="*/ 348648 h 1335540"/>
              <a:gd name="connsiteX490" fmla="*/ 738999 w 1036210"/>
              <a:gd name="connsiteY490" fmla="*/ 343250 h 1335540"/>
              <a:gd name="connsiteX491" fmla="*/ 732902 w 1036210"/>
              <a:gd name="connsiteY491" fmla="*/ 338016 h 1335540"/>
              <a:gd name="connsiteX492" fmla="*/ 726805 w 1036210"/>
              <a:gd name="connsiteY492" fmla="*/ 333109 h 1335540"/>
              <a:gd name="connsiteX493" fmla="*/ 720539 w 1036210"/>
              <a:gd name="connsiteY493" fmla="*/ 328202 h 1335540"/>
              <a:gd name="connsiteX494" fmla="*/ 714104 w 1036210"/>
              <a:gd name="connsiteY494" fmla="*/ 323295 h 1335540"/>
              <a:gd name="connsiteX495" fmla="*/ 707669 w 1036210"/>
              <a:gd name="connsiteY495" fmla="*/ 318715 h 1335540"/>
              <a:gd name="connsiteX496" fmla="*/ 701064 w 1036210"/>
              <a:gd name="connsiteY496" fmla="*/ 314135 h 1335540"/>
              <a:gd name="connsiteX497" fmla="*/ 694460 w 1036210"/>
              <a:gd name="connsiteY497" fmla="*/ 310046 h 1335540"/>
              <a:gd name="connsiteX498" fmla="*/ 687517 w 1036210"/>
              <a:gd name="connsiteY498" fmla="*/ 305793 h 1335540"/>
              <a:gd name="connsiteX499" fmla="*/ 680743 w 1036210"/>
              <a:gd name="connsiteY499" fmla="*/ 301867 h 1335540"/>
              <a:gd name="connsiteX500" fmla="*/ 673630 w 1036210"/>
              <a:gd name="connsiteY500" fmla="*/ 298105 h 1335540"/>
              <a:gd name="connsiteX501" fmla="*/ 666687 w 1036210"/>
              <a:gd name="connsiteY501" fmla="*/ 294343 h 1335540"/>
              <a:gd name="connsiteX502" fmla="*/ 659235 w 1036210"/>
              <a:gd name="connsiteY502" fmla="*/ 291072 h 1335540"/>
              <a:gd name="connsiteX503" fmla="*/ 652122 w 1036210"/>
              <a:gd name="connsiteY503" fmla="*/ 287637 h 1335540"/>
              <a:gd name="connsiteX504" fmla="*/ 644671 w 1036210"/>
              <a:gd name="connsiteY504" fmla="*/ 284692 h 1335540"/>
              <a:gd name="connsiteX505" fmla="*/ 637389 w 1036210"/>
              <a:gd name="connsiteY505" fmla="*/ 281585 h 1335540"/>
              <a:gd name="connsiteX506" fmla="*/ 629938 w 1036210"/>
              <a:gd name="connsiteY506" fmla="*/ 278967 h 1335540"/>
              <a:gd name="connsiteX507" fmla="*/ 622317 w 1036210"/>
              <a:gd name="connsiteY507" fmla="*/ 276350 h 1335540"/>
              <a:gd name="connsiteX508" fmla="*/ 614697 w 1036210"/>
              <a:gd name="connsiteY508" fmla="*/ 274060 h 1335540"/>
              <a:gd name="connsiteX509" fmla="*/ 607076 w 1036210"/>
              <a:gd name="connsiteY509" fmla="*/ 271770 h 1335540"/>
              <a:gd name="connsiteX510" fmla="*/ 599455 w 1036210"/>
              <a:gd name="connsiteY510" fmla="*/ 269807 h 1335540"/>
              <a:gd name="connsiteX511" fmla="*/ 591834 w 1036210"/>
              <a:gd name="connsiteY511" fmla="*/ 268172 h 1335540"/>
              <a:gd name="connsiteX512" fmla="*/ 583875 w 1036210"/>
              <a:gd name="connsiteY512" fmla="*/ 266536 h 1335540"/>
              <a:gd name="connsiteX513" fmla="*/ 576085 w 1036210"/>
              <a:gd name="connsiteY513" fmla="*/ 265064 h 1335540"/>
              <a:gd name="connsiteX514" fmla="*/ 568295 w 1036210"/>
              <a:gd name="connsiteY514" fmla="*/ 263919 h 1335540"/>
              <a:gd name="connsiteX515" fmla="*/ 560505 w 1036210"/>
              <a:gd name="connsiteY515" fmla="*/ 262774 h 1335540"/>
              <a:gd name="connsiteX516" fmla="*/ 552546 w 1036210"/>
              <a:gd name="connsiteY516" fmla="*/ 261956 h 1335540"/>
              <a:gd name="connsiteX517" fmla="*/ 544756 w 1036210"/>
              <a:gd name="connsiteY517" fmla="*/ 261465 h 1335540"/>
              <a:gd name="connsiteX518" fmla="*/ 536965 w 1036210"/>
              <a:gd name="connsiteY518" fmla="*/ 260975 h 1335540"/>
              <a:gd name="connsiteX519" fmla="*/ 529175 w 1036210"/>
              <a:gd name="connsiteY519" fmla="*/ 260811 h 1335540"/>
              <a:gd name="connsiteX520" fmla="*/ 509791 w 1036210"/>
              <a:gd name="connsiteY520" fmla="*/ 227108 h 1335540"/>
              <a:gd name="connsiteX521" fmla="*/ 518947 w 1036210"/>
              <a:gd name="connsiteY521" fmla="*/ 227272 h 1335540"/>
              <a:gd name="connsiteX522" fmla="*/ 528272 w 1036210"/>
              <a:gd name="connsiteY522" fmla="*/ 227599 h 1335540"/>
              <a:gd name="connsiteX523" fmla="*/ 537597 w 1036210"/>
              <a:gd name="connsiteY523" fmla="*/ 228254 h 1335540"/>
              <a:gd name="connsiteX524" fmla="*/ 546583 w 1036210"/>
              <a:gd name="connsiteY524" fmla="*/ 228908 h 1335540"/>
              <a:gd name="connsiteX525" fmla="*/ 555909 w 1036210"/>
              <a:gd name="connsiteY525" fmla="*/ 229890 h 1335540"/>
              <a:gd name="connsiteX526" fmla="*/ 564725 w 1036210"/>
              <a:gd name="connsiteY526" fmla="*/ 231199 h 1335540"/>
              <a:gd name="connsiteX527" fmla="*/ 573881 w 1036210"/>
              <a:gd name="connsiteY527" fmla="*/ 232672 h 1335540"/>
              <a:gd name="connsiteX528" fmla="*/ 582697 w 1036210"/>
              <a:gd name="connsiteY528" fmla="*/ 234308 h 1335540"/>
              <a:gd name="connsiteX529" fmla="*/ 591683 w 1036210"/>
              <a:gd name="connsiteY529" fmla="*/ 236272 h 1335540"/>
              <a:gd name="connsiteX530" fmla="*/ 600330 w 1036210"/>
              <a:gd name="connsiteY530" fmla="*/ 238235 h 1335540"/>
              <a:gd name="connsiteX531" fmla="*/ 608808 w 1036210"/>
              <a:gd name="connsiteY531" fmla="*/ 240363 h 1335540"/>
              <a:gd name="connsiteX532" fmla="*/ 617455 w 1036210"/>
              <a:gd name="connsiteY532" fmla="*/ 242981 h 1335540"/>
              <a:gd name="connsiteX533" fmla="*/ 625932 w 1036210"/>
              <a:gd name="connsiteY533" fmla="*/ 245599 h 1335540"/>
              <a:gd name="connsiteX534" fmla="*/ 634240 w 1036210"/>
              <a:gd name="connsiteY534" fmla="*/ 248545 h 1335540"/>
              <a:gd name="connsiteX535" fmla="*/ 642718 w 1036210"/>
              <a:gd name="connsiteY535" fmla="*/ 251490 h 1335540"/>
              <a:gd name="connsiteX536" fmla="*/ 650856 w 1036210"/>
              <a:gd name="connsiteY536" fmla="*/ 254763 h 1335540"/>
              <a:gd name="connsiteX537" fmla="*/ 658825 w 1036210"/>
              <a:gd name="connsiteY537" fmla="*/ 258036 h 1335540"/>
              <a:gd name="connsiteX538" fmla="*/ 666964 w 1036210"/>
              <a:gd name="connsiteY538" fmla="*/ 261799 h 1335540"/>
              <a:gd name="connsiteX539" fmla="*/ 674763 w 1036210"/>
              <a:gd name="connsiteY539" fmla="*/ 265400 h 1335540"/>
              <a:gd name="connsiteX540" fmla="*/ 682393 w 1036210"/>
              <a:gd name="connsiteY540" fmla="*/ 269491 h 1335540"/>
              <a:gd name="connsiteX541" fmla="*/ 690022 w 1036210"/>
              <a:gd name="connsiteY541" fmla="*/ 273581 h 1335540"/>
              <a:gd name="connsiteX542" fmla="*/ 697652 w 1036210"/>
              <a:gd name="connsiteY542" fmla="*/ 277836 h 1335540"/>
              <a:gd name="connsiteX543" fmla="*/ 705112 w 1036210"/>
              <a:gd name="connsiteY543" fmla="*/ 282254 h 1335540"/>
              <a:gd name="connsiteX544" fmla="*/ 712403 w 1036210"/>
              <a:gd name="connsiteY544" fmla="*/ 287000 h 1335540"/>
              <a:gd name="connsiteX545" fmla="*/ 719524 w 1036210"/>
              <a:gd name="connsiteY545" fmla="*/ 291745 h 1335540"/>
              <a:gd name="connsiteX546" fmla="*/ 726645 w 1036210"/>
              <a:gd name="connsiteY546" fmla="*/ 296818 h 1335540"/>
              <a:gd name="connsiteX547" fmla="*/ 733427 w 1036210"/>
              <a:gd name="connsiteY547" fmla="*/ 301727 h 1335540"/>
              <a:gd name="connsiteX548" fmla="*/ 740209 w 1036210"/>
              <a:gd name="connsiteY548" fmla="*/ 307127 h 1335540"/>
              <a:gd name="connsiteX549" fmla="*/ 746821 w 1036210"/>
              <a:gd name="connsiteY549" fmla="*/ 312528 h 1335540"/>
              <a:gd name="connsiteX550" fmla="*/ 753434 w 1036210"/>
              <a:gd name="connsiteY550" fmla="*/ 318091 h 1335540"/>
              <a:gd name="connsiteX551" fmla="*/ 759707 w 1036210"/>
              <a:gd name="connsiteY551" fmla="*/ 323818 h 1335540"/>
              <a:gd name="connsiteX552" fmla="*/ 765981 w 1036210"/>
              <a:gd name="connsiteY552" fmla="*/ 329710 h 1335540"/>
              <a:gd name="connsiteX553" fmla="*/ 772084 w 1036210"/>
              <a:gd name="connsiteY553" fmla="*/ 335764 h 1335540"/>
              <a:gd name="connsiteX554" fmla="*/ 778018 w 1036210"/>
              <a:gd name="connsiteY554" fmla="*/ 341818 h 1335540"/>
              <a:gd name="connsiteX555" fmla="*/ 783783 w 1036210"/>
              <a:gd name="connsiteY555" fmla="*/ 348200 h 1335540"/>
              <a:gd name="connsiteX556" fmla="*/ 789379 w 1036210"/>
              <a:gd name="connsiteY556" fmla="*/ 354582 h 1335540"/>
              <a:gd name="connsiteX557" fmla="*/ 794974 w 1036210"/>
              <a:gd name="connsiteY557" fmla="*/ 361128 h 1335540"/>
              <a:gd name="connsiteX558" fmla="*/ 800230 w 1036210"/>
              <a:gd name="connsiteY558" fmla="*/ 367673 h 1335540"/>
              <a:gd name="connsiteX559" fmla="*/ 805485 w 1036210"/>
              <a:gd name="connsiteY559" fmla="*/ 374546 h 1335540"/>
              <a:gd name="connsiteX560" fmla="*/ 810233 w 1036210"/>
              <a:gd name="connsiteY560" fmla="*/ 381583 h 1335540"/>
              <a:gd name="connsiteX561" fmla="*/ 815150 w 1036210"/>
              <a:gd name="connsiteY561" fmla="*/ 388619 h 1335540"/>
              <a:gd name="connsiteX562" fmla="*/ 819728 w 1036210"/>
              <a:gd name="connsiteY562" fmla="*/ 395655 h 1335540"/>
              <a:gd name="connsiteX563" fmla="*/ 824306 w 1036210"/>
              <a:gd name="connsiteY563" fmla="*/ 403020 h 1335540"/>
              <a:gd name="connsiteX564" fmla="*/ 828375 w 1036210"/>
              <a:gd name="connsiteY564" fmla="*/ 410383 h 1335540"/>
              <a:gd name="connsiteX565" fmla="*/ 832614 w 1036210"/>
              <a:gd name="connsiteY565" fmla="*/ 417911 h 1335540"/>
              <a:gd name="connsiteX566" fmla="*/ 836513 w 1036210"/>
              <a:gd name="connsiteY566" fmla="*/ 425438 h 1335540"/>
              <a:gd name="connsiteX567" fmla="*/ 840244 w 1036210"/>
              <a:gd name="connsiteY567" fmla="*/ 433129 h 1335540"/>
              <a:gd name="connsiteX568" fmla="*/ 843804 w 1036210"/>
              <a:gd name="connsiteY568" fmla="*/ 440820 h 1335540"/>
              <a:gd name="connsiteX569" fmla="*/ 847026 w 1036210"/>
              <a:gd name="connsiteY569" fmla="*/ 448838 h 1335540"/>
              <a:gd name="connsiteX570" fmla="*/ 850247 w 1036210"/>
              <a:gd name="connsiteY570" fmla="*/ 456857 h 1335540"/>
              <a:gd name="connsiteX571" fmla="*/ 853129 w 1036210"/>
              <a:gd name="connsiteY571" fmla="*/ 464875 h 1335540"/>
              <a:gd name="connsiteX572" fmla="*/ 856012 w 1036210"/>
              <a:gd name="connsiteY572" fmla="*/ 473220 h 1335540"/>
              <a:gd name="connsiteX573" fmla="*/ 858555 w 1036210"/>
              <a:gd name="connsiteY573" fmla="*/ 481402 h 1335540"/>
              <a:gd name="connsiteX574" fmla="*/ 860759 w 1036210"/>
              <a:gd name="connsiteY574" fmla="*/ 489584 h 1335540"/>
              <a:gd name="connsiteX575" fmla="*/ 862963 w 1036210"/>
              <a:gd name="connsiteY575" fmla="*/ 498093 h 1335540"/>
              <a:gd name="connsiteX576" fmla="*/ 864828 w 1036210"/>
              <a:gd name="connsiteY576" fmla="*/ 506603 h 1335540"/>
              <a:gd name="connsiteX577" fmla="*/ 866524 w 1036210"/>
              <a:gd name="connsiteY577" fmla="*/ 515275 h 1335540"/>
              <a:gd name="connsiteX578" fmla="*/ 868219 w 1036210"/>
              <a:gd name="connsiteY578" fmla="*/ 523948 h 1335540"/>
              <a:gd name="connsiteX579" fmla="*/ 869406 w 1036210"/>
              <a:gd name="connsiteY579" fmla="*/ 532457 h 1335540"/>
              <a:gd name="connsiteX580" fmla="*/ 870423 w 1036210"/>
              <a:gd name="connsiteY580" fmla="*/ 541457 h 1335540"/>
              <a:gd name="connsiteX581" fmla="*/ 871101 w 1036210"/>
              <a:gd name="connsiteY581" fmla="*/ 550130 h 1335540"/>
              <a:gd name="connsiteX582" fmla="*/ 871780 w 1036210"/>
              <a:gd name="connsiteY582" fmla="*/ 559130 h 1335540"/>
              <a:gd name="connsiteX583" fmla="*/ 872118 w 1036210"/>
              <a:gd name="connsiteY583" fmla="*/ 568130 h 1335540"/>
              <a:gd name="connsiteX584" fmla="*/ 872288 w 1036210"/>
              <a:gd name="connsiteY584" fmla="*/ 577131 h 1335540"/>
              <a:gd name="connsiteX585" fmla="*/ 872118 w 1036210"/>
              <a:gd name="connsiteY585" fmla="*/ 583349 h 1335540"/>
              <a:gd name="connsiteX586" fmla="*/ 871949 w 1036210"/>
              <a:gd name="connsiteY586" fmla="*/ 589567 h 1335540"/>
              <a:gd name="connsiteX587" fmla="*/ 871780 w 1036210"/>
              <a:gd name="connsiteY587" fmla="*/ 595622 h 1335540"/>
              <a:gd name="connsiteX588" fmla="*/ 871271 w 1036210"/>
              <a:gd name="connsiteY588" fmla="*/ 601676 h 1335540"/>
              <a:gd name="connsiteX589" fmla="*/ 870932 w 1036210"/>
              <a:gd name="connsiteY589" fmla="*/ 607895 h 1335540"/>
              <a:gd name="connsiteX590" fmla="*/ 870254 w 1036210"/>
              <a:gd name="connsiteY590" fmla="*/ 613949 h 1335540"/>
              <a:gd name="connsiteX591" fmla="*/ 869576 w 1036210"/>
              <a:gd name="connsiteY591" fmla="*/ 619840 h 1335540"/>
              <a:gd name="connsiteX592" fmla="*/ 868897 w 1036210"/>
              <a:gd name="connsiteY592" fmla="*/ 625895 h 1335540"/>
              <a:gd name="connsiteX593" fmla="*/ 867880 w 1036210"/>
              <a:gd name="connsiteY593" fmla="*/ 631786 h 1335540"/>
              <a:gd name="connsiteX594" fmla="*/ 866693 w 1036210"/>
              <a:gd name="connsiteY594" fmla="*/ 637677 h 1335540"/>
              <a:gd name="connsiteX595" fmla="*/ 865676 w 1036210"/>
              <a:gd name="connsiteY595" fmla="*/ 643567 h 1335540"/>
              <a:gd name="connsiteX596" fmla="*/ 864489 w 1036210"/>
              <a:gd name="connsiteY596" fmla="*/ 649459 h 1335540"/>
              <a:gd name="connsiteX597" fmla="*/ 863302 w 1036210"/>
              <a:gd name="connsiteY597" fmla="*/ 655350 h 1335540"/>
              <a:gd name="connsiteX598" fmla="*/ 861776 w 1036210"/>
              <a:gd name="connsiteY598" fmla="*/ 661077 h 1335540"/>
              <a:gd name="connsiteX599" fmla="*/ 860250 w 1036210"/>
              <a:gd name="connsiteY599" fmla="*/ 666804 h 1335540"/>
              <a:gd name="connsiteX600" fmla="*/ 858555 w 1036210"/>
              <a:gd name="connsiteY600" fmla="*/ 672532 h 1335540"/>
              <a:gd name="connsiteX601" fmla="*/ 855164 w 1036210"/>
              <a:gd name="connsiteY601" fmla="*/ 683659 h 1335540"/>
              <a:gd name="connsiteX602" fmla="*/ 851264 w 1036210"/>
              <a:gd name="connsiteY602" fmla="*/ 694786 h 1335540"/>
              <a:gd name="connsiteX603" fmla="*/ 846856 w 1036210"/>
              <a:gd name="connsiteY603" fmla="*/ 705750 h 1335540"/>
              <a:gd name="connsiteX604" fmla="*/ 842448 w 1036210"/>
              <a:gd name="connsiteY604" fmla="*/ 716550 h 1335540"/>
              <a:gd name="connsiteX605" fmla="*/ 837361 w 1036210"/>
              <a:gd name="connsiteY605" fmla="*/ 727187 h 1335540"/>
              <a:gd name="connsiteX606" fmla="*/ 831935 w 1036210"/>
              <a:gd name="connsiteY606" fmla="*/ 737496 h 1335540"/>
              <a:gd name="connsiteX607" fmla="*/ 826340 w 1036210"/>
              <a:gd name="connsiteY607" fmla="*/ 747805 h 1335540"/>
              <a:gd name="connsiteX608" fmla="*/ 820236 w 1036210"/>
              <a:gd name="connsiteY608" fmla="*/ 757787 h 1335540"/>
              <a:gd name="connsiteX609" fmla="*/ 820236 w 1036210"/>
              <a:gd name="connsiteY609" fmla="*/ 757951 h 1335540"/>
              <a:gd name="connsiteX610" fmla="*/ 820067 w 1036210"/>
              <a:gd name="connsiteY610" fmla="*/ 758114 h 1335540"/>
              <a:gd name="connsiteX611" fmla="*/ 820067 w 1036210"/>
              <a:gd name="connsiteY611" fmla="*/ 758278 h 1335540"/>
              <a:gd name="connsiteX612" fmla="*/ 819897 w 1036210"/>
              <a:gd name="connsiteY612" fmla="*/ 758606 h 1335540"/>
              <a:gd name="connsiteX613" fmla="*/ 815828 w 1036210"/>
              <a:gd name="connsiteY613" fmla="*/ 765642 h 1335540"/>
              <a:gd name="connsiteX614" fmla="*/ 811929 w 1036210"/>
              <a:gd name="connsiteY614" fmla="*/ 772678 h 1335540"/>
              <a:gd name="connsiteX615" fmla="*/ 807520 w 1036210"/>
              <a:gd name="connsiteY615" fmla="*/ 779387 h 1335540"/>
              <a:gd name="connsiteX616" fmla="*/ 803112 w 1036210"/>
              <a:gd name="connsiteY616" fmla="*/ 785933 h 1335540"/>
              <a:gd name="connsiteX617" fmla="*/ 798534 w 1036210"/>
              <a:gd name="connsiteY617" fmla="*/ 792478 h 1335540"/>
              <a:gd name="connsiteX618" fmla="*/ 793956 w 1036210"/>
              <a:gd name="connsiteY618" fmla="*/ 798860 h 1335540"/>
              <a:gd name="connsiteX619" fmla="*/ 784292 w 1036210"/>
              <a:gd name="connsiteY619" fmla="*/ 811624 h 1335540"/>
              <a:gd name="connsiteX620" fmla="*/ 774628 w 1036210"/>
              <a:gd name="connsiteY620" fmla="*/ 824224 h 1335540"/>
              <a:gd name="connsiteX621" fmla="*/ 764624 w 1036210"/>
              <a:gd name="connsiteY621" fmla="*/ 837152 h 1335540"/>
              <a:gd name="connsiteX622" fmla="*/ 759707 w 1036210"/>
              <a:gd name="connsiteY622" fmla="*/ 843697 h 1335540"/>
              <a:gd name="connsiteX623" fmla="*/ 755130 w 1036210"/>
              <a:gd name="connsiteY623" fmla="*/ 850570 h 1335540"/>
              <a:gd name="connsiteX624" fmla="*/ 750382 w 1036210"/>
              <a:gd name="connsiteY624" fmla="*/ 857443 h 1335540"/>
              <a:gd name="connsiteX625" fmla="*/ 745634 w 1036210"/>
              <a:gd name="connsiteY625" fmla="*/ 864480 h 1335540"/>
              <a:gd name="connsiteX626" fmla="*/ 741057 w 1036210"/>
              <a:gd name="connsiteY626" fmla="*/ 872007 h 1335540"/>
              <a:gd name="connsiteX627" fmla="*/ 736818 w 1036210"/>
              <a:gd name="connsiteY627" fmla="*/ 879698 h 1335540"/>
              <a:gd name="connsiteX628" fmla="*/ 732579 w 1036210"/>
              <a:gd name="connsiteY628" fmla="*/ 887552 h 1335540"/>
              <a:gd name="connsiteX629" fmla="*/ 728340 w 1036210"/>
              <a:gd name="connsiteY629" fmla="*/ 895734 h 1335540"/>
              <a:gd name="connsiteX630" fmla="*/ 724611 w 1036210"/>
              <a:gd name="connsiteY630" fmla="*/ 904407 h 1335540"/>
              <a:gd name="connsiteX631" fmla="*/ 720880 w 1036210"/>
              <a:gd name="connsiteY631" fmla="*/ 913407 h 1335540"/>
              <a:gd name="connsiteX632" fmla="*/ 717489 w 1036210"/>
              <a:gd name="connsiteY632" fmla="*/ 922898 h 1335540"/>
              <a:gd name="connsiteX633" fmla="*/ 714268 w 1036210"/>
              <a:gd name="connsiteY633" fmla="*/ 932717 h 1335540"/>
              <a:gd name="connsiteX634" fmla="*/ 711555 w 1036210"/>
              <a:gd name="connsiteY634" fmla="*/ 943026 h 1335540"/>
              <a:gd name="connsiteX635" fmla="*/ 710029 w 1036210"/>
              <a:gd name="connsiteY635" fmla="*/ 948426 h 1335540"/>
              <a:gd name="connsiteX636" fmla="*/ 708842 w 1036210"/>
              <a:gd name="connsiteY636" fmla="*/ 953826 h 1335540"/>
              <a:gd name="connsiteX637" fmla="*/ 707655 w 1036210"/>
              <a:gd name="connsiteY637" fmla="*/ 959390 h 1335540"/>
              <a:gd name="connsiteX638" fmla="*/ 706638 w 1036210"/>
              <a:gd name="connsiteY638" fmla="*/ 965281 h 1335540"/>
              <a:gd name="connsiteX639" fmla="*/ 705621 w 1036210"/>
              <a:gd name="connsiteY639" fmla="*/ 971171 h 1335540"/>
              <a:gd name="connsiteX640" fmla="*/ 704603 w 1036210"/>
              <a:gd name="connsiteY640" fmla="*/ 977226 h 1335540"/>
              <a:gd name="connsiteX641" fmla="*/ 703586 w 1036210"/>
              <a:gd name="connsiteY641" fmla="*/ 983281 h 1335540"/>
              <a:gd name="connsiteX642" fmla="*/ 702908 w 1036210"/>
              <a:gd name="connsiteY642" fmla="*/ 989663 h 1335540"/>
              <a:gd name="connsiteX643" fmla="*/ 702230 w 1036210"/>
              <a:gd name="connsiteY643" fmla="*/ 996208 h 1335540"/>
              <a:gd name="connsiteX644" fmla="*/ 701721 w 1036210"/>
              <a:gd name="connsiteY644" fmla="*/ 1002754 h 1335540"/>
              <a:gd name="connsiteX645" fmla="*/ 701382 w 1036210"/>
              <a:gd name="connsiteY645" fmla="*/ 1009626 h 1335540"/>
              <a:gd name="connsiteX646" fmla="*/ 700873 w 1036210"/>
              <a:gd name="connsiteY646" fmla="*/ 1016499 h 1335540"/>
              <a:gd name="connsiteX647" fmla="*/ 700704 w 1036210"/>
              <a:gd name="connsiteY647" fmla="*/ 1023863 h 1335540"/>
              <a:gd name="connsiteX648" fmla="*/ 700534 w 1036210"/>
              <a:gd name="connsiteY648" fmla="*/ 1031063 h 1335540"/>
              <a:gd name="connsiteX649" fmla="*/ 700365 w 1036210"/>
              <a:gd name="connsiteY649" fmla="*/ 1033845 h 1335540"/>
              <a:gd name="connsiteX650" fmla="*/ 699856 w 1036210"/>
              <a:gd name="connsiteY650" fmla="*/ 1036791 h 1335540"/>
              <a:gd name="connsiteX651" fmla="*/ 699178 w 1036210"/>
              <a:gd name="connsiteY651" fmla="*/ 1039572 h 1335540"/>
              <a:gd name="connsiteX652" fmla="*/ 698161 w 1036210"/>
              <a:gd name="connsiteY652" fmla="*/ 1042354 h 1335540"/>
              <a:gd name="connsiteX653" fmla="*/ 696804 w 1036210"/>
              <a:gd name="connsiteY653" fmla="*/ 1044645 h 1335540"/>
              <a:gd name="connsiteX654" fmla="*/ 695278 w 1036210"/>
              <a:gd name="connsiteY654" fmla="*/ 1047100 h 1335540"/>
              <a:gd name="connsiteX655" fmla="*/ 693583 w 1036210"/>
              <a:gd name="connsiteY655" fmla="*/ 1049391 h 1335540"/>
              <a:gd name="connsiteX656" fmla="*/ 691548 w 1036210"/>
              <a:gd name="connsiteY656" fmla="*/ 1051354 h 1335540"/>
              <a:gd name="connsiteX657" fmla="*/ 689514 w 1036210"/>
              <a:gd name="connsiteY657" fmla="*/ 1053154 h 1335540"/>
              <a:gd name="connsiteX658" fmla="*/ 687310 w 1036210"/>
              <a:gd name="connsiteY658" fmla="*/ 1054954 h 1335540"/>
              <a:gd name="connsiteX659" fmla="*/ 684766 w 1036210"/>
              <a:gd name="connsiteY659" fmla="*/ 1056264 h 1335540"/>
              <a:gd name="connsiteX660" fmla="*/ 682223 w 1036210"/>
              <a:gd name="connsiteY660" fmla="*/ 1057573 h 1335540"/>
              <a:gd name="connsiteX661" fmla="*/ 679510 w 1036210"/>
              <a:gd name="connsiteY661" fmla="*/ 1058391 h 1335540"/>
              <a:gd name="connsiteX662" fmla="*/ 676628 w 1036210"/>
              <a:gd name="connsiteY662" fmla="*/ 1059209 h 1335540"/>
              <a:gd name="connsiteX663" fmla="*/ 673746 w 1036210"/>
              <a:gd name="connsiteY663" fmla="*/ 1059700 h 1335540"/>
              <a:gd name="connsiteX664" fmla="*/ 670524 w 1036210"/>
              <a:gd name="connsiteY664" fmla="*/ 1059864 h 1335540"/>
              <a:gd name="connsiteX665" fmla="*/ 509791 w 1036210"/>
              <a:gd name="connsiteY665" fmla="*/ 1059864 h 1335540"/>
              <a:gd name="connsiteX666" fmla="*/ 348718 w 1036210"/>
              <a:gd name="connsiteY666" fmla="*/ 1059864 h 1335540"/>
              <a:gd name="connsiteX667" fmla="*/ 345497 w 1036210"/>
              <a:gd name="connsiteY667" fmla="*/ 1059700 h 1335540"/>
              <a:gd name="connsiteX668" fmla="*/ 342615 w 1036210"/>
              <a:gd name="connsiteY668" fmla="*/ 1059209 h 1335540"/>
              <a:gd name="connsiteX669" fmla="*/ 339733 w 1036210"/>
              <a:gd name="connsiteY669" fmla="*/ 1058391 h 1335540"/>
              <a:gd name="connsiteX670" fmla="*/ 337020 w 1036210"/>
              <a:gd name="connsiteY670" fmla="*/ 1057573 h 1335540"/>
              <a:gd name="connsiteX671" fmla="*/ 334477 w 1036210"/>
              <a:gd name="connsiteY671" fmla="*/ 1056264 h 1335540"/>
              <a:gd name="connsiteX672" fmla="*/ 331933 w 1036210"/>
              <a:gd name="connsiteY672" fmla="*/ 1054954 h 1335540"/>
              <a:gd name="connsiteX673" fmla="*/ 329729 w 1036210"/>
              <a:gd name="connsiteY673" fmla="*/ 1053154 h 1335540"/>
              <a:gd name="connsiteX674" fmla="*/ 327525 w 1036210"/>
              <a:gd name="connsiteY674" fmla="*/ 1051354 h 1335540"/>
              <a:gd name="connsiteX675" fmla="*/ 325660 w 1036210"/>
              <a:gd name="connsiteY675" fmla="*/ 1049391 h 1335540"/>
              <a:gd name="connsiteX676" fmla="*/ 323965 w 1036210"/>
              <a:gd name="connsiteY676" fmla="*/ 1047100 h 1335540"/>
              <a:gd name="connsiteX677" fmla="*/ 322438 w 1036210"/>
              <a:gd name="connsiteY677" fmla="*/ 1044809 h 1335540"/>
              <a:gd name="connsiteX678" fmla="*/ 321082 w 1036210"/>
              <a:gd name="connsiteY678" fmla="*/ 1042354 h 1335540"/>
              <a:gd name="connsiteX679" fmla="*/ 320065 w 1036210"/>
              <a:gd name="connsiteY679" fmla="*/ 1039572 h 1335540"/>
              <a:gd name="connsiteX680" fmla="*/ 319386 w 1036210"/>
              <a:gd name="connsiteY680" fmla="*/ 1036954 h 1335540"/>
              <a:gd name="connsiteX681" fmla="*/ 318878 w 1036210"/>
              <a:gd name="connsiteY681" fmla="*/ 1034009 h 1335540"/>
              <a:gd name="connsiteX682" fmla="*/ 318708 w 1036210"/>
              <a:gd name="connsiteY682" fmla="*/ 1031063 h 1335540"/>
              <a:gd name="connsiteX683" fmla="*/ 318539 w 1036210"/>
              <a:gd name="connsiteY683" fmla="*/ 1023863 h 1335540"/>
              <a:gd name="connsiteX684" fmla="*/ 318369 w 1036210"/>
              <a:gd name="connsiteY684" fmla="*/ 1016499 h 1335540"/>
              <a:gd name="connsiteX685" fmla="*/ 318030 w 1036210"/>
              <a:gd name="connsiteY685" fmla="*/ 1009626 h 1335540"/>
              <a:gd name="connsiteX686" fmla="*/ 317521 w 1036210"/>
              <a:gd name="connsiteY686" fmla="*/ 1002754 h 1335540"/>
              <a:gd name="connsiteX687" fmla="*/ 317013 w 1036210"/>
              <a:gd name="connsiteY687" fmla="*/ 996208 h 1335540"/>
              <a:gd name="connsiteX688" fmla="*/ 316335 w 1036210"/>
              <a:gd name="connsiteY688" fmla="*/ 989663 h 1335540"/>
              <a:gd name="connsiteX689" fmla="*/ 315656 w 1036210"/>
              <a:gd name="connsiteY689" fmla="*/ 983281 h 1335540"/>
              <a:gd name="connsiteX690" fmla="*/ 314639 w 1036210"/>
              <a:gd name="connsiteY690" fmla="*/ 977226 h 1335540"/>
              <a:gd name="connsiteX691" fmla="*/ 313622 w 1036210"/>
              <a:gd name="connsiteY691" fmla="*/ 971171 h 1335540"/>
              <a:gd name="connsiteX692" fmla="*/ 312774 w 1036210"/>
              <a:gd name="connsiteY692" fmla="*/ 965281 h 1335540"/>
              <a:gd name="connsiteX693" fmla="*/ 311587 w 1036210"/>
              <a:gd name="connsiteY693" fmla="*/ 959553 h 1335540"/>
              <a:gd name="connsiteX694" fmla="*/ 310400 w 1036210"/>
              <a:gd name="connsiteY694" fmla="*/ 953826 h 1335540"/>
              <a:gd name="connsiteX695" fmla="*/ 309214 w 1036210"/>
              <a:gd name="connsiteY695" fmla="*/ 948426 h 1335540"/>
              <a:gd name="connsiteX696" fmla="*/ 307857 w 1036210"/>
              <a:gd name="connsiteY696" fmla="*/ 943026 h 1335540"/>
              <a:gd name="connsiteX697" fmla="*/ 304975 w 1036210"/>
              <a:gd name="connsiteY697" fmla="*/ 932717 h 1335540"/>
              <a:gd name="connsiteX698" fmla="*/ 301753 w 1036210"/>
              <a:gd name="connsiteY698" fmla="*/ 922898 h 1335540"/>
              <a:gd name="connsiteX699" fmla="*/ 298363 w 1036210"/>
              <a:gd name="connsiteY699" fmla="*/ 913407 h 1335540"/>
              <a:gd name="connsiteX700" fmla="*/ 294632 w 1036210"/>
              <a:gd name="connsiteY700" fmla="*/ 904407 h 1335540"/>
              <a:gd name="connsiteX701" fmla="*/ 290902 w 1036210"/>
              <a:gd name="connsiteY701" fmla="*/ 895734 h 1335540"/>
              <a:gd name="connsiteX702" fmla="*/ 286833 w 1036210"/>
              <a:gd name="connsiteY702" fmla="*/ 887552 h 1335540"/>
              <a:gd name="connsiteX703" fmla="*/ 282425 w 1036210"/>
              <a:gd name="connsiteY703" fmla="*/ 879698 h 1335540"/>
              <a:gd name="connsiteX704" fmla="*/ 278186 w 1036210"/>
              <a:gd name="connsiteY704" fmla="*/ 872007 h 1335540"/>
              <a:gd name="connsiteX705" fmla="*/ 273608 w 1036210"/>
              <a:gd name="connsiteY705" fmla="*/ 864480 h 1335540"/>
              <a:gd name="connsiteX706" fmla="*/ 268861 w 1036210"/>
              <a:gd name="connsiteY706" fmla="*/ 857443 h 1335540"/>
              <a:gd name="connsiteX707" fmla="*/ 264114 w 1036210"/>
              <a:gd name="connsiteY707" fmla="*/ 850570 h 1335540"/>
              <a:gd name="connsiteX708" fmla="*/ 259535 w 1036210"/>
              <a:gd name="connsiteY708" fmla="*/ 843697 h 1335540"/>
              <a:gd name="connsiteX709" fmla="*/ 254618 w 1036210"/>
              <a:gd name="connsiteY709" fmla="*/ 837152 h 1335540"/>
              <a:gd name="connsiteX710" fmla="*/ 244785 w 1036210"/>
              <a:gd name="connsiteY710" fmla="*/ 824224 h 1335540"/>
              <a:gd name="connsiteX711" fmla="*/ 234951 w 1036210"/>
              <a:gd name="connsiteY711" fmla="*/ 811624 h 1335540"/>
              <a:gd name="connsiteX712" fmla="*/ 225286 w 1036210"/>
              <a:gd name="connsiteY712" fmla="*/ 798860 h 1335540"/>
              <a:gd name="connsiteX713" fmla="*/ 220709 w 1036210"/>
              <a:gd name="connsiteY713" fmla="*/ 792478 h 1335540"/>
              <a:gd name="connsiteX714" fmla="*/ 216131 w 1036210"/>
              <a:gd name="connsiteY714" fmla="*/ 785933 h 1335540"/>
              <a:gd name="connsiteX715" fmla="*/ 211722 w 1036210"/>
              <a:gd name="connsiteY715" fmla="*/ 779387 h 1335540"/>
              <a:gd name="connsiteX716" fmla="*/ 207314 w 1036210"/>
              <a:gd name="connsiteY716" fmla="*/ 772678 h 1335540"/>
              <a:gd name="connsiteX717" fmla="*/ 203415 w 1036210"/>
              <a:gd name="connsiteY717" fmla="*/ 765642 h 1335540"/>
              <a:gd name="connsiteX718" fmla="*/ 199346 w 1036210"/>
              <a:gd name="connsiteY718" fmla="*/ 758606 h 1335540"/>
              <a:gd name="connsiteX719" fmla="*/ 199176 w 1036210"/>
              <a:gd name="connsiteY719" fmla="*/ 758278 h 1335540"/>
              <a:gd name="connsiteX720" fmla="*/ 199006 w 1036210"/>
              <a:gd name="connsiteY720" fmla="*/ 758114 h 1335540"/>
              <a:gd name="connsiteX721" fmla="*/ 199176 w 1036210"/>
              <a:gd name="connsiteY721" fmla="*/ 758114 h 1335540"/>
              <a:gd name="connsiteX722" fmla="*/ 199176 w 1036210"/>
              <a:gd name="connsiteY722" fmla="*/ 757951 h 1335540"/>
              <a:gd name="connsiteX723" fmla="*/ 199006 w 1036210"/>
              <a:gd name="connsiteY723" fmla="*/ 757787 h 1335540"/>
              <a:gd name="connsiteX724" fmla="*/ 192902 w 1036210"/>
              <a:gd name="connsiteY724" fmla="*/ 747805 h 1335540"/>
              <a:gd name="connsiteX725" fmla="*/ 187307 w 1036210"/>
              <a:gd name="connsiteY725" fmla="*/ 737496 h 1335540"/>
              <a:gd name="connsiteX726" fmla="*/ 181882 w 1036210"/>
              <a:gd name="connsiteY726" fmla="*/ 727187 h 1335540"/>
              <a:gd name="connsiteX727" fmla="*/ 176796 w 1036210"/>
              <a:gd name="connsiteY727" fmla="*/ 716550 h 1335540"/>
              <a:gd name="connsiteX728" fmla="*/ 172387 w 1036210"/>
              <a:gd name="connsiteY728" fmla="*/ 705750 h 1335540"/>
              <a:gd name="connsiteX729" fmla="*/ 167979 w 1036210"/>
              <a:gd name="connsiteY729" fmla="*/ 694786 h 1335540"/>
              <a:gd name="connsiteX730" fmla="*/ 164079 w 1036210"/>
              <a:gd name="connsiteY730" fmla="*/ 683659 h 1335540"/>
              <a:gd name="connsiteX731" fmla="*/ 160688 w 1036210"/>
              <a:gd name="connsiteY731" fmla="*/ 672532 h 1335540"/>
              <a:gd name="connsiteX732" fmla="*/ 158993 w 1036210"/>
              <a:gd name="connsiteY732" fmla="*/ 666804 h 1335540"/>
              <a:gd name="connsiteX733" fmla="*/ 157467 w 1036210"/>
              <a:gd name="connsiteY733" fmla="*/ 661077 h 1335540"/>
              <a:gd name="connsiteX734" fmla="*/ 156110 w 1036210"/>
              <a:gd name="connsiteY734" fmla="*/ 655350 h 1335540"/>
              <a:gd name="connsiteX735" fmla="*/ 154754 w 1036210"/>
              <a:gd name="connsiteY735" fmla="*/ 649459 h 1335540"/>
              <a:gd name="connsiteX736" fmla="*/ 153567 w 1036210"/>
              <a:gd name="connsiteY736" fmla="*/ 643567 h 1335540"/>
              <a:gd name="connsiteX737" fmla="*/ 152550 w 1036210"/>
              <a:gd name="connsiteY737" fmla="*/ 637677 h 1335540"/>
              <a:gd name="connsiteX738" fmla="*/ 151363 w 1036210"/>
              <a:gd name="connsiteY738" fmla="*/ 631786 h 1335540"/>
              <a:gd name="connsiteX739" fmla="*/ 150515 w 1036210"/>
              <a:gd name="connsiteY739" fmla="*/ 625895 h 1335540"/>
              <a:gd name="connsiteX740" fmla="*/ 149667 w 1036210"/>
              <a:gd name="connsiteY740" fmla="*/ 619840 h 1335540"/>
              <a:gd name="connsiteX741" fmla="*/ 148989 w 1036210"/>
              <a:gd name="connsiteY741" fmla="*/ 613949 h 1335540"/>
              <a:gd name="connsiteX742" fmla="*/ 148311 w 1036210"/>
              <a:gd name="connsiteY742" fmla="*/ 607895 h 1335540"/>
              <a:gd name="connsiteX743" fmla="*/ 147972 w 1036210"/>
              <a:gd name="connsiteY743" fmla="*/ 601676 h 1335540"/>
              <a:gd name="connsiteX744" fmla="*/ 147463 w 1036210"/>
              <a:gd name="connsiteY744" fmla="*/ 595622 h 1335540"/>
              <a:gd name="connsiteX745" fmla="*/ 147294 w 1036210"/>
              <a:gd name="connsiteY745" fmla="*/ 589567 h 1335540"/>
              <a:gd name="connsiteX746" fmla="*/ 147124 w 1036210"/>
              <a:gd name="connsiteY746" fmla="*/ 583349 h 1335540"/>
              <a:gd name="connsiteX747" fmla="*/ 147124 w 1036210"/>
              <a:gd name="connsiteY747" fmla="*/ 577131 h 1335540"/>
              <a:gd name="connsiteX748" fmla="*/ 147124 w 1036210"/>
              <a:gd name="connsiteY748" fmla="*/ 568130 h 1335540"/>
              <a:gd name="connsiteX749" fmla="*/ 147463 w 1036210"/>
              <a:gd name="connsiteY749" fmla="*/ 559130 h 1335540"/>
              <a:gd name="connsiteX750" fmla="*/ 148141 w 1036210"/>
              <a:gd name="connsiteY750" fmla="*/ 550130 h 1335540"/>
              <a:gd name="connsiteX751" fmla="*/ 148819 w 1036210"/>
              <a:gd name="connsiteY751" fmla="*/ 541457 h 1335540"/>
              <a:gd name="connsiteX752" fmla="*/ 149837 w 1036210"/>
              <a:gd name="connsiteY752" fmla="*/ 532457 h 1335540"/>
              <a:gd name="connsiteX753" fmla="*/ 151193 w 1036210"/>
              <a:gd name="connsiteY753" fmla="*/ 523948 h 1335540"/>
              <a:gd name="connsiteX754" fmla="*/ 152719 w 1036210"/>
              <a:gd name="connsiteY754" fmla="*/ 515275 h 1335540"/>
              <a:gd name="connsiteX755" fmla="*/ 154415 w 1036210"/>
              <a:gd name="connsiteY755" fmla="*/ 506603 h 1335540"/>
              <a:gd name="connsiteX756" fmla="*/ 156280 w 1036210"/>
              <a:gd name="connsiteY756" fmla="*/ 498093 h 1335540"/>
              <a:gd name="connsiteX757" fmla="*/ 158484 w 1036210"/>
              <a:gd name="connsiteY757" fmla="*/ 489584 h 1335540"/>
              <a:gd name="connsiteX758" fmla="*/ 160858 w 1036210"/>
              <a:gd name="connsiteY758" fmla="*/ 481402 h 1335540"/>
              <a:gd name="connsiteX759" fmla="*/ 163231 w 1036210"/>
              <a:gd name="connsiteY759" fmla="*/ 473220 h 1335540"/>
              <a:gd name="connsiteX760" fmla="*/ 166114 w 1036210"/>
              <a:gd name="connsiteY760" fmla="*/ 464875 h 1335540"/>
              <a:gd name="connsiteX761" fmla="*/ 168996 w 1036210"/>
              <a:gd name="connsiteY761" fmla="*/ 456857 h 1335540"/>
              <a:gd name="connsiteX762" fmla="*/ 172217 w 1036210"/>
              <a:gd name="connsiteY762" fmla="*/ 448838 h 1335540"/>
              <a:gd name="connsiteX763" fmla="*/ 175439 w 1036210"/>
              <a:gd name="connsiteY763" fmla="*/ 440820 h 1335540"/>
              <a:gd name="connsiteX764" fmla="*/ 178999 w 1036210"/>
              <a:gd name="connsiteY764" fmla="*/ 433129 h 1335540"/>
              <a:gd name="connsiteX765" fmla="*/ 182730 w 1036210"/>
              <a:gd name="connsiteY765" fmla="*/ 425438 h 1335540"/>
              <a:gd name="connsiteX766" fmla="*/ 186629 w 1036210"/>
              <a:gd name="connsiteY766" fmla="*/ 417911 h 1335540"/>
              <a:gd name="connsiteX767" fmla="*/ 190868 w 1036210"/>
              <a:gd name="connsiteY767" fmla="*/ 410383 h 1335540"/>
              <a:gd name="connsiteX768" fmla="*/ 194937 w 1036210"/>
              <a:gd name="connsiteY768" fmla="*/ 403020 h 1335540"/>
              <a:gd name="connsiteX769" fmla="*/ 199515 w 1036210"/>
              <a:gd name="connsiteY769" fmla="*/ 395655 h 1335540"/>
              <a:gd name="connsiteX770" fmla="*/ 204093 w 1036210"/>
              <a:gd name="connsiteY770" fmla="*/ 388619 h 1335540"/>
              <a:gd name="connsiteX771" fmla="*/ 209010 w 1036210"/>
              <a:gd name="connsiteY771" fmla="*/ 381583 h 1335540"/>
              <a:gd name="connsiteX772" fmla="*/ 213757 w 1036210"/>
              <a:gd name="connsiteY772" fmla="*/ 374546 h 1335540"/>
              <a:gd name="connsiteX773" fmla="*/ 219013 w 1036210"/>
              <a:gd name="connsiteY773" fmla="*/ 367673 h 1335540"/>
              <a:gd name="connsiteX774" fmla="*/ 224269 w 1036210"/>
              <a:gd name="connsiteY774" fmla="*/ 361128 h 1335540"/>
              <a:gd name="connsiteX775" fmla="*/ 229864 w 1036210"/>
              <a:gd name="connsiteY775" fmla="*/ 354582 h 1335540"/>
              <a:gd name="connsiteX776" fmla="*/ 235460 w 1036210"/>
              <a:gd name="connsiteY776" fmla="*/ 348200 h 1335540"/>
              <a:gd name="connsiteX777" fmla="*/ 241224 w 1036210"/>
              <a:gd name="connsiteY777" fmla="*/ 341818 h 1335540"/>
              <a:gd name="connsiteX778" fmla="*/ 247158 w 1036210"/>
              <a:gd name="connsiteY778" fmla="*/ 335764 h 1335540"/>
              <a:gd name="connsiteX779" fmla="*/ 253262 w 1036210"/>
              <a:gd name="connsiteY779" fmla="*/ 329710 h 1335540"/>
              <a:gd name="connsiteX780" fmla="*/ 259535 w 1036210"/>
              <a:gd name="connsiteY780" fmla="*/ 323818 h 1335540"/>
              <a:gd name="connsiteX781" fmla="*/ 265809 w 1036210"/>
              <a:gd name="connsiteY781" fmla="*/ 318091 h 1335540"/>
              <a:gd name="connsiteX782" fmla="*/ 272421 w 1036210"/>
              <a:gd name="connsiteY782" fmla="*/ 312528 h 1335540"/>
              <a:gd name="connsiteX783" fmla="*/ 279034 w 1036210"/>
              <a:gd name="connsiteY783" fmla="*/ 307127 h 1335540"/>
              <a:gd name="connsiteX784" fmla="*/ 285816 w 1036210"/>
              <a:gd name="connsiteY784" fmla="*/ 301727 h 1335540"/>
              <a:gd name="connsiteX785" fmla="*/ 292598 w 1036210"/>
              <a:gd name="connsiteY785" fmla="*/ 296818 h 1335540"/>
              <a:gd name="connsiteX786" fmla="*/ 299719 w 1036210"/>
              <a:gd name="connsiteY786" fmla="*/ 291745 h 1335540"/>
              <a:gd name="connsiteX787" fmla="*/ 306840 w 1036210"/>
              <a:gd name="connsiteY787" fmla="*/ 287000 h 1335540"/>
              <a:gd name="connsiteX788" fmla="*/ 314131 w 1036210"/>
              <a:gd name="connsiteY788" fmla="*/ 282254 h 1335540"/>
              <a:gd name="connsiteX789" fmla="*/ 321591 w 1036210"/>
              <a:gd name="connsiteY789" fmla="*/ 277836 h 1335540"/>
              <a:gd name="connsiteX790" fmla="*/ 329220 w 1036210"/>
              <a:gd name="connsiteY790" fmla="*/ 273581 h 1335540"/>
              <a:gd name="connsiteX791" fmla="*/ 336850 w 1036210"/>
              <a:gd name="connsiteY791" fmla="*/ 269491 h 1335540"/>
              <a:gd name="connsiteX792" fmla="*/ 344480 w 1036210"/>
              <a:gd name="connsiteY792" fmla="*/ 265400 h 1335540"/>
              <a:gd name="connsiteX793" fmla="*/ 352279 w 1036210"/>
              <a:gd name="connsiteY793" fmla="*/ 261799 h 1335540"/>
              <a:gd name="connsiteX794" fmla="*/ 360417 w 1036210"/>
              <a:gd name="connsiteY794" fmla="*/ 258036 h 1335540"/>
              <a:gd name="connsiteX795" fmla="*/ 368556 w 1036210"/>
              <a:gd name="connsiteY795" fmla="*/ 254763 h 1335540"/>
              <a:gd name="connsiteX796" fmla="*/ 376695 w 1036210"/>
              <a:gd name="connsiteY796" fmla="*/ 251490 h 1335540"/>
              <a:gd name="connsiteX797" fmla="*/ 385002 w 1036210"/>
              <a:gd name="connsiteY797" fmla="*/ 248545 h 1335540"/>
              <a:gd name="connsiteX798" fmla="*/ 393310 w 1036210"/>
              <a:gd name="connsiteY798" fmla="*/ 245599 h 1335540"/>
              <a:gd name="connsiteX799" fmla="*/ 401788 w 1036210"/>
              <a:gd name="connsiteY799" fmla="*/ 242981 h 1335540"/>
              <a:gd name="connsiteX800" fmla="*/ 410435 w 1036210"/>
              <a:gd name="connsiteY800" fmla="*/ 240363 h 1335540"/>
              <a:gd name="connsiteX801" fmla="*/ 418912 w 1036210"/>
              <a:gd name="connsiteY801" fmla="*/ 238235 h 1335540"/>
              <a:gd name="connsiteX802" fmla="*/ 427729 w 1036210"/>
              <a:gd name="connsiteY802" fmla="*/ 236272 h 1335540"/>
              <a:gd name="connsiteX803" fmla="*/ 436546 w 1036210"/>
              <a:gd name="connsiteY803" fmla="*/ 234308 h 1335540"/>
              <a:gd name="connsiteX804" fmla="*/ 445362 w 1036210"/>
              <a:gd name="connsiteY804" fmla="*/ 232672 h 1335540"/>
              <a:gd name="connsiteX805" fmla="*/ 454518 w 1036210"/>
              <a:gd name="connsiteY805" fmla="*/ 231199 h 1335540"/>
              <a:gd name="connsiteX806" fmla="*/ 463504 w 1036210"/>
              <a:gd name="connsiteY806" fmla="*/ 229890 h 1335540"/>
              <a:gd name="connsiteX807" fmla="*/ 472660 w 1036210"/>
              <a:gd name="connsiteY807" fmla="*/ 228908 h 1335540"/>
              <a:gd name="connsiteX808" fmla="*/ 481646 w 1036210"/>
              <a:gd name="connsiteY808" fmla="*/ 228254 h 1335540"/>
              <a:gd name="connsiteX809" fmla="*/ 490971 w 1036210"/>
              <a:gd name="connsiteY809" fmla="*/ 227599 h 1335540"/>
              <a:gd name="connsiteX810" fmla="*/ 500296 w 1036210"/>
              <a:gd name="connsiteY810" fmla="*/ 227272 h 1335540"/>
              <a:gd name="connsiteX811" fmla="*/ 484237 w 1036210"/>
              <a:gd name="connsiteY811" fmla="*/ 0 h 1335540"/>
              <a:gd name="connsiteX812" fmla="*/ 530988 w 1036210"/>
              <a:gd name="connsiteY812" fmla="*/ 0 h 1335540"/>
              <a:gd name="connsiteX813" fmla="*/ 530988 w 1036210"/>
              <a:gd name="connsiteY813" fmla="*/ 117095 h 1335540"/>
              <a:gd name="connsiteX814" fmla="*/ 484237 w 1036210"/>
              <a:gd name="connsiteY814" fmla="*/ 117095 h 1335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Lst>
            <a:rect l="l" t="t" r="r" b="b"/>
            <a:pathLst>
              <a:path w="1036210" h="1335540">
                <a:moveTo>
                  <a:pt x="409742" y="1266007"/>
                </a:moveTo>
                <a:lnTo>
                  <a:pt x="609670" y="1266007"/>
                </a:lnTo>
                <a:lnTo>
                  <a:pt x="609670" y="1269632"/>
                </a:lnTo>
                <a:lnTo>
                  <a:pt x="609160" y="1273093"/>
                </a:lnTo>
                <a:lnTo>
                  <a:pt x="608650" y="1276553"/>
                </a:lnTo>
                <a:lnTo>
                  <a:pt x="607800" y="1280013"/>
                </a:lnTo>
                <a:lnTo>
                  <a:pt x="606610" y="1283473"/>
                </a:lnTo>
                <a:lnTo>
                  <a:pt x="605420" y="1286769"/>
                </a:lnTo>
                <a:lnTo>
                  <a:pt x="603720" y="1290064"/>
                </a:lnTo>
                <a:lnTo>
                  <a:pt x="601850" y="1293029"/>
                </a:lnTo>
                <a:lnTo>
                  <a:pt x="599980" y="1296325"/>
                </a:lnTo>
                <a:lnTo>
                  <a:pt x="597600" y="1299126"/>
                </a:lnTo>
                <a:lnTo>
                  <a:pt x="595220" y="1302092"/>
                </a:lnTo>
                <a:lnTo>
                  <a:pt x="592670" y="1304893"/>
                </a:lnTo>
                <a:lnTo>
                  <a:pt x="589950" y="1307694"/>
                </a:lnTo>
                <a:lnTo>
                  <a:pt x="587059" y="1310330"/>
                </a:lnTo>
                <a:lnTo>
                  <a:pt x="583829" y="1312802"/>
                </a:lnTo>
                <a:lnTo>
                  <a:pt x="580599" y="1315274"/>
                </a:lnTo>
                <a:lnTo>
                  <a:pt x="577029" y="1317580"/>
                </a:lnTo>
                <a:lnTo>
                  <a:pt x="573459" y="1319722"/>
                </a:lnTo>
                <a:lnTo>
                  <a:pt x="569549" y="1321864"/>
                </a:lnTo>
                <a:lnTo>
                  <a:pt x="565639" y="1323677"/>
                </a:lnTo>
                <a:lnTo>
                  <a:pt x="561729" y="1325654"/>
                </a:lnTo>
                <a:lnTo>
                  <a:pt x="557478" y="1327302"/>
                </a:lnTo>
                <a:lnTo>
                  <a:pt x="553058" y="1328785"/>
                </a:lnTo>
                <a:lnTo>
                  <a:pt x="548638" y="1330103"/>
                </a:lnTo>
                <a:lnTo>
                  <a:pt x="544047" y="1331256"/>
                </a:lnTo>
                <a:lnTo>
                  <a:pt x="539458" y="1332574"/>
                </a:lnTo>
                <a:lnTo>
                  <a:pt x="534697" y="1333398"/>
                </a:lnTo>
                <a:lnTo>
                  <a:pt x="529937" y="1334222"/>
                </a:lnTo>
                <a:lnTo>
                  <a:pt x="525007" y="1334881"/>
                </a:lnTo>
                <a:lnTo>
                  <a:pt x="519907" y="1335211"/>
                </a:lnTo>
                <a:lnTo>
                  <a:pt x="514806" y="1335540"/>
                </a:lnTo>
                <a:lnTo>
                  <a:pt x="509876" y="1335540"/>
                </a:lnTo>
                <a:lnTo>
                  <a:pt x="504606" y="1335540"/>
                </a:lnTo>
                <a:lnTo>
                  <a:pt x="499506" y="1335211"/>
                </a:lnTo>
                <a:lnTo>
                  <a:pt x="494406" y="1334881"/>
                </a:lnTo>
                <a:lnTo>
                  <a:pt x="489475" y="1334222"/>
                </a:lnTo>
                <a:lnTo>
                  <a:pt x="484715" y="1333398"/>
                </a:lnTo>
                <a:lnTo>
                  <a:pt x="479955" y="1332574"/>
                </a:lnTo>
                <a:lnTo>
                  <a:pt x="475365" y="1331256"/>
                </a:lnTo>
                <a:lnTo>
                  <a:pt x="470774" y="1330103"/>
                </a:lnTo>
                <a:lnTo>
                  <a:pt x="466354" y="1328785"/>
                </a:lnTo>
                <a:lnTo>
                  <a:pt x="462104" y="1327302"/>
                </a:lnTo>
                <a:lnTo>
                  <a:pt x="457854" y="1325654"/>
                </a:lnTo>
                <a:lnTo>
                  <a:pt x="453774" y="1323677"/>
                </a:lnTo>
                <a:lnTo>
                  <a:pt x="449864" y="1321864"/>
                </a:lnTo>
                <a:lnTo>
                  <a:pt x="445954" y="1319722"/>
                </a:lnTo>
                <a:lnTo>
                  <a:pt x="442383" y="1317580"/>
                </a:lnTo>
                <a:lnTo>
                  <a:pt x="438983" y="1315274"/>
                </a:lnTo>
                <a:lnTo>
                  <a:pt x="435753" y="1312802"/>
                </a:lnTo>
                <a:lnTo>
                  <a:pt x="432523" y="1310330"/>
                </a:lnTo>
                <a:lnTo>
                  <a:pt x="429633" y="1307694"/>
                </a:lnTo>
                <a:lnTo>
                  <a:pt x="426743" y="1304893"/>
                </a:lnTo>
                <a:lnTo>
                  <a:pt x="424192" y="1302092"/>
                </a:lnTo>
                <a:lnTo>
                  <a:pt x="421812" y="1299126"/>
                </a:lnTo>
                <a:lnTo>
                  <a:pt x="419432" y="1296325"/>
                </a:lnTo>
                <a:lnTo>
                  <a:pt x="417562" y="1293029"/>
                </a:lnTo>
                <a:lnTo>
                  <a:pt x="415862" y="1290064"/>
                </a:lnTo>
                <a:lnTo>
                  <a:pt x="414162" y="1286769"/>
                </a:lnTo>
                <a:lnTo>
                  <a:pt x="412802" y="1283473"/>
                </a:lnTo>
                <a:lnTo>
                  <a:pt x="411612" y="1280013"/>
                </a:lnTo>
                <a:lnTo>
                  <a:pt x="410762" y="1276553"/>
                </a:lnTo>
                <a:lnTo>
                  <a:pt x="410252" y="1273093"/>
                </a:lnTo>
                <a:lnTo>
                  <a:pt x="409912" y="1269632"/>
                </a:lnTo>
                <a:close/>
                <a:moveTo>
                  <a:pt x="376299" y="1180932"/>
                </a:moveTo>
                <a:lnTo>
                  <a:pt x="643113" y="1180932"/>
                </a:lnTo>
                <a:lnTo>
                  <a:pt x="646326" y="1181097"/>
                </a:lnTo>
                <a:lnTo>
                  <a:pt x="649539" y="1181592"/>
                </a:lnTo>
                <a:lnTo>
                  <a:pt x="652582" y="1182251"/>
                </a:lnTo>
                <a:lnTo>
                  <a:pt x="655456" y="1183405"/>
                </a:lnTo>
                <a:lnTo>
                  <a:pt x="658162" y="1184560"/>
                </a:lnTo>
                <a:lnTo>
                  <a:pt x="661036" y="1186209"/>
                </a:lnTo>
                <a:lnTo>
                  <a:pt x="663403" y="1188023"/>
                </a:lnTo>
                <a:lnTo>
                  <a:pt x="665601" y="1190002"/>
                </a:lnTo>
                <a:lnTo>
                  <a:pt x="667799" y="1192311"/>
                </a:lnTo>
                <a:lnTo>
                  <a:pt x="669490" y="1194619"/>
                </a:lnTo>
                <a:lnTo>
                  <a:pt x="671012" y="1197093"/>
                </a:lnTo>
                <a:lnTo>
                  <a:pt x="672365" y="1199896"/>
                </a:lnTo>
                <a:lnTo>
                  <a:pt x="673548" y="1202700"/>
                </a:lnTo>
                <a:lnTo>
                  <a:pt x="674394" y="1205668"/>
                </a:lnTo>
                <a:lnTo>
                  <a:pt x="674732" y="1208801"/>
                </a:lnTo>
                <a:lnTo>
                  <a:pt x="674901" y="1211935"/>
                </a:lnTo>
                <a:lnTo>
                  <a:pt x="674732" y="1215068"/>
                </a:lnTo>
                <a:lnTo>
                  <a:pt x="674394" y="1218201"/>
                </a:lnTo>
                <a:lnTo>
                  <a:pt x="673548" y="1221169"/>
                </a:lnTo>
                <a:lnTo>
                  <a:pt x="672365" y="1224138"/>
                </a:lnTo>
                <a:lnTo>
                  <a:pt x="671012" y="1226776"/>
                </a:lnTo>
                <a:lnTo>
                  <a:pt x="669490" y="1229415"/>
                </a:lnTo>
                <a:lnTo>
                  <a:pt x="667799" y="1231724"/>
                </a:lnTo>
                <a:lnTo>
                  <a:pt x="665601" y="1233867"/>
                </a:lnTo>
                <a:lnTo>
                  <a:pt x="663403" y="1236011"/>
                </a:lnTo>
                <a:lnTo>
                  <a:pt x="661036" y="1237660"/>
                </a:lnTo>
                <a:lnTo>
                  <a:pt x="658162" y="1239144"/>
                </a:lnTo>
                <a:lnTo>
                  <a:pt x="655456" y="1240464"/>
                </a:lnTo>
                <a:lnTo>
                  <a:pt x="652582" y="1241618"/>
                </a:lnTo>
                <a:lnTo>
                  <a:pt x="649539" y="1242443"/>
                </a:lnTo>
                <a:lnTo>
                  <a:pt x="646326" y="1242938"/>
                </a:lnTo>
                <a:lnTo>
                  <a:pt x="643113" y="1243102"/>
                </a:lnTo>
                <a:lnTo>
                  <a:pt x="376299" y="1243102"/>
                </a:lnTo>
                <a:lnTo>
                  <a:pt x="373086" y="1242938"/>
                </a:lnTo>
                <a:lnTo>
                  <a:pt x="369873" y="1242443"/>
                </a:lnTo>
                <a:lnTo>
                  <a:pt x="366830" y="1241618"/>
                </a:lnTo>
                <a:lnTo>
                  <a:pt x="363956" y="1240464"/>
                </a:lnTo>
                <a:lnTo>
                  <a:pt x="361250" y="1239144"/>
                </a:lnTo>
                <a:lnTo>
                  <a:pt x="358544" y="1237660"/>
                </a:lnTo>
                <a:lnTo>
                  <a:pt x="356009" y="1236011"/>
                </a:lnTo>
                <a:lnTo>
                  <a:pt x="353810" y="1233867"/>
                </a:lnTo>
                <a:lnTo>
                  <a:pt x="351781" y="1231724"/>
                </a:lnTo>
                <a:lnTo>
                  <a:pt x="349921" y="1229415"/>
                </a:lnTo>
                <a:lnTo>
                  <a:pt x="348399" y="1226776"/>
                </a:lnTo>
                <a:lnTo>
                  <a:pt x="346878" y="1224138"/>
                </a:lnTo>
                <a:lnTo>
                  <a:pt x="345864" y="1221169"/>
                </a:lnTo>
                <a:lnTo>
                  <a:pt x="345018" y="1218201"/>
                </a:lnTo>
                <a:lnTo>
                  <a:pt x="344680" y="1215068"/>
                </a:lnTo>
                <a:lnTo>
                  <a:pt x="344511" y="1211935"/>
                </a:lnTo>
                <a:lnTo>
                  <a:pt x="344680" y="1208801"/>
                </a:lnTo>
                <a:lnTo>
                  <a:pt x="345018" y="1205668"/>
                </a:lnTo>
                <a:lnTo>
                  <a:pt x="345864" y="1202700"/>
                </a:lnTo>
                <a:lnTo>
                  <a:pt x="346878" y="1199896"/>
                </a:lnTo>
                <a:lnTo>
                  <a:pt x="348399" y="1197093"/>
                </a:lnTo>
                <a:lnTo>
                  <a:pt x="349921" y="1194619"/>
                </a:lnTo>
                <a:lnTo>
                  <a:pt x="351781" y="1192311"/>
                </a:lnTo>
                <a:lnTo>
                  <a:pt x="353810" y="1190002"/>
                </a:lnTo>
                <a:lnTo>
                  <a:pt x="356009" y="1188023"/>
                </a:lnTo>
                <a:lnTo>
                  <a:pt x="358544" y="1186209"/>
                </a:lnTo>
                <a:lnTo>
                  <a:pt x="361250" y="1184560"/>
                </a:lnTo>
                <a:lnTo>
                  <a:pt x="363956" y="1183405"/>
                </a:lnTo>
                <a:lnTo>
                  <a:pt x="366830" y="1182251"/>
                </a:lnTo>
                <a:lnTo>
                  <a:pt x="369873" y="1181592"/>
                </a:lnTo>
                <a:lnTo>
                  <a:pt x="373086" y="1181097"/>
                </a:lnTo>
                <a:close/>
                <a:moveTo>
                  <a:pt x="376299" y="1099129"/>
                </a:moveTo>
                <a:lnTo>
                  <a:pt x="643113" y="1099129"/>
                </a:lnTo>
                <a:lnTo>
                  <a:pt x="646326" y="1099294"/>
                </a:lnTo>
                <a:lnTo>
                  <a:pt x="649539" y="1099625"/>
                </a:lnTo>
                <a:lnTo>
                  <a:pt x="652582" y="1100452"/>
                </a:lnTo>
                <a:lnTo>
                  <a:pt x="655456" y="1101609"/>
                </a:lnTo>
                <a:lnTo>
                  <a:pt x="658162" y="1102932"/>
                </a:lnTo>
                <a:lnTo>
                  <a:pt x="661036" y="1104420"/>
                </a:lnTo>
                <a:lnTo>
                  <a:pt x="663403" y="1106239"/>
                </a:lnTo>
                <a:lnTo>
                  <a:pt x="665601" y="1108223"/>
                </a:lnTo>
                <a:lnTo>
                  <a:pt x="667799" y="1110373"/>
                </a:lnTo>
                <a:lnTo>
                  <a:pt x="669490" y="1112853"/>
                </a:lnTo>
                <a:lnTo>
                  <a:pt x="671012" y="1115498"/>
                </a:lnTo>
                <a:lnTo>
                  <a:pt x="672365" y="1118144"/>
                </a:lnTo>
                <a:lnTo>
                  <a:pt x="673548" y="1120955"/>
                </a:lnTo>
                <a:lnTo>
                  <a:pt x="674394" y="1123931"/>
                </a:lnTo>
                <a:lnTo>
                  <a:pt x="674732" y="1127072"/>
                </a:lnTo>
                <a:lnTo>
                  <a:pt x="674901" y="1130214"/>
                </a:lnTo>
                <a:lnTo>
                  <a:pt x="674732" y="1133521"/>
                </a:lnTo>
                <a:lnTo>
                  <a:pt x="674394" y="1136497"/>
                </a:lnTo>
                <a:lnTo>
                  <a:pt x="673548" y="1139474"/>
                </a:lnTo>
                <a:lnTo>
                  <a:pt x="672365" y="1142284"/>
                </a:lnTo>
                <a:lnTo>
                  <a:pt x="671012" y="1145095"/>
                </a:lnTo>
                <a:lnTo>
                  <a:pt x="669490" y="1147575"/>
                </a:lnTo>
                <a:lnTo>
                  <a:pt x="667799" y="1150221"/>
                </a:lnTo>
                <a:lnTo>
                  <a:pt x="665601" y="1152371"/>
                </a:lnTo>
                <a:lnTo>
                  <a:pt x="663403" y="1154189"/>
                </a:lnTo>
                <a:lnTo>
                  <a:pt x="661036" y="1156008"/>
                </a:lnTo>
                <a:lnTo>
                  <a:pt x="658162" y="1157662"/>
                </a:lnTo>
                <a:lnTo>
                  <a:pt x="655456" y="1158985"/>
                </a:lnTo>
                <a:lnTo>
                  <a:pt x="652582" y="1159977"/>
                </a:lnTo>
                <a:lnTo>
                  <a:pt x="649539" y="1160638"/>
                </a:lnTo>
                <a:lnTo>
                  <a:pt x="646326" y="1161134"/>
                </a:lnTo>
                <a:lnTo>
                  <a:pt x="643113" y="1161299"/>
                </a:lnTo>
                <a:lnTo>
                  <a:pt x="376299" y="1161299"/>
                </a:lnTo>
                <a:lnTo>
                  <a:pt x="373086" y="1161134"/>
                </a:lnTo>
                <a:lnTo>
                  <a:pt x="369873" y="1160638"/>
                </a:lnTo>
                <a:lnTo>
                  <a:pt x="366830" y="1159977"/>
                </a:lnTo>
                <a:lnTo>
                  <a:pt x="363956" y="1158985"/>
                </a:lnTo>
                <a:lnTo>
                  <a:pt x="361250" y="1157662"/>
                </a:lnTo>
                <a:lnTo>
                  <a:pt x="358544" y="1156008"/>
                </a:lnTo>
                <a:lnTo>
                  <a:pt x="356009" y="1154189"/>
                </a:lnTo>
                <a:lnTo>
                  <a:pt x="353810" y="1152371"/>
                </a:lnTo>
                <a:lnTo>
                  <a:pt x="351781" y="1150221"/>
                </a:lnTo>
                <a:lnTo>
                  <a:pt x="349921" y="1147575"/>
                </a:lnTo>
                <a:lnTo>
                  <a:pt x="348399" y="1145095"/>
                </a:lnTo>
                <a:lnTo>
                  <a:pt x="346878" y="1142284"/>
                </a:lnTo>
                <a:lnTo>
                  <a:pt x="345864" y="1139474"/>
                </a:lnTo>
                <a:lnTo>
                  <a:pt x="345018" y="1136497"/>
                </a:lnTo>
                <a:lnTo>
                  <a:pt x="344680" y="1133521"/>
                </a:lnTo>
                <a:lnTo>
                  <a:pt x="344511" y="1130214"/>
                </a:lnTo>
                <a:lnTo>
                  <a:pt x="344680" y="1127072"/>
                </a:lnTo>
                <a:lnTo>
                  <a:pt x="345018" y="1123931"/>
                </a:lnTo>
                <a:lnTo>
                  <a:pt x="345864" y="1120955"/>
                </a:lnTo>
                <a:lnTo>
                  <a:pt x="346878" y="1118144"/>
                </a:lnTo>
                <a:lnTo>
                  <a:pt x="348399" y="1115498"/>
                </a:lnTo>
                <a:lnTo>
                  <a:pt x="349921" y="1112853"/>
                </a:lnTo>
                <a:lnTo>
                  <a:pt x="351781" y="1110373"/>
                </a:lnTo>
                <a:lnTo>
                  <a:pt x="353810" y="1108223"/>
                </a:lnTo>
                <a:lnTo>
                  <a:pt x="356009" y="1106239"/>
                </a:lnTo>
                <a:lnTo>
                  <a:pt x="358544" y="1104420"/>
                </a:lnTo>
                <a:lnTo>
                  <a:pt x="361250" y="1102932"/>
                </a:lnTo>
                <a:lnTo>
                  <a:pt x="363956" y="1101609"/>
                </a:lnTo>
                <a:lnTo>
                  <a:pt x="366830" y="1100452"/>
                </a:lnTo>
                <a:lnTo>
                  <a:pt x="369873" y="1099625"/>
                </a:lnTo>
                <a:lnTo>
                  <a:pt x="373086" y="1099294"/>
                </a:lnTo>
                <a:close/>
                <a:moveTo>
                  <a:pt x="794884" y="755120"/>
                </a:moveTo>
                <a:lnTo>
                  <a:pt x="794884" y="755447"/>
                </a:lnTo>
                <a:lnTo>
                  <a:pt x="794545" y="755774"/>
                </a:lnTo>
                <a:close/>
                <a:moveTo>
                  <a:pt x="796620" y="749272"/>
                </a:moveTo>
                <a:lnTo>
                  <a:pt x="796577" y="749886"/>
                </a:lnTo>
                <a:lnTo>
                  <a:pt x="796239" y="752176"/>
                </a:lnTo>
                <a:lnTo>
                  <a:pt x="795730" y="753811"/>
                </a:lnTo>
                <a:lnTo>
                  <a:pt x="795392" y="754466"/>
                </a:lnTo>
                <a:lnTo>
                  <a:pt x="795053" y="754956"/>
                </a:lnTo>
                <a:lnTo>
                  <a:pt x="794884" y="755120"/>
                </a:lnTo>
                <a:lnTo>
                  <a:pt x="794037" y="756592"/>
                </a:lnTo>
                <a:lnTo>
                  <a:pt x="793190" y="757573"/>
                </a:lnTo>
                <a:lnTo>
                  <a:pt x="794545" y="755283"/>
                </a:lnTo>
                <a:lnTo>
                  <a:pt x="795561" y="753157"/>
                </a:lnTo>
                <a:lnTo>
                  <a:pt x="796239" y="751358"/>
                </a:lnTo>
                <a:lnTo>
                  <a:pt x="796577" y="749559"/>
                </a:lnTo>
                <a:close/>
                <a:moveTo>
                  <a:pt x="796747" y="747269"/>
                </a:moveTo>
                <a:lnTo>
                  <a:pt x="796916" y="747596"/>
                </a:lnTo>
                <a:lnTo>
                  <a:pt x="796747" y="748414"/>
                </a:lnTo>
                <a:lnTo>
                  <a:pt x="796620" y="749272"/>
                </a:lnTo>
                <a:lnTo>
                  <a:pt x="796747" y="747432"/>
                </a:lnTo>
                <a:close/>
                <a:moveTo>
                  <a:pt x="767594" y="747128"/>
                </a:moveTo>
                <a:lnTo>
                  <a:pt x="767449" y="749231"/>
                </a:lnTo>
                <a:lnTo>
                  <a:pt x="767449" y="749068"/>
                </a:lnTo>
                <a:lnTo>
                  <a:pt x="767449" y="748250"/>
                </a:lnTo>
                <a:close/>
                <a:moveTo>
                  <a:pt x="769956" y="740595"/>
                </a:moveTo>
                <a:lnTo>
                  <a:pt x="769650" y="741053"/>
                </a:lnTo>
                <a:lnTo>
                  <a:pt x="768634" y="743179"/>
                </a:lnTo>
                <a:lnTo>
                  <a:pt x="767957" y="745306"/>
                </a:lnTo>
                <a:lnTo>
                  <a:pt x="767618" y="746941"/>
                </a:lnTo>
                <a:lnTo>
                  <a:pt x="767594" y="747128"/>
                </a:lnTo>
                <a:lnTo>
                  <a:pt x="767618" y="746778"/>
                </a:lnTo>
                <a:lnTo>
                  <a:pt x="767957" y="744815"/>
                </a:lnTo>
                <a:lnTo>
                  <a:pt x="768465" y="743016"/>
                </a:lnTo>
                <a:lnTo>
                  <a:pt x="768691" y="742634"/>
                </a:lnTo>
                <a:lnTo>
                  <a:pt x="768804" y="742525"/>
                </a:lnTo>
                <a:lnTo>
                  <a:pt x="768804" y="742443"/>
                </a:lnTo>
                <a:lnTo>
                  <a:pt x="769142" y="741871"/>
                </a:lnTo>
                <a:lnTo>
                  <a:pt x="769396" y="741380"/>
                </a:lnTo>
                <a:lnTo>
                  <a:pt x="769752" y="740791"/>
                </a:lnTo>
                <a:close/>
                <a:moveTo>
                  <a:pt x="770158" y="740290"/>
                </a:moveTo>
                <a:lnTo>
                  <a:pt x="770158" y="740399"/>
                </a:lnTo>
                <a:lnTo>
                  <a:pt x="769956" y="740595"/>
                </a:lnTo>
                <a:close/>
                <a:moveTo>
                  <a:pt x="1007792" y="303707"/>
                </a:moveTo>
                <a:lnTo>
                  <a:pt x="1036210" y="338777"/>
                </a:lnTo>
                <a:lnTo>
                  <a:pt x="941983" y="415129"/>
                </a:lnTo>
                <a:lnTo>
                  <a:pt x="913566" y="380058"/>
                </a:lnTo>
                <a:close/>
                <a:moveTo>
                  <a:pt x="28418" y="284751"/>
                </a:moveTo>
                <a:lnTo>
                  <a:pt x="122644" y="361103"/>
                </a:lnTo>
                <a:lnTo>
                  <a:pt x="94227" y="396174"/>
                </a:lnTo>
                <a:lnTo>
                  <a:pt x="0" y="319822"/>
                </a:lnTo>
                <a:close/>
                <a:moveTo>
                  <a:pt x="521216" y="260648"/>
                </a:moveTo>
                <a:lnTo>
                  <a:pt x="513426" y="260811"/>
                </a:lnTo>
                <a:lnTo>
                  <a:pt x="505636" y="261302"/>
                </a:lnTo>
                <a:lnTo>
                  <a:pt x="497846" y="261793"/>
                </a:lnTo>
                <a:lnTo>
                  <a:pt x="505636" y="262610"/>
                </a:lnTo>
                <a:lnTo>
                  <a:pt x="513257" y="263428"/>
                </a:lnTo>
                <a:lnTo>
                  <a:pt x="520877" y="264410"/>
                </a:lnTo>
                <a:lnTo>
                  <a:pt x="528667" y="265555"/>
                </a:lnTo>
                <a:lnTo>
                  <a:pt x="536288" y="267027"/>
                </a:lnTo>
                <a:lnTo>
                  <a:pt x="543740" y="268499"/>
                </a:lnTo>
                <a:lnTo>
                  <a:pt x="551191" y="270135"/>
                </a:lnTo>
                <a:lnTo>
                  <a:pt x="558642" y="271770"/>
                </a:lnTo>
                <a:lnTo>
                  <a:pt x="566263" y="273897"/>
                </a:lnTo>
                <a:lnTo>
                  <a:pt x="573545" y="275860"/>
                </a:lnTo>
                <a:lnTo>
                  <a:pt x="580827" y="277986"/>
                </a:lnTo>
                <a:lnTo>
                  <a:pt x="587939" y="280440"/>
                </a:lnTo>
                <a:lnTo>
                  <a:pt x="595052" y="282893"/>
                </a:lnTo>
                <a:lnTo>
                  <a:pt x="602165" y="285674"/>
                </a:lnTo>
                <a:lnTo>
                  <a:pt x="609108" y="288455"/>
                </a:lnTo>
                <a:lnTo>
                  <a:pt x="616052" y="291562"/>
                </a:lnTo>
                <a:lnTo>
                  <a:pt x="623164" y="294507"/>
                </a:lnTo>
                <a:lnTo>
                  <a:pt x="629938" y="297942"/>
                </a:lnTo>
                <a:lnTo>
                  <a:pt x="636542" y="301213"/>
                </a:lnTo>
                <a:lnTo>
                  <a:pt x="643147" y="304812"/>
                </a:lnTo>
                <a:lnTo>
                  <a:pt x="649751" y="308410"/>
                </a:lnTo>
                <a:lnTo>
                  <a:pt x="656187" y="312172"/>
                </a:lnTo>
                <a:lnTo>
                  <a:pt x="662453" y="316261"/>
                </a:lnTo>
                <a:lnTo>
                  <a:pt x="668719" y="320187"/>
                </a:lnTo>
                <a:lnTo>
                  <a:pt x="674816" y="324440"/>
                </a:lnTo>
                <a:lnTo>
                  <a:pt x="680912" y="328693"/>
                </a:lnTo>
                <a:lnTo>
                  <a:pt x="686839" y="333273"/>
                </a:lnTo>
                <a:lnTo>
                  <a:pt x="692597" y="337689"/>
                </a:lnTo>
                <a:lnTo>
                  <a:pt x="698355" y="342433"/>
                </a:lnTo>
                <a:lnTo>
                  <a:pt x="703774" y="347176"/>
                </a:lnTo>
                <a:lnTo>
                  <a:pt x="709362" y="352083"/>
                </a:lnTo>
                <a:lnTo>
                  <a:pt x="714612" y="356990"/>
                </a:lnTo>
                <a:lnTo>
                  <a:pt x="719862" y="362225"/>
                </a:lnTo>
                <a:lnTo>
                  <a:pt x="725112" y="367459"/>
                </a:lnTo>
                <a:lnTo>
                  <a:pt x="730023" y="372857"/>
                </a:lnTo>
                <a:lnTo>
                  <a:pt x="734765" y="378254"/>
                </a:lnTo>
                <a:lnTo>
                  <a:pt x="739507" y="383816"/>
                </a:lnTo>
                <a:lnTo>
                  <a:pt x="744248" y="389541"/>
                </a:lnTo>
                <a:lnTo>
                  <a:pt x="748651" y="395266"/>
                </a:lnTo>
                <a:lnTo>
                  <a:pt x="752885" y="401154"/>
                </a:lnTo>
                <a:lnTo>
                  <a:pt x="757119" y="407043"/>
                </a:lnTo>
                <a:lnTo>
                  <a:pt x="761352" y="412931"/>
                </a:lnTo>
                <a:lnTo>
                  <a:pt x="765078" y="418983"/>
                </a:lnTo>
                <a:lnTo>
                  <a:pt x="768973" y="425199"/>
                </a:lnTo>
                <a:lnTo>
                  <a:pt x="772529" y="431415"/>
                </a:lnTo>
                <a:lnTo>
                  <a:pt x="776086" y="437794"/>
                </a:lnTo>
                <a:lnTo>
                  <a:pt x="779473" y="444173"/>
                </a:lnTo>
                <a:lnTo>
                  <a:pt x="782521" y="450552"/>
                </a:lnTo>
                <a:lnTo>
                  <a:pt x="785739" y="457095"/>
                </a:lnTo>
                <a:lnTo>
                  <a:pt x="788448" y="463638"/>
                </a:lnTo>
                <a:lnTo>
                  <a:pt x="791158" y="470181"/>
                </a:lnTo>
                <a:lnTo>
                  <a:pt x="793698" y="476887"/>
                </a:lnTo>
                <a:lnTo>
                  <a:pt x="796069" y="483594"/>
                </a:lnTo>
                <a:lnTo>
                  <a:pt x="798440" y="490464"/>
                </a:lnTo>
                <a:lnTo>
                  <a:pt x="800472" y="497333"/>
                </a:lnTo>
                <a:lnTo>
                  <a:pt x="802335" y="504203"/>
                </a:lnTo>
                <a:lnTo>
                  <a:pt x="804029" y="511073"/>
                </a:lnTo>
                <a:lnTo>
                  <a:pt x="805722" y="517943"/>
                </a:lnTo>
                <a:lnTo>
                  <a:pt x="807246" y="524977"/>
                </a:lnTo>
                <a:lnTo>
                  <a:pt x="808432" y="532010"/>
                </a:lnTo>
                <a:lnTo>
                  <a:pt x="809448" y="539207"/>
                </a:lnTo>
                <a:lnTo>
                  <a:pt x="810464" y="546241"/>
                </a:lnTo>
                <a:lnTo>
                  <a:pt x="811311" y="553274"/>
                </a:lnTo>
                <a:lnTo>
                  <a:pt x="811988" y="560308"/>
                </a:lnTo>
                <a:lnTo>
                  <a:pt x="812327" y="567341"/>
                </a:lnTo>
                <a:lnTo>
                  <a:pt x="812665" y="574539"/>
                </a:lnTo>
                <a:lnTo>
                  <a:pt x="812835" y="581736"/>
                </a:lnTo>
                <a:lnTo>
                  <a:pt x="812665" y="588769"/>
                </a:lnTo>
                <a:lnTo>
                  <a:pt x="812496" y="595966"/>
                </a:lnTo>
                <a:lnTo>
                  <a:pt x="812157" y="603000"/>
                </a:lnTo>
                <a:lnTo>
                  <a:pt x="811649" y="610033"/>
                </a:lnTo>
                <a:lnTo>
                  <a:pt x="810972" y="617067"/>
                </a:lnTo>
                <a:lnTo>
                  <a:pt x="809956" y="624427"/>
                </a:lnTo>
                <a:lnTo>
                  <a:pt x="808940" y="631461"/>
                </a:lnTo>
                <a:lnTo>
                  <a:pt x="807754" y="638331"/>
                </a:lnTo>
                <a:lnTo>
                  <a:pt x="806569" y="645364"/>
                </a:lnTo>
                <a:lnTo>
                  <a:pt x="805045" y="652398"/>
                </a:lnTo>
                <a:lnTo>
                  <a:pt x="803182" y="659268"/>
                </a:lnTo>
                <a:lnTo>
                  <a:pt x="801488" y="666301"/>
                </a:lnTo>
                <a:lnTo>
                  <a:pt x="799456" y="673171"/>
                </a:lnTo>
                <a:lnTo>
                  <a:pt x="797255" y="679878"/>
                </a:lnTo>
                <a:lnTo>
                  <a:pt x="795053" y="686748"/>
                </a:lnTo>
                <a:lnTo>
                  <a:pt x="792513" y="693454"/>
                </a:lnTo>
                <a:lnTo>
                  <a:pt x="789803" y="700160"/>
                </a:lnTo>
                <a:lnTo>
                  <a:pt x="787094" y="706703"/>
                </a:lnTo>
                <a:lnTo>
                  <a:pt x="784045" y="713246"/>
                </a:lnTo>
                <a:lnTo>
                  <a:pt x="780997" y="719789"/>
                </a:lnTo>
                <a:lnTo>
                  <a:pt x="777610" y="726332"/>
                </a:lnTo>
                <a:lnTo>
                  <a:pt x="774392" y="732711"/>
                </a:lnTo>
                <a:lnTo>
                  <a:pt x="770666" y="738926"/>
                </a:lnTo>
                <a:lnTo>
                  <a:pt x="769933" y="740344"/>
                </a:lnTo>
                <a:lnTo>
                  <a:pt x="769650" y="740726"/>
                </a:lnTo>
                <a:lnTo>
                  <a:pt x="769820" y="740563"/>
                </a:lnTo>
                <a:lnTo>
                  <a:pt x="769933" y="740344"/>
                </a:lnTo>
                <a:lnTo>
                  <a:pt x="770497" y="739581"/>
                </a:lnTo>
                <a:lnTo>
                  <a:pt x="771175" y="738763"/>
                </a:lnTo>
                <a:lnTo>
                  <a:pt x="770158" y="740290"/>
                </a:lnTo>
                <a:lnTo>
                  <a:pt x="770158" y="740235"/>
                </a:lnTo>
                <a:lnTo>
                  <a:pt x="769989" y="740399"/>
                </a:lnTo>
                <a:lnTo>
                  <a:pt x="769752" y="740791"/>
                </a:lnTo>
                <a:lnTo>
                  <a:pt x="769650" y="740889"/>
                </a:lnTo>
                <a:lnTo>
                  <a:pt x="769396" y="741380"/>
                </a:lnTo>
                <a:lnTo>
                  <a:pt x="768804" y="742361"/>
                </a:lnTo>
                <a:lnTo>
                  <a:pt x="768804" y="742443"/>
                </a:lnTo>
                <a:lnTo>
                  <a:pt x="768691" y="742634"/>
                </a:lnTo>
                <a:lnTo>
                  <a:pt x="768465" y="742852"/>
                </a:lnTo>
                <a:lnTo>
                  <a:pt x="766941" y="746124"/>
                </a:lnTo>
                <a:lnTo>
                  <a:pt x="763554" y="752339"/>
                </a:lnTo>
                <a:lnTo>
                  <a:pt x="759828" y="758555"/>
                </a:lnTo>
                <a:lnTo>
                  <a:pt x="756272" y="764771"/>
                </a:lnTo>
                <a:lnTo>
                  <a:pt x="752208" y="770823"/>
                </a:lnTo>
                <a:lnTo>
                  <a:pt x="748143" y="776875"/>
                </a:lnTo>
                <a:lnTo>
                  <a:pt x="743910" y="783090"/>
                </a:lnTo>
                <a:lnTo>
                  <a:pt x="739337" y="789142"/>
                </a:lnTo>
                <a:lnTo>
                  <a:pt x="730531" y="801247"/>
                </a:lnTo>
                <a:lnTo>
                  <a:pt x="721556" y="813678"/>
                </a:lnTo>
                <a:lnTo>
                  <a:pt x="717152" y="820057"/>
                </a:lnTo>
                <a:lnTo>
                  <a:pt x="712749" y="826600"/>
                </a:lnTo>
                <a:lnTo>
                  <a:pt x="708515" y="832979"/>
                </a:lnTo>
                <a:lnTo>
                  <a:pt x="704620" y="839686"/>
                </a:lnTo>
                <a:lnTo>
                  <a:pt x="700556" y="846392"/>
                </a:lnTo>
                <a:lnTo>
                  <a:pt x="696661" y="853098"/>
                </a:lnTo>
                <a:lnTo>
                  <a:pt x="693105" y="860295"/>
                </a:lnTo>
                <a:lnTo>
                  <a:pt x="689549" y="867165"/>
                </a:lnTo>
                <a:lnTo>
                  <a:pt x="686500" y="874362"/>
                </a:lnTo>
                <a:lnTo>
                  <a:pt x="683452" y="881396"/>
                </a:lnTo>
                <a:lnTo>
                  <a:pt x="680743" y="888757"/>
                </a:lnTo>
                <a:lnTo>
                  <a:pt x="678203" y="896281"/>
                </a:lnTo>
                <a:lnTo>
                  <a:pt x="676001" y="903642"/>
                </a:lnTo>
                <a:lnTo>
                  <a:pt x="673969" y="911002"/>
                </a:lnTo>
                <a:lnTo>
                  <a:pt x="672106" y="918526"/>
                </a:lnTo>
                <a:lnTo>
                  <a:pt x="670582" y="926051"/>
                </a:lnTo>
                <a:lnTo>
                  <a:pt x="669227" y="933575"/>
                </a:lnTo>
                <a:lnTo>
                  <a:pt x="668211" y="941099"/>
                </a:lnTo>
                <a:lnTo>
                  <a:pt x="667364" y="948623"/>
                </a:lnTo>
                <a:lnTo>
                  <a:pt x="666687" y="956311"/>
                </a:lnTo>
                <a:lnTo>
                  <a:pt x="666009" y="963999"/>
                </a:lnTo>
                <a:lnTo>
                  <a:pt x="665840" y="971523"/>
                </a:lnTo>
                <a:lnTo>
                  <a:pt x="665671" y="979047"/>
                </a:lnTo>
                <a:lnTo>
                  <a:pt x="665840" y="986735"/>
                </a:lnTo>
                <a:lnTo>
                  <a:pt x="666179" y="994259"/>
                </a:lnTo>
                <a:lnTo>
                  <a:pt x="666687" y="1001784"/>
                </a:lnTo>
                <a:lnTo>
                  <a:pt x="667703" y="994259"/>
                </a:lnTo>
                <a:lnTo>
                  <a:pt x="668549" y="986899"/>
                </a:lnTo>
                <a:lnTo>
                  <a:pt x="669735" y="979374"/>
                </a:lnTo>
                <a:lnTo>
                  <a:pt x="670920" y="972014"/>
                </a:lnTo>
                <a:lnTo>
                  <a:pt x="672275" y="964653"/>
                </a:lnTo>
                <a:lnTo>
                  <a:pt x="673969" y="957293"/>
                </a:lnTo>
                <a:lnTo>
                  <a:pt x="675662" y="949932"/>
                </a:lnTo>
                <a:lnTo>
                  <a:pt x="677525" y="942898"/>
                </a:lnTo>
                <a:lnTo>
                  <a:pt x="679557" y="935701"/>
                </a:lnTo>
                <a:lnTo>
                  <a:pt x="681759" y="928668"/>
                </a:lnTo>
                <a:lnTo>
                  <a:pt x="683960" y="921634"/>
                </a:lnTo>
                <a:lnTo>
                  <a:pt x="686670" y="914764"/>
                </a:lnTo>
                <a:lnTo>
                  <a:pt x="689379" y="908058"/>
                </a:lnTo>
                <a:lnTo>
                  <a:pt x="692428" y="901188"/>
                </a:lnTo>
                <a:lnTo>
                  <a:pt x="695476" y="894482"/>
                </a:lnTo>
                <a:lnTo>
                  <a:pt x="698863" y="887939"/>
                </a:lnTo>
                <a:lnTo>
                  <a:pt x="702250" y="881396"/>
                </a:lnTo>
                <a:lnTo>
                  <a:pt x="705975" y="875180"/>
                </a:lnTo>
                <a:lnTo>
                  <a:pt x="709701" y="868801"/>
                </a:lnTo>
                <a:lnTo>
                  <a:pt x="713765" y="862749"/>
                </a:lnTo>
                <a:lnTo>
                  <a:pt x="717999" y="856697"/>
                </a:lnTo>
                <a:lnTo>
                  <a:pt x="722064" y="850645"/>
                </a:lnTo>
                <a:lnTo>
                  <a:pt x="726636" y="844756"/>
                </a:lnTo>
                <a:lnTo>
                  <a:pt x="731209" y="838868"/>
                </a:lnTo>
                <a:lnTo>
                  <a:pt x="740523" y="827254"/>
                </a:lnTo>
                <a:lnTo>
                  <a:pt x="750176" y="815641"/>
                </a:lnTo>
                <a:lnTo>
                  <a:pt x="759998" y="803864"/>
                </a:lnTo>
                <a:lnTo>
                  <a:pt x="769820" y="791923"/>
                </a:lnTo>
                <a:lnTo>
                  <a:pt x="774562" y="785708"/>
                </a:lnTo>
                <a:lnTo>
                  <a:pt x="779473" y="779328"/>
                </a:lnTo>
                <a:lnTo>
                  <a:pt x="783876" y="772949"/>
                </a:lnTo>
                <a:lnTo>
                  <a:pt x="788279" y="766243"/>
                </a:lnTo>
                <a:lnTo>
                  <a:pt x="790481" y="762971"/>
                </a:lnTo>
                <a:lnTo>
                  <a:pt x="792682" y="759373"/>
                </a:lnTo>
                <a:lnTo>
                  <a:pt x="794037" y="756756"/>
                </a:lnTo>
                <a:lnTo>
                  <a:pt x="794545" y="756101"/>
                </a:lnTo>
                <a:lnTo>
                  <a:pt x="794884" y="755447"/>
                </a:lnTo>
                <a:lnTo>
                  <a:pt x="795053" y="755120"/>
                </a:lnTo>
                <a:lnTo>
                  <a:pt x="795392" y="754466"/>
                </a:lnTo>
                <a:lnTo>
                  <a:pt x="796069" y="753484"/>
                </a:lnTo>
                <a:lnTo>
                  <a:pt x="800303" y="746778"/>
                </a:lnTo>
                <a:lnTo>
                  <a:pt x="804537" y="740071"/>
                </a:lnTo>
                <a:lnTo>
                  <a:pt x="808262" y="733202"/>
                </a:lnTo>
                <a:lnTo>
                  <a:pt x="811988" y="726004"/>
                </a:lnTo>
                <a:lnTo>
                  <a:pt x="815544" y="718971"/>
                </a:lnTo>
                <a:lnTo>
                  <a:pt x="818931" y="711774"/>
                </a:lnTo>
                <a:lnTo>
                  <a:pt x="821979" y="704577"/>
                </a:lnTo>
                <a:lnTo>
                  <a:pt x="825028" y="697380"/>
                </a:lnTo>
                <a:lnTo>
                  <a:pt x="827906" y="690019"/>
                </a:lnTo>
                <a:lnTo>
                  <a:pt x="830616" y="682331"/>
                </a:lnTo>
                <a:lnTo>
                  <a:pt x="832987" y="674971"/>
                </a:lnTo>
                <a:lnTo>
                  <a:pt x="835188" y="667283"/>
                </a:lnTo>
                <a:lnTo>
                  <a:pt x="837221" y="659595"/>
                </a:lnTo>
                <a:lnTo>
                  <a:pt x="839083" y="651907"/>
                </a:lnTo>
                <a:lnTo>
                  <a:pt x="840608" y="644219"/>
                </a:lnTo>
                <a:lnTo>
                  <a:pt x="842301" y="636532"/>
                </a:lnTo>
                <a:lnTo>
                  <a:pt x="843487" y="628680"/>
                </a:lnTo>
                <a:lnTo>
                  <a:pt x="844503" y="620829"/>
                </a:lnTo>
                <a:lnTo>
                  <a:pt x="845349" y="613141"/>
                </a:lnTo>
                <a:lnTo>
                  <a:pt x="846027" y="605126"/>
                </a:lnTo>
                <a:lnTo>
                  <a:pt x="846535" y="597275"/>
                </a:lnTo>
                <a:lnTo>
                  <a:pt x="846874" y="589423"/>
                </a:lnTo>
                <a:lnTo>
                  <a:pt x="846874" y="581572"/>
                </a:lnTo>
                <a:lnTo>
                  <a:pt x="846874" y="573557"/>
                </a:lnTo>
                <a:lnTo>
                  <a:pt x="846535" y="565869"/>
                </a:lnTo>
                <a:lnTo>
                  <a:pt x="846027" y="558018"/>
                </a:lnTo>
                <a:lnTo>
                  <a:pt x="845349" y="550003"/>
                </a:lnTo>
                <a:lnTo>
                  <a:pt x="844503" y="542152"/>
                </a:lnTo>
                <a:lnTo>
                  <a:pt x="843487" y="534464"/>
                </a:lnTo>
                <a:lnTo>
                  <a:pt x="842301" y="526449"/>
                </a:lnTo>
                <a:lnTo>
                  <a:pt x="840608" y="518761"/>
                </a:lnTo>
                <a:lnTo>
                  <a:pt x="839083" y="511073"/>
                </a:lnTo>
                <a:lnTo>
                  <a:pt x="837221" y="503386"/>
                </a:lnTo>
                <a:lnTo>
                  <a:pt x="835019" y="495698"/>
                </a:lnTo>
                <a:lnTo>
                  <a:pt x="832817" y="488174"/>
                </a:lnTo>
                <a:lnTo>
                  <a:pt x="830447" y="480649"/>
                </a:lnTo>
                <a:lnTo>
                  <a:pt x="827737" y="473289"/>
                </a:lnTo>
                <a:lnTo>
                  <a:pt x="825028" y="465764"/>
                </a:lnTo>
                <a:lnTo>
                  <a:pt x="821979" y="458404"/>
                </a:lnTo>
                <a:lnTo>
                  <a:pt x="818931" y="451207"/>
                </a:lnTo>
                <a:lnTo>
                  <a:pt x="815375" y="444010"/>
                </a:lnTo>
                <a:lnTo>
                  <a:pt x="811988" y="436976"/>
                </a:lnTo>
                <a:lnTo>
                  <a:pt x="808093" y="429943"/>
                </a:lnTo>
                <a:lnTo>
                  <a:pt x="804198" y="422909"/>
                </a:lnTo>
                <a:lnTo>
                  <a:pt x="800303" y="416039"/>
                </a:lnTo>
                <a:lnTo>
                  <a:pt x="795900" y="409333"/>
                </a:lnTo>
                <a:lnTo>
                  <a:pt x="791497" y="402790"/>
                </a:lnTo>
                <a:lnTo>
                  <a:pt x="787094" y="396247"/>
                </a:lnTo>
                <a:lnTo>
                  <a:pt x="782352" y="389868"/>
                </a:lnTo>
                <a:lnTo>
                  <a:pt x="777441" y="383652"/>
                </a:lnTo>
                <a:lnTo>
                  <a:pt x="772360" y="377437"/>
                </a:lnTo>
                <a:lnTo>
                  <a:pt x="767280" y="371548"/>
                </a:lnTo>
                <a:lnTo>
                  <a:pt x="761860" y="365496"/>
                </a:lnTo>
                <a:lnTo>
                  <a:pt x="756441" y="359771"/>
                </a:lnTo>
                <a:lnTo>
                  <a:pt x="750684" y="354210"/>
                </a:lnTo>
                <a:lnTo>
                  <a:pt x="744926" y="348648"/>
                </a:lnTo>
                <a:lnTo>
                  <a:pt x="738999" y="343250"/>
                </a:lnTo>
                <a:lnTo>
                  <a:pt x="732902" y="338016"/>
                </a:lnTo>
                <a:lnTo>
                  <a:pt x="726805" y="333109"/>
                </a:lnTo>
                <a:lnTo>
                  <a:pt x="720539" y="328202"/>
                </a:lnTo>
                <a:lnTo>
                  <a:pt x="714104" y="323295"/>
                </a:lnTo>
                <a:lnTo>
                  <a:pt x="707669" y="318715"/>
                </a:lnTo>
                <a:lnTo>
                  <a:pt x="701064" y="314135"/>
                </a:lnTo>
                <a:lnTo>
                  <a:pt x="694460" y="310046"/>
                </a:lnTo>
                <a:lnTo>
                  <a:pt x="687517" y="305793"/>
                </a:lnTo>
                <a:lnTo>
                  <a:pt x="680743" y="301867"/>
                </a:lnTo>
                <a:lnTo>
                  <a:pt x="673630" y="298105"/>
                </a:lnTo>
                <a:lnTo>
                  <a:pt x="666687" y="294343"/>
                </a:lnTo>
                <a:lnTo>
                  <a:pt x="659235" y="291072"/>
                </a:lnTo>
                <a:lnTo>
                  <a:pt x="652122" y="287637"/>
                </a:lnTo>
                <a:lnTo>
                  <a:pt x="644671" y="284692"/>
                </a:lnTo>
                <a:lnTo>
                  <a:pt x="637389" y="281585"/>
                </a:lnTo>
                <a:lnTo>
                  <a:pt x="629938" y="278967"/>
                </a:lnTo>
                <a:lnTo>
                  <a:pt x="622317" y="276350"/>
                </a:lnTo>
                <a:lnTo>
                  <a:pt x="614697" y="274060"/>
                </a:lnTo>
                <a:lnTo>
                  <a:pt x="607076" y="271770"/>
                </a:lnTo>
                <a:lnTo>
                  <a:pt x="599455" y="269807"/>
                </a:lnTo>
                <a:lnTo>
                  <a:pt x="591834" y="268172"/>
                </a:lnTo>
                <a:lnTo>
                  <a:pt x="583875" y="266536"/>
                </a:lnTo>
                <a:lnTo>
                  <a:pt x="576085" y="265064"/>
                </a:lnTo>
                <a:lnTo>
                  <a:pt x="568295" y="263919"/>
                </a:lnTo>
                <a:lnTo>
                  <a:pt x="560505" y="262774"/>
                </a:lnTo>
                <a:lnTo>
                  <a:pt x="552546" y="261956"/>
                </a:lnTo>
                <a:lnTo>
                  <a:pt x="544756" y="261465"/>
                </a:lnTo>
                <a:lnTo>
                  <a:pt x="536965" y="260975"/>
                </a:lnTo>
                <a:lnTo>
                  <a:pt x="529175" y="260811"/>
                </a:lnTo>
                <a:close/>
                <a:moveTo>
                  <a:pt x="509791" y="227108"/>
                </a:moveTo>
                <a:lnTo>
                  <a:pt x="518947" y="227272"/>
                </a:lnTo>
                <a:lnTo>
                  <a:pt x="528272" y="227599"/>
                </a:lnTo>
                <a:lnTo>
                  <a:pt x="537597" y="228254"/>
                </a:lnTo>
                <a:lnTo>
                  <a:pt x="546583" y="228908"/>
                </a:lnTo>
                <a:lnTo>
                  <a:pt x="555909" y="229890"/>
                </a:lnTo>
                <a:lnTo>
                  <a:pt x="564725" y="231199"/>
                </a:lnTo>
                <a:lnTo>
                  <a:pt x="573881" y="232672"/>
                </a:lnTo>
                <a:lnTo>
                  <a:pt x="582697" y="234308"/>
                </a:lnTo>
                <a:lnTo>
                  <a:pt x="591683" y="236272"/>
                </a:lnTo>
                <a:lnTo>
                  <a:pt x="600330" y="238235"/>
                </a:lnTo>
                <a:lnTo>
                  <a:pt x="608808" y="240363"/>
                </a:lnTo>
                <a:lnTo>
                  <a:pt x="617455" y="242981"/>
                </a:lnTo>
                <a:lnTo>
                  <a:pt x="625932" y="245599"/>
                </a:lnTo>
                <a:lnTo>
                  <a:pt x="634240" y="248545"/>
                </a:lnTo>
                <a:lnTo>
                  <a:pt x="642718" y="251490"/>
                </a:lnTo>
                <a:lnTo>
                  <a:pt x="650856" y="254763"/>
                </a:lnTo>
                <a:lnTo>
                  <a:pt x="658825" y="258036"/>
                </a:lnTo>
                <a:lnTo>
                  <a:pt x="666964" y="261799"/>
                </a:lnTo>
                <a:lnTo>
                  <a:pt x="674763" y="265400"/>
                </a:lnTo>
                <a:lnTo>
                  <a:pt x="682393" y="269491"/>
                </a:lnTo>
                <a:lnTo>
                  <a:pt x="690022" y="273581"/>
                </a:lnTo>
                <a:lnTo>
                  <a:pt x="697652" y="277836"/>
                </a:lnTo>
                <a:lnTo>
                  <a:pt x="705112" y="282254"/>
                </a:lnTo>
                <a:lnTo>
                  <a:pt x="712403" y="287000"/>
                </a:lnTo>
                <a:lnTo>
                  <a:pt x="719524" y="291745"/>
                </a:lnTo>
                <a:lnTo>
                  <a:pt x="726645" y="296818"/>
                </a:lnTo>
                <a:lnTo>
                  <a:pt x="733427" y="301727"/>
                </a:lnTo>
                <a:lnTo>
                  <a:pt x="740209" y="307127"/>
                </a:lnTo>
                <a:lnTo>
                  <a:pt x="746821" y="312528"/>
                </a:lnTo>
                <a:lnTo>
                  <a:pt x="753434" y="318091"/>
                </a:lnTo>
                <a:lnTo>
                  <a:pt x="759707" y="323818"/>
                </a:lnTo>
                <a:lnTo>
                  <a:pt x="765981" y="329710"/>
                </a:lnTo>
                <a:lnTo>
                  <a:pt x="772084" y="335764"/>
                </a:lnTo>
                <a:lnTo>
                  <a:pt x="778018" y="341818"/>
                </a:lnTo>
                <a:lnTo>
                  <a:pt x="783783" y="348200"/>
                </a:lnTo>
                <a:lnTo>
                  <a:pt x="789379" y="354582"/>
                </a:lnTo>
                <a:lnTo>
                  <a:pt x="794974" y="361128"/>
                </a:lnTo>
                <a:lnTo>
                  <a:pt x="800230" y="367673"/>
                </a:lnTo>
                <a:lnTo>
                  <a:pt x="805485" y="374546"/>
                </a:lnTo>
                <a:lnTo>
                  <a:pt x="810233" y="381583"/>
                </a:lnTo>
                <a:lnTo>
                  <a:pt x="815150" y="388619"/>
                </a:lnTo>
                <a:lnTo>
                  <a:pt x="819728" y="395655"/>
                </a:lnTo>
                <a:lnTo>
                  <a:pt x="824306" y="403020"/>
                </a:lnTo>
                <a:lnTo>
                  <a:pt x="828375" y="410383"/>
                </a:lnTo>
                <a:lnTo>
                  <a:pt x="832614" y="417911"/>
                </a:lnTo>
                <a:lnTo>
                  <a:pt x="836513" y="425438"/>
                </a:lnTo>
                <a:lnTo>
                  <a:pt x="840244" y="433129"/>
                </a:lnTo>
                <a:lnTo>
                  <a:pt x="843804" y="440820"/>
                </a:lnTo>
                <a:lnTo>
                  <a:pt x="847026" y="448838"/>
                </a:lnTo>
                <a:lnTo>
                  <a:pt x="850247" y="456857"/>
                </a:lnTo>
                <a:lnTo>
                  <a:pt x="853129" y="464875"/>
                </a:lnTo>
                <a:lnTo>
                  <a:pt x="856012" y="473220"/>
                </a:lnTo>
                <a:lnTo>
                  <a:pt x="858555" y="481402"/>
                </a:lnTo>
                <a:lnTo>
                  <a:pt x="860759" y="489584"/>
                </a:lnTo>
                <a:lnTo>
                  <a:pt x="862963" y="498093"/>
                </a:lnTo>
                <a:lnTo>
                  <a:pt x="864828" y="506603"/>
                </a:lnTo>
                <a:lnTo>
                  <a:pt x="866524" y="515275"/>
                </a:lnTo>
                <a:lnTo>
                  <a:pt x="868219" y="523948"/>
                </a:lnTo>
                <a:lnTo>
                  <a:pt x="869406" y="532457"/>
                </a:lnTo>
                <a:lnTo>
                  <a:pt x="870423" y="541457"/>
                </a:lnTo>
                <a:lnTo>
                  <a:pt x="871101" y="550130"/>
                </a:lnTo>
                <a:lnTo>
                  <a:pt x="871780" y="559130"/>
                </a:lnTo>
                <a:lnTo>
                  <a:pt x="872118" y="568130"/>
                </a:lnTo>
                <a:lnTo>
                  <a:pt x="872288" y="577131"/>
                </a:lnTo>
                <a:lnTo>
                  <a:pt x="872118" y="583349"/>
                </a:lnTo>
                <a:lnTo>
                  <a:pt x="871949" y="589567"/>
                </a:lnTo>
                <a:lnTo>
                  <a:pt x="871780" y="595622"/>
                </a:lnTo>
                <a:lnTo>
                  <a:pt x="871271" y="601676"/>
                </a:lnTo>
                <a:lnTo>
                  <a:pt x="870932" y="607895"/>
                </a:lnTo>
                <a:lnTo>
                  <a:pt x="870254" y="613949"/>
                </a:lnTo>
                <a:lnTo>
                  <a:pt x="869576" y="619840"/>
                </a:lnTo>
                <a:lnTo>
                  <a:pt x="868897" y="625895"/>
                </a:lnTo>
                <a:lnTo>
                  <a:pt x="867880" y="631786"/>
                </a:lnTo>
                <a:lnTo>
                  <a:pt x="866693" y="637677"/>
                </a:lnTo>
                <a:lnTo>
                  <a:pt x="865676" y="643567"/>
                </a:lnTo>
                <a:lnTo>
                  <a:pt x="864489" y="649459"/>
                </a:lnTo>
                <a:lnTo>
                  <a:pt x="863302" y="655350"/>
                </a:lnTo>
                <a:lnTo>
                  <a:pt x="861776" y="661077"/>
                </a:lnTo>
                <a:lnTo>
                  <a:pt x="860250" y="666804"/>
                </a:lnTo>
                <a:lnTo>
                  <a:pt x="858555" y="672532"/>
                </a:lnTo>
                <a:lnTo>
                  <a:pt x="855164" y="683659"/>
                </a:lnTo>
                <a:lnTo>
                  <a:pt x="851264" y="694786"/>
                </a:lnTo>
                <a:lnTo>
                  <a:pt x="846856" y="705750"/>
                </a:lnTo>
                <a:lnTo>
                  <a:pt x="842448" y="716550"/>
                </a:lnTo>
                <a:lnTo>
                  <a:pt x="837361" y="727187"/>
                </a:lnTo>
                <a:lnTo>
                  <a:pt x="831935" y="737496"/>
                </a:lnTo>
                <a:lnTo>
                  <a:pt x="826340" y="747805"/>
                </a:lnTo>
                <a:lnTo>
                  <a:pt x="820236" y="757787"/>
                </a:lnTo>
                <a:lnTo>
                  <a:pt x="820236" y="757951"/>
                </a:lnTo>
                <a:lnTo>
                  <a:pt x="820067" y="758114"/>
                </a:lnTo>
                <a:lnTo>
                  <a:pt x="820067" y="758278"/>
                </a:lnTo>
                <a:lnTo>
                  <a:pt x="819897" y="758606"/>
                </a:lnTo>
                <a:lnTo>
                  <a:pt x="815828" y="765642"/>
                </a:lnTo>
                <a:lnTo>
                  <a:pt x="811929" y="772678"/>
                </a:lnTo>
                <a:lnTo>
                  <a:pt x="807520" y="779387"/>
                </a:lnTo>
                <a:lnTo>
                  <a:pt x="803112" y="785933"/>
                </a:lnTo>
                <a:lnTo>
                  <a:pt x="798534" y="792478"/>
                </a:lnTo>
                <a:lnTo>
                  <a:pt x="793956" y="798860"/>
                </a:lnTo>
                <a:lnTo>
                  <a:pt x="784292" y="811624"/>
                </a:lnTo>
                <a:lnTo>
                  <a:pt x="774628" y="824224"/>
                </a:lnTo>
                <a:lnTo>
                  <a:pt x="764624" y="837152"/>
                </a:lnTo>
                <a:lnTo>
                  <a:pt x="759707" y="843697"/>
                </a:lnTo>
                <a:lnTo>
                  <a:pt x="755130" y="850570"/>
                </a:lnTo>
                <a:lnTo>
                  <a:pt x="750382" y="857443"/>
                </a:lnTo>
                <a:lnTo>
                  <a:pt x="745634" y="864480"/>
                </a:lnTo>
                <a:lnTo>
                  <a:pt x="741057" y="872007"/>
                </a:lnTo>
                <a:lnTo>
                  <a:pt x="736818" y="879698"/>
                </a:lnTo>
                <a:lnTo>
                  <a:pt x="732579" y="887552"/>
                </a:lnTo>
                <a:lnTo>
                  <a:pt x="728340" y="895734"/>
                </a:lnTo>
                <a:lnTo>
                  <a:pt x="724611" y="904407"/>
                </a:lnTo>
                <a:lnTo>
                  <a:pt x="720880" y="913407"/>
                </a:lnTo>
                <a:lnTo>
                  <a:pt x="717489" y="922898"/>
                </a:lnTo>
                <a:lnTo>
                  <a:pt x="714268" y="932717"/>
                </a:lnTo>
                <a:lnTo>
                  <a:pt x="711555" y="943026"/>
                </a:lnTo>
                <a:lnTo>
                  <a:pt x="710029" y="948426"/>
                </a:lnTo>
                <a:lnTo>
                  <a:pt x="708842" y="953826"/>
                </a:lnTo>
                <a:lnTo>
                  <a:pt x="707655" y="959390"/>
                </a:lnTo>
                <a:lnTo>
                  <a:pt x="706638" y="965281"/>
                </a:lnTo>
                <a:lnTo>
                  <a:pt x="705621" y="971171"/>
                </a:lnTo>
                <a:lnTo>
                  <a:pt x="704603" y="977226"/>
                </a:lnTo>
                <a:lnTo>
                  <a:pt x="703586" y="983281"/>
                </a:lnTo>
                <a:lnTo>
                  <a:pt x="702908" y="989663"/>
                </a:lnTo>
                <a:lnTo>
                  <a:pt x="702230" y="996208"/>
                </a:lnTo>
                <a:lnTo>
                  <a:pt x="701721" y="1002754"/>
                </a:lnTo>
                <a:lnTo>
                  <a:pt x="701382" y="1009626"/>
                </a:lnTo>
                <a:lnTo>
                  <a:pt x="700873" y="1016499"/>
                </a:lnTo>
                <a:lnTo>
                  <a:pt x="700704" y="1023863"/>
                </a:lnTo>
                <a:lnTo>
                  <a:pt x="700534" y="1031063"/>
                </a:lnTo>
                <a:lnTo>
                  <a:pt x="700365" y="1033845"/>
                </a:lnTo>
                <a:lnTo>
                  <a:pt x="699856" y="1036791"/>
                </a:lnTo>
                <a:lnTo>
                  <a:pt x="699178" y="1039572"/>
                </a:lnTo>
                <a:lnTo>
                  <a:pt x="698161" y="1042354"/>
                </a:lnTo>
                <a:lnTo>
                  <a:pt x="696804" y="1044645"/>
                </a:lnTo>
                <a:lnTo>
                  <a:pt x="695278" y="1047100"/>
                </a:lnTo>
                <a:lnTo>
                  <a:pt x="693583" y="1049391"/>
                </a:lnTo>
                <a:lnTo>
                  <a:pt x="691548" y="1051354"/>
                </a:lnTo>
                <a:lnTo>
                  <a:pt x="689514" y="1053154"/>
                </a:lnTo>
                <a:lnTo>
                  <a:pt x="687310" y="1054954"/>
                </a:lnTo>
                <a:lnTo>
                  <a:pt x="684766" y="1056264"/>
                </a:lnTo>
                <a:lnTo>
                  <a:pt x="682223" y="1057573"/>
                </a:lnTo>
                <a:lnTo>
                  <a:pt x="679510" y="1058391"/>
                </a:lnTo>
                <a:lnTo>
                  <a:pt x="676628" y="1059209"/>
                </a:lnTo>
                <a:lnTo>
                  <a:pt x="673746" y="1059700"/>
                </a:lnTo>
                <a:lnTo>
                  <a:pt x="670524" y="1059864"/>
                </a:lnTo>
                <a:lnTo>
                  <a:pt x="509791" y="1059864"/>
                </a:lnTo>
                <a:lnTo>
                  <a:pt x="348718" y="1059864"/>
                </a:lnTo>
                <a:lnTo>
                  <a:pt x="345497" y="1059700"/>
                </a:lnTo>
                <a:lnTo>
                  <a:pt x="342615" y="1059209"/>
                </a:lnTo>
                <a:lnTo>
                  <a:pt x="339733" y="1058391"/>
                </a:lnTo>
                <a:lnTo>
                  <a:pt x="337020" y="1057573"/>
                </a:lnTo>
                <a:lnTo>
                  <a:pt x="334477" y="1056264"/>
                </a:lnTo>
                <a:lnTo>
                  <a:pt x="331933" y="1054954"/>
                </a:lnTo>
                <a:lnTo>
                  <a:pt x="329729" y="1053154"/>
                </a:lnTo>
                <a:lnTo>
                  <a:pt x="327525" y="1051354"/>
                </a:lnTo>
                <a:lnTo>
                  <a:pt x="325660" y="1049391"/>
                </a:lnTo>
                <a:lnTo>
                  <a:pt x="323965" y="1047100"/>
                </a:lnTo>
                <a:lnTo>
                  <a:pt x="322438" y="1044809"/>
                </a:lnTo>
                <a:lnTo>
                  <a:pt x="321082" y="1042354"/>
                </a:lnTo>
                <a:lnTo>
                  <a:pt x="320065" y="1039572"/>
                </a:lnTo>
                <a:lnTo>
                  <a:pt x="319386" y="1036954"/>
                </a:lnTo>
                <a:lnTo>
                  <a:pt x="318878" y="1034009"/>
                </a:lnTo>
                <a:lnTo>
                  <a:pt x="318708" y="1031063"/>
                </a:lnTo>
                <a:lnTo>
                  <a:pt x="318539" y="1023863"/>
                </a:lnTo>
                <a:lnTo>
                  <a:pt x="318369" y="1016499"/>
                </a:lnTo>
                <a:lnTo>
                  <a:pt x="318030" y="1009626"/>
                </a:lnTo>
                <a:lnTo>
                  <a:pt x="317521" y="1002754"/>
                </a:lnTo>
                <a:lnTo>
                  <a:pt x="317013" y="996208"/>
                </a:lnTo>
                <a:lnTo>
                  <a:pt x="316335" y="989663"/>
                </a:lnTo>
                <a:lnTo>
                  <a:pt x="315656" y="983281"/>
                </a:lnTo>
                <a:lnTo>
                  <a:pt x="314639" y="977226"/>
                </a:lnTo>
                <a:lnTo>
                  <a:pt x="313622" y="971171"/>
                </a:lnTo>
                <a:lnTo>
                  <a:pt x="312774" y="965281"/>
                </a:lnTo>
                <a:lnTo>
                  <a:pt x="311587" y="959553"/>
                </a:lnTo>
                <a:lnTo>
                  <a:pt x="310400" y="953826"/>
                </a:lnTo>
                <a:lnTo>
                  <a:pt x="309214" y="948426"/>
                </a:lnTo>
                <a:lnTo>
                  <a:pt x="307857" y="943026"/>
                </a:lnTo>
                <a:lnTo>
                  <a:pt x="304975" y="932717"/>
                </a:lnTo>
                <a:lnTo>
                  <a:pt x="301753" y="922898"/>
                </a:lnTo>
                <a:lnTo>
                  <a:pt x="298363" y="913407"/>
                </a:lnTo>
                <a:lnTo>
                  <a:pt x="294632" y="904407"/>
                </a:lnTo>
                <a:lnTo>
                  <a:pt x="290902" y="895734"/>
                </a:lnTo>
                <a:lnTo>
                  <a:pt x="286833" y="887552"/>
                </a:lnTo>
                <a:lnTo>
                  <a:pt x="282425" y="879698"/>
                </a:lnTo>
                <a:lnTo>
                  <a:pt x="278186" y="872007"/>
                </a:lnTo>
                <a:lnTo>
                  <a:pt x="273608" y="864480"/>
                </a:lnTo>
                <a:lnTo>
                  <a:pt x="268861" y="857443"/>
                </a:lnTo>
                <a:lnTo>
                  <a:pt x="264114" y="850570"/>
                </a:lnTo>
                <a:lnTo>
                  <a:pt x="259535" y="843697"/>
                </a:lnTo>
                <a:lnTo>
                  <a:pt x="254618" y="837152"/>
                </a:lnTo>
                <a:lnTo>
                  <a:pt x="244785" y="824224"/>
                </a:lnTo>
                <a:lnTo>
                  <a:pt x="234951" y="811624"/>
                </a:lnTo>
                <a:lnTo>
                  <a:pt x="225286" y="798860"/>
                </a:lnTo>
                <a:lnTo>
                  <a:pt x="220709" y="792478"/>
                </a:lnTo>
                <a:lnTo>
                  <a:pt x="216131" y="785933"/>
                </a:lnTo>
                <a:lnTo>
                  <a:pt x="211722" y="779387"/>
                </a:lnTo>
                <a:lnTo>
                  <a:pt x="207314" y="772678"/>
                </a:lnTo>
                <a:lnTo>
                  <a:pt x="203415" y="765642"/>
                </a:lnTo>
                <a:lnTo>
                  <a:pt x="199346" y="758606"/>
                </a:lnTo>
                <a:lnTo>
                  <a:pt x="199176" y="758278"/>
                </a:lnTo>
                <a:lnTo>
                  <a:pt x="199006" y="758114"/>
                </a:lnTo>
                <a:lnTo>
                  <a:pt x="199176" y="758114"/>
                </a:lnTo>
                <a:lnTo>
                  <a:pt x="199176" y="757951"/>
                </a:lnTo>
                <a:lnTo>
                  <a:pt x="199006" y="757787"/>
                </a:lnTo>
                <a:lnTo>
                  <a:pt x="192902" y="747805"/>
                </a:lnTo>
                <a:lnTo>
                  <a:pt x="187307" y="737496"/>
                </a:lnTo>
                <a:lnTo>
                  <a:pt x="181882" y="727187"/>
                </a:lnTo>
                <a:lnTo>
                  <a:pt x="176796" y="716550"/>
                </a:lnTo>
                <a:lnTo>
                  <a:pt x="172387" y="705750"/>
                </a:lnTo>
                <a:lnTo>
                  <a:pt x="167979" y="694786"/>
                </a:lnTo>
                <a:lnTo>
                  <a:pt x="164079" y="683659"/>
                </a:lnTo>
                <a:lnTo>
                  <a:pt x="160688" y="672532"/>
                </a:lnTo>
                <a:lnTo>
                  <a:pt x="158993" y="666804"/>
                </a:lnTo>
                <a:lnTo>
                  <a:pt x="157467" y="661077"/>
                </a:lnTo>
                <a:lnTo>
                  <a:pt x="156110" y="655350"/>
                </a:lnTo>
                <a:lnTo>
                  <a:pt x="154754" y="649459"/>
                </a:lnTo>
                <a:lnTo>
                  <a:pt x="153567" y="643567"/>
                </a:lnTo>
                <a:lnTo>
                  <a:pt x="152550" y="637677"/>
                </a:lnTo>
                <a:lnTo>
                  <a:pt x="151363" y="631786"/>
                </a:lnTo>
                <a:lnTo>
                  <a:pt x="150515" y="625895"/>
                </a:lnTo>
                <a:lnTo>
                  <a:pt x="149667" y="619840"/>
                </a:lnTo>
                <a:lnTo>
                  <a:pt x="148989" y="613949"/>
                </a:lnTo>
                <a:lnTo>
                  <a:pt x="148311" y="607895"/>
                </a:lnTo>
                <a:lnTo>
                  <a:pt x="147972" y="601676"/>
                </a:lnTo>
                <a:lnTo>
                  <a:pt x="147463" y="595622"/>
                </a:lnTo>
                <a:lnTo>
                  <a:pt x="147294" y="589567"/>
                </a:lnTo>
                <a:lnTo>
                  <a:pt x="147124" y="583349"/>
                </a:lnTo>
                <a:lnTo>
                  <a:pt x="147124" y="577131"/>
                </a:lnTo>
                <a:lnTo>
                  <a:pt x="147124" y="568130"/>
                </a:lnTo>
                <a:lnTo>
                  <a:pt x="147463" y="559130"/>
                </a:lnTo>
                <a:lnTo>
                  <a:pt x="148141" y="550130"/>
                </a:lnTo>
                <a:lnTo>
                  <a:pt x="148819" y="541457"/>
                </a:lnTo>
                <a:lnTo>
                  <a:pt x="149837" y="532457"/>
                </a:lnTo>
                <a:lnTo>
                  <a:pt x="151193" y="523948"/>
                </a:lnTo>
                <a:lnTo>
                  <a:pt x="152719" y="515275"/>
                </a:lnTo>
                <a:lnTo>
                  <a:pt x="154415" y="506603"/>
                </a:lnTo>
                <a:lnTo>
                  <a:pt x="156280" y="498093"/>
                </a:lnTo>
                <a:lnTo>
                  <a:pt x="158484" y="489584"/>
                </a:lnTo>
                <a:lnTo>
                  <a:pt x="160858" y="481402"/>
                </a:lnTo>
                <a:lnTo>
                  <a:pt x="163231" y="473220"/>
                </a:lnTo>
                <a:lnTo>
                  <a:pt x="166114" y="464875"/>
                </a:lnTo>
                <a:lnTo>
                  <a:pt x="168996" y="456857"/>
                </a:lnTo>
                <a:lnTo>
                  <a:pt x="172217" y="448838"/>
                </a:lnTo>
                <a:lnTo>
                  <a:pt x="175439" y="440820"/>
                </a:lnTo>
                <a:lnTo>
                  <a:pt x="178999" y="433129"/>
                </a:lnTo>
                <a:lnTo>
                  <a:pt x="182730" y="425438"/>
                </a:lnTo>
                <a:lnTo>
                  <a:pt x="186629" y="417911"/>
                </a:lnTo>
                <a:lnTo>
                  <a:pt x="190868" y="410383"/>
                </a:lnTo>
                <a:lnTo>
                  <a:pt x="194937" y="403020"/>
                </a:lnTo>
                <a:lnTo>
                  <a:pt x="199515" y="395655"/>
                </a:lnTo>
                <a:lnTo>
                  <a:pt x="204093" y="388619"/>
                </a:lnTo>
                <a:lnTo>
                  <a:pt x="209010" y="381583"/>
                </a:lnTo>
                <a:lnTo>
                  <a:pt x="213757" y="374546"/>
                </a:lnTo>
                <a:lnTo>
                  <a:pt x="219013" y="367673"/>
                </a:lnTo>
                <a:lnTo>
                  <a:pt x="224269" y="361128"/>
                </a:lnTo>
                <a:lnTo>
                  <a:pt x="229864" y="354582"/>
                </a:lnTo>
                <a:lnTo>
                  <a:pt x="235460" y="348200"/>
                </a:lnTo>
                <a:lnTo>
                  <a:pt x="241224" y="341818"/>
                </a:lnTo>
                <a:lnTo>
                  <a:pt x="247158" y="335764"/>
                </a:lnTo>
                <a:lnTo>
                  <a:pt x="253262" y="329710"/>
                </a:lnTo>
                <a:lnTo>
                  <a:pt x="259535" y="323818"/>
                </a:lnTo>
                <a:lnTo>
                  <a:pt x="265809" y="318091"/>
                </a:lnTo>
                <a:lnTo>
                  <a:pt x="272421" y="312528"/>
                </a:lnTo>
                <a:lnTo>
                  <a:pt x="279034" y="307127"/>
                </a:lnTo>
                <a:lnTo>
                  <a:pt x="285816" y="301727"/>
                </a:lnTo>
                <a:lnTo>
                  <a:pt x="292598" y="296818"/>
                </a:lnTo>
                <a:lnTo>
                  <a:pt x="299719" y="291745"/>
                </a:lnTo>
                <a:lnTo>
                  <a:pt x="306840" y="287000"/>
                </a:lnTo>
                <a:lnTo>
                  <a:pt x="314131" y="282254"/>
                </a:lnTo>
                <a:lnTo>
                  <a:pt x="321591" y="277836"/>
                </a:lnTo>
                <a:lnTo>
                  <a:pt x="329220" y="273581"/>
                </a:lnTo>
                <a:lnTo>
                  <a:pt x="336850" y="269491"/>
                </a:lnTo>
                <a:lnTo>
                  <a:pt x="344480" y="265400"/>
                </a:lnTo>
                <a:lnTo>
                  <a:pt x="352279" y="261799"/>
                </a:lnTo>
                <a:lnTo>
                  <a:pt x="360417" y="258036"/>
                </a:lnTo>
                <a:lnTo>
                  <a:pt x="368556" y="254763"/>
                </a:lnTo>
                <a:lnTo>
                  <a:pt x="376695" y="251490"/>
                </a:lnTo>
                <a:lnTo>
                  <a:pt x="385002" y="248545"/>
                </a:lnTo>
                <a:lnTo>
                  <a:pt x="393310" y="245599"/>
                </a:lnTo>
                <a:lnTo>
                  <a:pt x="401788" y="242981"/>
                </a:lnTo>
                <a:lnTo>
                  <a:pt x="410435" y="240363"/>
                </a:lnTo>
                <a:lnTo>
                  <a:pt x="418912" y="238235"/>
                </a:lnTo>
                <a:lnTo>
                  <a:pt x="427729" y="236272"/>
                </a:lnTo>
                <a:lnTo>
                  <a:pt x="436546" y="234308"/>
                </a:lnTo>
                <a:lnTo>
                  <a:pt x="445362" y="232672"/>
                </a:lnTo>
                <a:lnTo>
                  <a:pt x="454518" y="231199"/>
                </a:lnTo>
                <a:lnTo>
                  <a:pt x="463504" y="229890"/>
                </a:lnTo>
                <a:lnTo>
                  <a:pt x="472660" y="228908"/>
                </a:lnTo>
                <a:lnTo>
                  <a:pt x="481646" y="228254"/>
                </a:lnTo>
                <a:lnTo>
                  <a:pt x="490971" y="227599"/>
                </a:lnTo>
                <a:lnTo>
                  <a:pt x="500296" y="227272"/>
                </a:lnTo>
                <a:close/>
                <a:moveTo>
                  <a:pt x="484237" y="0"/>
                </a:moveTo>
                <a:lnTo>
                  <a:pt x="530988" y="0"/>
                </a:lnTo>
                <a:lnTo>
                  <a:pt x="530988" y="117095"/>
                </a:lnTo>
                <a:lnTo>
                  <a:pt x="484237" y="117095"/>
                </a:lnTo>
                <a:close/>
              </a:path>
            </a:pathLst>
          </a:custGeom>
          <a:solidFill>
            <a:srgbClr val="6EAA2C"/>
          </a:solidFill>
          <a:ln>
            <a:noFill/>
          </a:ln>
          <a:extLst/>
        </p:spPr>
        <p:txBody>
          <a:bodyPr lIns="0" tIns="0" rIns="0" bIns="0" anchor="ctr">
            <a:scene3d>
              <a:camera prst="orthographicFront"/>
              <a:lightRig rig="threePt" dir="t"/>
            </a:scene3d>
            <a:sp3d>
              <a:contourClr>
                <a:srgbClr val="FFFFFF"/>
              </a:contourClr>
            </a:sp3d>
          </a:bodyPr>
          <a:lstStyle/>
          <a:p>
            <a:pPr algn="ctr">
              <a:defRPr/>
            </a:pPr>
            <a:endParaRPr lang="zh-CN" altLang="en-US" sz="4400" b="1" dirty="0">
              <a:solidFill>
                <a:srgbClr val="FFFFFF"/>
              </a:solidFill>
              <a:latin typeface="楷体" pitchFamily="49" charset="-122"/>
              <a:ea typeface="楷体" pitchFamily="49" charset="-122"/>
            </a:endParaRPr>
          </a:p>
        </p:txBody>
      </p:sp>
      <p:sp>
        <p:nvSpPr>
          <p:cNvPr id="3076" name="MH_SubTitle_1"/>
          <p:cNvSpPr txBox="1">
            <a:spLocks/>
          </p:cNvSpPr>
          <p:nvPr>
            <p:custDataLst>
              <p:tags r:id="rId3"/>
            </p:custDataLst>
          </p:nvPr>
        </p:nvSpPr>
        <p:spPr bwMode="auto">
          <a:xfrm>
            <a:off x="1071538" y="3565871"/>
            <a:ext cx="2817980" cy="648951"/>
          </a:xfrm>
          <a:prstGeom prst="rect">
            <a:avLst/>
          </a:prstGeom>
          <a:noFill/>
          <a:ln w="9525">
            <a:noFill/>
            <a:miter lim="800000"/>
            <a:headEnd/>
            <a:tailEnd/>
          </a:ln>
        </p:spPr>
        <p:txBody>
          <a:bodyPr lIns="0" tIns="0" rIns="0" bIns="0"/>
          <a:lstStyle/>
          <a:p>
            <a:pPr algn="ctr">
              <a:lnSpc>
                <a:spcPct val="120000"/>
              </a:lnSpc>
            </a:pPr>
            <a:r>
              <a:rPr lang="zh-CN" altLang="en-US" sz="3200" dirty="0" smtClean="0">
                <a:latin typeface="黑体" pitchFamily="49" charset="-122"/>
                <a:ea typeface="黑体" pitchFamily="49" charset="-122"/>
              </a:rPr>
              <a:t>中译英</a:t>
            </a:r>
            <a:endParaRPr lang="zh-CN" altLang="en-US" sz="3200" dirty="0">
              <a:latin typeface="黑体" pitchFamily="49" charset="-122"/>
              <a:ea typeface="黑体" pitchFamily="49" charset="-122"/>
            </a:endParaRPr>
          </a:p>
        </p:txBody>
      </p:sp>
      <p:sp>
        <p:nvSpPr>
          <p:cNvPr id="6" name="MH_Other_2"/>
          <p:cNvSpPr>
            <a:spLocks/>
          </p:cNvSpPr>
          <p:nvPr>
            <p:custDataLst>
              <p:tags r:id="rId4"/>
            </p:custDataLst>
          </p:nvPr>
        </p:nvSpPr>
        <p:spPr bwMode="auto">
          <a:xfrm>
            <a:off x="5489641" y="882979"/>
            <a:ext cx="2238167" cy="2552131"/>
          </a:xfrm>
          <a:custGeom>
            <a:avLst/>
            <a:gdLst>
              <a:gd name="connsiteX0" fmla="*/ 409742 w 1036210"/>
              <a:gd name="connsiteY0" fmla="*/ 1266007 h 1335540"/>
              <a:gd name="connsiteX1" fmla="*/ 609670 w 1036210"/>
              <a:gd name="connsiteY1" fmla="*/ 1266007 h 1335540"/>
              <a:gd name="connsiteX2" fmla="*/ 609670 w 1036210"/>
              <a:gd name="connsiteY2" fmla="*/ 1269632 h 1335540"/>
              <a:gd name="connsiteX3" fmla="*/ 609160 w 1036210"/>
              <a:gd name="connsiteY3" fmla="*/ 1273093 h 1335540"/>
              <a:gd name="connsiteX4" fmla="*/ 608651 w 1036210"/>
              <a:gd name="connsiteY4" fmla="*/ 1276553 h 1335540"/>
              <a:gd name="connsiteX5" fmla="*/ 607801 w 1036210"/>
              <a:gd name="connsiteY5" fmla="*/ 1280013 h 1335540"/>
              <a:gd name="connsiteX6" fmla="*/ 606611 w 1036210"/>
              <a:gd name="connsiteY6" fmla="*/ 1283473 h 1335540"/>
              <a:gd name="connsiteX7" fmla="*/ 605421 w 1036210"/>
              <a:gd name="connsiteY7" fmla="*/ 1286769 h 1335540"/>
              <a:gd name="connsiteX8" fmla="*/ 603720 w 1036210"/>
              <a:gd name="connsiteY8" fmla="*/ 1290064 h 1335540"/>
              <a:gd name="connsiteX9" fmla="*/ 601850 w 1036210"/>
              <a:gd name="connsiteY9" fmla="*/ 1293029 h 1335540"/>
              <a:gd name="connsiteX10" fmla="*/ 599980 w 1036210"/>
              <a:gd name="connsiteY10" fmla="*/ 1296325 h 1335540"/>
              <a:gd name="connsiteX11" fmla="*/ 597600 w 1036210"/>
              <a:gd name="connsiteY11" fmla="*/ 1299126 h 1335540"/>
              <a:gd name="connsiteX12" fmla="*/ 595220 w 1036210"/>
              <a:gd name="connsiteY12" fmla="*/ 1302092 h 1335540"/>
              <a:gd name="connsiteX13" fmla="*/ 592670 w 1036210"/>
              <a:gd name="connsiteY13" fmla="*/ 1304893 h 1335540"/>
              <a:gd name="connsiteX14" fmla="*/ 589950 w 1036210"/>
              <a:gd name="connsiteY14" fmla="*/ 1307694 h 1335540"/>
              <a:gd name="connsiteX15" fmla="*/ 587060 w 1036210"/>
              <a:gd name="connsiteY15" fmla="*/ 1310330 h 1335540"/>
              <a:gd name="connsiteX16" fmla="*/ 583829 w 1036210"/>
              <a:gd name="connsiteY16" fmla="*/ 1312802 h 1335540"/>
              <a:gd name="connsiteX17" fmla="*/ 580599 w 1036210"/>
              <a:gd name="connsiteY17" fmla="*/ 1315274 h 1335540"/>
              <a:gd name="connsiteX18" fmla="*/ 577029 w 1036210"/>
              <a:gd name="connsiteY18" fmla="*/ 1317580 h 1335540"/>
              <a:gd name="connsiteX19" fmla="*/ 573459 w 1036210"/>
              <a:gd name="connsiteY19" fmla="*/ 1319722 h 1335540"/>
              <a:gd name="connsiteX20" fmla="*/ 569549 w 1036210"/>
              <a:gd name="connsiteY20" fmla="*/ 1321864 h 1335540"/>
              <a:gd name="connsiteX21" fmla="*/ 565639 w 1036210"/>
              <a:gd name="connsiteY21" fmla="*/ 1323677 h 1335540"/>
              <a:gd name="connsiteX22" fmla="*/ 561729 w 1036210"/>
              <a:gd name="connsiteY22" fmla="*/ 1325654 h 1335540"/>
              <a:gd name="connsiteX23" fmla="*/ 557478 w 1036210"/>
              <a:gd name="connsiteY23" fmla="*/ 1327302 h 1335540"/>
              <a:gd name="connsiteX24" fmla="*/ 553058 w 1036210"/>
              <a:gd name="connsiteY24" fmla="*/ 1328785 h 1335540"/>
              <a:gd name="connsiteX25" fmla="*/ 548638 w 1036210"/>
              <a:gd name="connsiteY25" fmla="*/ 1330103 h 1335540"/>
              <a:gd name="connsiteX26" fmla="*/ 544048 w 1036210"/>
              <a:gd name="connsiteY26" fmla="*/ 1331256 h 1335540"/>
              <a:gd name="connsiteX27" fmla="*/ 539458 w 1036210"/>
              <a:gd name="connsiteY27" fmla="*/ 1332574 h 1335540"/>
              <a:gd name="connsiteX28" fmla="*/ 534697 w 1036210"/>
              <a:gd name="connsiteY28" fmla="*/ 1333398 h 1335540"/>
              <a:gd name="connsiteX29" fmla="*/ 529937 w 1036210"/>
              <a:gd name="connsiteY29" fmla="*/ 1334222 h 1335540"/>
              <a:gd name="connsiteX30" fmla="*/ 525007 w 1036210"/>
              <a:gd name="connsiteY30" fmla="*/ 1334881 h 1335540"/>
              <a:gd name="connsiteX31" fmla="*/ 519907 w 1036210"/>
              <a:gd name="connsiteY31" fmla="*/ 1335211 h 1335540"/>
              <a:gd name="connsiteX32" fmla="*/ 514806 w 1036210"/>
              <a:gd name="connsiteY32" fmla="*/ 1335540 h 1335540"/>
              <a:gd name="connsiteX33" fmla="*/ 509876 w 1036210"/>
              <a:gd name="connsiteY33" fmla="*/ 1335540 h 1335540"/>
              <a:gd name="connsiteX34" fmla="*/ 504606 w 1036210"/>
              <a:gd name="connsiteY34" fmla="*/ 1335540 h 1335540"/>
              <a:gd name="connsiteX35" fmla="*/ 499506 w 1036210"/>
              <a:gd name="connsiteY35" fmla="*/ 1335211 h 1335540"/>
              <a:gd name="connsiteX36" fmla="*/ 494406 w 1036210"/>
              <a:gd name="connsiteY36" fmla="*/ 1334881 h 1335540"/>
              <a:gd name="connsiteX37" fmla="*/ 489475 w 1036210"/>
              <a:gd name="connsiteY37" fmla="*/ 1334222 h 1335540"/>
              <a:gd name="connsiteX38" fmla="*/ 484715 w 1036210"/>
              <a:gd name="connsiteY38" fmla="*/ 1333398 h 1335540"/>
              <a:gd name="connsiteX39" fmla="*/ 479955 w 1036210"/>
              <a:gd name="connsiteY39" fmla="*/ 1332574 h 1335540"/>
              <a:gd name="connsiteX40" fmla="*/ 475365 w 1036210"/>
              <a:gd name="connsiteY40" fmla="*/ 1331256 h 1335540"/>
              <a:gd name="connsiteX41" fmla="*/ 470774 w 1036210"/>
              <a:gd name="connsiteY41" fmla="*/ 1330103 h 1335540"/>
              <a:gd name="connsiteX42" fmla="*/ 466354 w 1036210"/>
              <a:gd name="connsiteY42" fmla="*/ 1328785 h 1335540"/>
              <a:gd name="connsiteX43" fmla="*/ 462104 w 1036210"/>
              <a:gd name="connsiteY43" fmla="*/ 1327302 h 1335540"/>
              <a:gd name="connsiteX44" fmla="*/ 457854 w 1036210"/>
              <a:gd name="connsiteY44" fmla="*/ 1325654 h 1335540"/>
              <a:gd name="connsiteX45" fmla="*/ 453774 w 1036210"/>
              <a:gd name="connsiteY45" fmla="*/ 1323677 h 1335540"/>
              <a:gd name="connsiteX46" fmla="*/ 449864 w 1036210"/>
              <a:gd name="connsiteY46" fmla="*/ 1321864 h 1335540"/>
              <a:gd name="connsiteX47" fmla="*/ 445954 w 1036210"/>
              <a:gd name="connsiteY47" fmla="*/ 1319722 h 1335540"/>
              <a:gd name="connsiteX48" fmla="*/ 442383 w 1036210"/>
              <a:gd name="connsiteY48" fmla="*/ 1317580 h 1335540"/>
              <a:gd name="connsiteX49" fmla="*/ 438983 w 1036210"/>
              <a:gd name="connsiteY49" fmla="*/ 1315274 h 1335540"/>
              <a:gd name="connsiteX50" fmla="*/ 435753 w 1036210"/>
              <a:gd name="connsiteY50" fmla="*/ 1312802 h 1335540"/>
              <a:gd name="connsiteX51" fmla="*/ 432523 w 1036210"/>
              <a:gd name="connsiteY51" fmla="*/ 1310330 h 1335540"/>
              <a:gd name="connsiteX52" fmla="*/ 429633 w 1036210"/>
              <a:gd name="connsiteY52" fmla="*/ 1307694 h 1335540"/>
              <a:gd name="connsiteX53" fmla="*/ 426743 w 1036210"/>
              <a:gd name="connsiteY53" fmla="*/ 1304893 h 1335540"/>
              <a:gd name="connsiteX54" fmla="*/ 424192 w 1036210"/>
              <a:gd name="connsiteY54" fmla="*/ 1302092 h 1335540"/>
              <a:gd name="connsiteX55" fmla="*/ 421812 w 1036210"/>
              <a:gd name="connsiteY55" fmla="*/ 1299126 h 1335540"/>
              <a:gd name="connsiteX56" fmla="*/ 419432 w 1036210"/>
              <a:gd name="connsiteY56" fmla="*/ 1296325 h 1335540"/>
              <a:gd name="connsiteX57" fmla="*/ 417563 w 1036210"/>
              <a:gd name="connsiteY57" fmla="*/ 1293029 h 1335540"/>
              <a:gd name="connsiteX58" fmla="*/ 415862 w 1036210"/>
              <a:gd name="connsiteY58" fmla="*/ 1290064 h 1335540"/>
              <a:gd name="connsiteX59" fmla="*/ 414162 w 1036210"/>
              <a:gd name="connsiteY59" fmla="*/ 1286769 h 1335540"/>
              <a:gd name="connsiteX60" fmla="*/ 412802 w 1036210"/>
              <a:gd name="connsiteY60" fmla="*/ 1283473 h 1335540"/>
              <a:gd name="connsiteX61" fmla="*/ 411612 w 1036210"/>
              <a:gd name="connsiteY61" fmla="*/ 1280013 h 1335540"/>
              <a:gd name="connsiteX62" fmla="*/ 410762 w 1036210"/>
              <a:gd name="connsiteY62" fmla="*/ 1276553 h 1335540"/>
              <a:gd name="connsiteX63" fmla="*/ 410252 w 1036210"/>
              <a:gd name="connsiteY63" fmla="*/ 1273093 h 1335540"/>
              <a:gd name="connsiteX64" fmla="*/ 409912 w 1036210"/>
              <a:gd name="connsiteY64" fmla="*/ 1269632 h 1335540"/>
              <a:gd name="connsiteX65" fmla="*/ 376299 w 1036210"/>
              <a:gd name="connsiteY65" fmla="*/ 1180932 h 1335540"/>
              <a:gd name="connsiteX66" fmla="*/ 643113 w 1036210"/>
              <a:gd name="connsiteY66" fmla="*/ 1180932 h 1335540"/>
              <a:gd name="connsiteX67" fmla="*/ 646326 w 1036210"/>
              <a:gd name="connsiteY67" fmla="*/ 1181097 h 1335540"/>
              <a:gd name="connsiteX68" fmla="*/ 649539 w 1036210"/>
              <a:gd name="connsiteY68" fmla="*/ 1181592 h 1335540"/>
              <a:gd name="connsiteX69" fmla="*/ 652582 w 1036210"/>
              <a:gd name="connsiteY69" fmla="*/ 1182251 h 1335540"/>
              <a:gd name="connsiteX70" fmla="*/ 655456 w 1036210"/>
              <a:gd name="connsiteY70" fmla="*/ 1183405 h 1335540"/>
              <a:gd name="connsiteX71" fmla="*/ 658162 w 1036210"/>
              <a:gd name="connsiteY71" fmla="*/ 1184560 h 1335540"/>
              <a:gd name="connsiteX72" fmla="*/ 661036 w 1036210"/>
              <a:gd name="connsiteY72" fmla="*/ 1186209 h 1335540"/>
              <a:gd name="connsiteX73" fmla="*/ 663403 w 1036210"/>
              <a:gd name="connsiteY73" fmla="*/ 1188023 h 1335540"/>
              <a:gd name="connsiteX74" fmla="*/ 665601 w 1036210"/>
              <a:gd name="connsiteY74" fmla="*/ 1190002 h 1335540"/>
              <a:gd name="connsiteX75" fmla="*/ 667799 w 1036210"/>
              <a:gd name="connsiteY75" fmla="*/ 1192311 h 1335540"/>
              <a:gd name="connsiteX76" fmla="*/ 669490 w 1036210"/>
              <a:gd name="connsiteY76" fmla="*/ 1194619 h 1335540"/>
              <a:gd name="connsiteX77" fmla="*/ 671012 w 1036210"/>
              <a:gd name="connsiteY77" fmla="*/ 1197093 h 1335540"/>
              <a:gd name="connsiteX78" fmla="*/ 672365 w 1036210"/>
              <a:gd name="connsiteY78" fmla="*/ 1199896 h 1335540"/>
              <a:gd name="connsiteX79" fmla="*/ 673548 w 1036210"/>
              <a:gd name="connsiteY79" fmla="*/ 1202700 h 1335540"/>
              <a:gd name="connsiteX80" fmla="*/ 674394 w 1036210"/>
              <a:gd name="connsiteY80" fmla="*/ 1205668 h 1335540"/>
              <a:gd name="connsiteX81" fmla="*/ 674732 w 1036210"/>
              <a:gd name="connsiteY81" fmla="*/ 1208801 h 1335540"/>
              <a:gd name="connsiteX82" fmla="*/ 674901 w 1036210"/>
              <a:gd name="connsiteY82" fmla="*/ 1211935 h 1335540"/>
              <a:gd name="connsiteX83" fmla="*/ 674732 w 1036210"/>
              <a:gd name="connsiteY83" fmla="*/ 1215068 h 1335540"/>
              <a:gd name="connsiteX84" fmla="*/ 674394 w 1036210"/>
              <a:gd name="connsiteY84" fmla="*/ 1218201 h 1335540"/>
              <a:gd name="connsiteX85" fmla="*/ 673548 w 1036210"/>
              <a:gd name="connsiteY85" fmla="*/ 1221169 h 1335540"/>
              <a:gd name="connsiteX86" fmla="*/ 672365 w 1036210"/>
              <a:gd name="connsiteY86" fmla="*/ 1224138 h 1335540"/>
              <a:gd name="connsiteX87" fmla="*/ 671012 w 1036210"/>
              <a:gd name="connsiteY87" fmla="*/ 1226776 h 1335540"/>
              <a:gd name="connsiteX88" fmla="*/ 669490 w 1036210"/>
              <a:gd name="connsiteY88" fmla="*/ 1229415 h 1335540"/>
              <a:gd name="connsiteX89" fmla="*/ 667799 w 1036210"/>
              <a:gd name="connsiteY89" fmla="*/ 1231724 h 1335540"/>
              <a:gd name="connsiteX90" fmla="*/ 665601 w 1036210"/>
              <a:gd name="connsiteY90" fmla="*/ 1233867 h 1335540"/>
              <a:gd name="connsiteX91" fmla="*/ 663403 w 1036210"/>
              <a:gd name="connsiteY91" fmla="*/ 1236011 h 1335540"/>
              <a:gd name="connsiteX92" fmla="*/ 661036 w 1036210"/>
              <a:gd name="connsiteY92" fmla="*/ 1237660 h 1335540"/>
              <a:gd name="connsiteX93" fmla="*/ 658162 w 1036210"/>
              <a:gd name="connsiteY93" fmla="*/ 1239144 h 1335540"/>
              <a:gd name="connsiteX94" fmla="*/ 655456 w 1036210"/>
              <a:gd name="connsiteY94" fmla="*/ 1240464 h 1335540"/>
              <a:gd name="connsiteX95" fmla="*/ 652582 w 1036210"/>
              <a:gd name="connsiteY95" fmla="*/ 1241618 h 1335540"/>
              <a:gd name="connsiteX96" fmla="*/ 649539 w 1036210"/>
              <a:gd name="connsiteY96" fmla="*/ 1242443 h 1335540"/>
              <a:gd name="connsiteX97" fmla="*/ 646326 w 1036210"/>
              <a:gd name="connsiteY97" fmla="*/ 1242938 h 1335540"/>
              <a:gd name="connsiteX98" fmla="*/ 643113 w 1036210"/>
              <a:gd name="connsiteY98" fmla="*/ 1243102 h 1335540"/>
              <a:gd name="connsiteX99" fmla="*/ 376299 w 1036210"/>
              <a:gd name="connsiteY99" fmla="*/ 1243102 h 1335540"/>
              <a:gd name="connsiteX100" fmla="*/ 373086 w 1036210"/>
              <a:gd name="connsiteY100" fmla="*/ 1242938 h 1335540"/>
              <a:gd name="connsiteX101" fmla="*/ 369873 w 1036210"/>
              <a:gd name="connsiteY101" fmla="*/ 1242443 h 1335540"/>
              <a:gd name="connsiteX102" fmla="*/ 366830 w 1036210"/>
              <a:gd name="connsiteY102" fmla="*/ 1241618 h 1335540"/>
              <a:gd name="connsiteX103" fmla="*/ 363956 w 1036210"/>
              <a:gd name="connsiteY103" fmla="*/ 1240464 h 1335540"/>
              <a:gd name="connsiteX104" fmla="*/ 361250 w 1036210"/>
              <a:gd name="connsiteY104" fmla="*/ 1239144 h 1335540"/>
              <a:gd name="connsiteX105" fmla="*/ 358545 w 1036210"/>
              <a:gd name="connsiteY105" fmla="*/ 1237660 h 1335540"/>
              <a:gd name="connsiteX106" fmla="*/ 356009 w 1036210"/>
              <a:gd name="connsiteY106" fmla="*/ 1236011 h 1335540"/>
              <a:gd name="connsiteX107" fmla="*/ 353811 w 1036210"/>
              <a:gd name="connsiteY107" fmla="*/ 1233867 h 1335540"/>
              <a:gd name="connsiteX108" fmla="*/ 351781 w 1036210"/>
              <a:gd name="connsiteY108" fmla="*/ 1231724 h 1335540"/>
              <a:gd name="connsiteX109" fmla="*/ 349921 w 1036210"/>
              <a:gd name="connsiteY109" fmla="*/ 1229415 h 1335540"/>
              <a:gd name="connsiteX110" fmla="*/ 348400 w 1036210"/>
              <a:gd name="connsiteY110" fmla="*/ 1226776 h 1335540"/>
              <a:gd name="connsiteX111" fmla="*/ 346878 w 1036210"/>
              <a:gd name="connsiteY111" fmla="*/ 1224138 h 1335540"/>
              <a:gd name="connsiteX112" fmla="*/ 345864 w 1036210"/>
              <a:gd name="connsiteY112" fmla="*/ 1221169 h 1335540"/>
              <a:gd name="connsiteX113" fmla="*/ 345018 w 1036210"/>
              <a:gd name="connsiteY113" fmla="*/ 1218201 h 1335540"/>
              <a:gd name="connsiteX114" fmla="*/ 344680 w 1036210"/>
              <a:gd name="connsiteY114" fmla="*/ 1215068 h 1335540"/>
              <a:gd name="connsiteX115" fmla="*/ 344511 w 1036210"/>
              <a:gd name="connsiteY115" fmla="*/ 1211935 h 1335540"/>
              <a:gd name="connsiteX116" fmla="*/ 344680 w 1036210"/>
              <a:gd name="connsiteY116" fmla="*/ 1208801 h 1335540"/>
              <a:gd name="connsiteX117" fmla="*/ 345018 w 1036210"/>
              <a:gd name="connsiteY117" fmla="*/ 1205668 h 1335540"/>
              <a:gd name="connsiteX118" fmla="*/ 345864 w 1036210"/>
              <a:gd name="connsiteY118" fmla="*/ 1202700 h 1335540"/>
              <a:gd name="connsiteX119" fmla="*/ 346878 w 1036210"/>
              <a:gd name="connsiteY119" fmla="*/ 1199896 h 1335540"/>
              <a:gd name="connsiteX120" fmla="*/ 348400 w 1036210"/>
              <a:gd name="connsiteY120" fmla="*/ 1197093 h 1335540"/>
              <a:gd name="connsiteX121" fmla="*/ 349921 w 1036210"/>
              <a:gd name="connsiteY121" fmla="*/ 1194619 h 1335540"/>
              <a:gd name="connsiteX122" fmla="*/ 351781 w 1036210"/>
              <a:gd name="connsiteY122" fmla="*/ 1192311 h 1335540"/>
              <a:gd name="connsiteX123" fmla="*/ 353811 w 1036210"/>
              <a:gd name="connsiteY123" fmla="*/ 1190002 h 1335540"/>
              <a:gd name="connsiteX124" fmla="*/ 356009 w 1036210"/>
              <a:gd name="connsiteY124" fmla="*/ 1188023 h 1335540"/>
              <a:gd name="connsiteX125" fmla="*/ 358545 w 1036210"/>
              <a:gd name="connsiteY125" fmla="*/ 1186209 h 1335540"/>
              <a:gd name="connsiteX126" fmla="*/ 361250 w 1036210"/>
              <a:gd name="connsiteY126" fmla="*/ 1184560 h 1335540"/>
              <a:gd name="connsiteX127" fmla="*/ 363956 w 1036210"/>
              <a:gd name="connsiteY127" fmla="*/ 1183405 h 1335540"/>
              <a:gd name="connsiteX128" fmla="*/ 366830 w 1036210"/>
              <a:gd name="connsiteY128" fmla="*/ 1182251 h 1335540"/>
              <a:gd name="connsiteX129" fmla="*/ 369873 w 1036210"/>
              <a:gd name="connsiteY129" fmla="*/ 1181592 h 1335540"/>
              <a:gd name="connsiteX130" fmla="*/ 373086 w 1036210"/>
              <a:gd name="connsiteY130" fmla="*/ 1181097 h 1335540"/>
              <a:gd name="connsiteX131" fmla="*/ 376299 w 1036210"/>
              <a:gd name="connsiteY131" fmla="*/ 1099129 h 1335540"/>
              <a:gd name="connsiteX132" fmla="*/ 643113 w 1036210"/>
              <a:gd name="connsiteY132" fmla="*/ 1099129 h 1335540"/>
              <a:gd name="connsiteX133" fmla="*/ 646326 w 1036210"/>
              <a:gd name="connsiteY133" fmla="*/ 1099294 h 1335540"/>
              <a:gd name="connsiteX134" fmla="*/ 649539 w 1036210"/>
              <a:gd name="connsiteY134" fmla="*/ 1099625 h 1335540"/>
              <a:gd name="connsiteX135" fmla="*/ 652582 w 1036210"/>
              <a:gd name="connsiteY135" fmla="*/ 1100452 h 1335540"/>
              <a:gd name="connsiteX136" fmla="*/ 655456 w 1036210"/>
              <a:gd name="connsiteY136" fmla="*/ 1101609 h 1335540"/>
              <a:gd name="connsiteX137" fmla="*/ 658162 w 1036210"/>
              <a:gd name="connsiteY137" fmla="*/ 1102932 h 1335540"/>
              <a:gd name="connsiteX138" fmla="*/ 661036 w 1036210"/>
              <a:gd name="connsiteY138" fmla="*/ 1104420 h 1335540"/>
              <a:gd name="connsiteX139" fmla="*/ 663403 w 1036210"/>
              <a:gd name="connsiteY139" fmla="*/ 1106239 h 1335540"/>
              <a:gd name="connsiteX140" fmla="*/ 665601 w 1036210"/>
              <a:gd name="connsiteY140" fmla="*/ 1108223 h 1335540"/>
              <a:gd name="connsiteX141" fmla="*/ 667799 w 1036210"/>
              <a:gd name="connsiteY141" fmla="*/ 1110373 h 1335540"/>
              <a:gd name="connsiteX142" fmla="*/ 669490 w 1036210"/>
              <a:gd name="connsiteY142" fmla="*/ 1112853 h 1335540"/>
              <a:gd name="connsiteX143" fmla="*/ 671012 w 1036210"/>
              <a:gd name="connsiteY143" fmla="*/ 1115498 h 1335540"/>
              <a:gd name="connsiteX144" fmla="*/ 672365 w 1036210"/>
              <a:gd name="connsiteY144" fmla="*/ 1118144 h 1335540"/>
              <a:gd name="connsiteX145" fmla="*/ 673548 w 1036210"/>
              <a:gd name="connsiteY145" fmla="*/ 1120955 h 1335540"/>
              <a:gd name="connsiteX146" fmla="*/ 674394 w 1036210"/>
              <a:gd name="connsiteY146" fmla="*/ 1123931 h 1335540"/>
              <a:gd name="connsiteX147" fmla="*/ 674732 w 1036210"/>
              <a:gd name="connsiteY147" fmla="*/ 1127072 h 1335540"/>
              <a:gd name="connsiteX148" fmla="*/ 674901 w 1036210"/>
              <a:gd name="connsiteY148" fmla="*/ 1130214 h 1335540"/>
              <a:gd name="connsiteX149" fmla="*/ 674732 w 1036210"/>
              <a:gd name="connsiteY149" fmla="*/ 1133521 h 1335540"/>
              <a:gd name="connsiteX150" fmla="*/ 674394 w 1036210"/>
              <a:gd name="connsiteY150" fmla="*/ 1136497 h 1335540"/>
              <a:gd name="connsiteX151" fmla="*/ 673548 w 1036210"/>
              <a:gd name="connsiteY151" fmla="*/ 1139474 h 1335540"/>
              <a:gd name="connsiteX152" fmla="*/ 672365 w 1036210"/>
              <a:gd name="connsiteY152" fmla="*/ 1142284 h 1335540"/>
              <a:gd name="connsiteX153" fmla="*/ 671012 w 1036210"/>
              <a:gd name="connsiteY153" fmla="*/ 1145095 h 1335540"/>
              <a:gd name="connsiteX154" fmla="*/ 669490 w 1036210"/>
              <a:gd name="connsiteY154" fmla="*/ 1147575 h 1335540"/>
              <a:gd name="connsiteX155" fmla="*/ 667799 w 1036210"/>
              <a:gd name="connsiteY155" fmla="*/ 1150221 h 1335540"/>
              <a:gd name="connsiteX156" fmla="*/ 665601 w 1036210"/>
              <a:gd name="connsiteY156" fmla="*/ 1152371 h 1335540"/>
              <a:gd name="connsiteX157" fmla="*/ 663403 w 1036210"/>
              <a:gd name="connsiteY157" fmla="*/ 1154189 h 1335540"/>
              <a:gd name="connsiteX158" fmla="*/ 661036 w 1036210"/>
              <a:gd name="connsiteY158" fmla="*/ 1156008 h 1335540"/>
              <a:gd name="connsiteX159" fmla="*/ 658162 w 1036210"/>
              <a:gd name="connsiteY159" fmla="*/ 1157662 h 1335540"/>
              <a:gd name="connsiteX160" fmla="*/ 655456 w 1036210"/>
              <a:gd name="connsiteY160" fmla="*/ 1158985 h 1335540"/>
              <a:gd name="connsiteX161" fmla="*/ 652582 w 1036210"/>
              <a:gd name="connsiteY161" fmla="*/ 1159977 h 1335540"/>
              <a:gd name="connsiteX162" fmla="*/ 649539 w 1036210"/>
              <a:gd name="connsiteY162" fmla="*/ 1160638 h 1335540"/>
              <a:gd name="connsiteX163" fmla="*/ 646326 w 1036210"/>
              <a:gd name="connsiteY163" fmla="*/ 1161134 h 1335540"/>
              <a:gd name="connsiteX164" fmla="*/ 643113 w 1036210"/>
              <a:gd name="connsiteY164" fmla="*/ 1161299 h 1335540"/>
              <a:gd name="connsiteX165" fmla="*/ 376299 w 1036210"/>
              <a:gd name="connsiteY165" fmla="*/ 1161299 h 1335540"/>
              <a:gd name="connsiteX166" fmla="*/ 373086 w 1036210"/>
              <a:gd name="connsiteY166" fmla="*/ 1161134 h 1335540"/>
              <a:gd name="connsiteX167" fmla="*/ 369873 w 1036210"/>
              <a:gd name="connsiteY167" fmla="*/ 1160638 h 1335540"/>
              <a:gd name="connsiteX168" fmla="*/ 366830 w 1036210"/>
              <a:gd name="connsiteY168" fmla="*/ 1159977 h 1335540"/>
              <a:gd name="connsiteX169" fmla="*/ 363956 w 1036210"/>
              <a:gd name="connsiteY169" fmla="*/ 1158985 h 1335540"/>
              <a:gd name="connsiteX170" fmla="*/ 361250 w 1036210"/>
              <a:gd name="connsiteY170" fmla="*/ 1157662 h 1335540"/>
              <a:gd name="connsiteX171" fmla="*/ 358545 w 1036210"/>
              <a:gd name="connsiteY171" fmla="*/ 1156008 h 1335540"/>
              <a:gd name="connsiteX172" fmla="*/ 356009 w 1036210"/>
              <a:gd name="connsiteY172" fmla="*/ 1154189 h 1335540"/>
              <a:gd name="connsiteX173" fmla="*/ 353811 w 1036210"/>
              <a:gd name="connsiteY173" fmla="*/ 1152371 h 1335540"/>
              <a:gd name="connsiteX174" fmla="*/ 351781 w 1036210"/>
              <a:gd name="connsiteY174" fmla="*/ 1150221 h 1335540"/>
              <a:gd name="connsiteX175" fmla="*/ 349921 w 1036210"/>
              <a:gd name="connsiteY175" fmla="*/ 1147575 h 1335540"/>
              <a:gd name="connsiteX176" fmla="*/ 348400 w 1036210"/>
              <a:gd name="connsiteY176" fmla="*/ 1145095 h 1335540"/>
              <a:gd name="connsiteX177" fmla="*/ 346878 w 1036210"/>
              <a:gd name="connsiteY177" fmla="*/ 1142284 h 1335540"/>
              <a:gd name="connsiteX178" fmla="*/ 345864 w 1036210"/>
              <a:gd name="connsiteY178" fmla="*/ 1139474 h 1335540"/>
              <a:gd name="connsiteX179" fmla="*/ 345018 w 1036210"/>
              <a:gd name="connsiteY179" fmla="*/ 1136497 h 1335540"/>
              <a:gd name="connsiteX180" fmla="*/ 344680 w 1036210"/>
              <a:gd name="connsiteY180" fmla="*/ 1133521 h 1335540"/>
              <a:gd name="connsiteX181" fmla="*/ 344511 w 1036210"/>
              <a:gd name="connsiteY181" fmla="*/ 1130214 h 1335540"/>
              <a:gd name="connsiteX182" fmla="*/ 344680 w 1036210"/>
              <a:gd name="connsiteY182" fmla="*/ 1127072 h 1335540"/>
              <a:gd name="connsiteX183" fmla="*/ 345018 w 1036210"/>
              <a:gd name="connsiteY183" fmla="*/ 1123931 h 1335540"/>
              <a:gd name="connsiteX184" fmla="*/ 345864 w 1036210"/>
              <a:gd name="connsiteY184" fmla="*/ 1120955 h 1335540"/>
              <a:gd name="connsiteX185" fmla="*/ 346878 w 1036210"/>
              <a:gd name="connsiteY185" fmla="*/ 1118144 h 1335540"/>
              <a:gd name="connsiteX186" fmla="*/ 348400 w 1036210"/>
              <a:gd name="connsiteY186" fmla="*/ 1115498 h 1335540"/>
              <a:gd name="connsiteX187" fmla="*/ 349921 w 1036210"/>
              <a:gd name="connsiteY187" fmla="*/ 1112853 h 1335540"/>
              <a:gd name="connsiteX188" fmla="*/ 351781 w 1036210"/>
              <a:gd name="connsiteY188" fmla="*/ 1110373 h 1335540"/>
              <a:gd name="connsiteX189" fmla="*/ 353811 w 1036210"/>
              <a:gd name="connsiteY189" fmla="*/ 1108223 h 1335540"/>
              <a:gd name="connsiteX190" fmla="*/ 356009 w 1036210"/>
              <a:gd name="connsiteY190" fmla="*/ 1106239 h 1335540"/>
              <a:gd name="connsiteX191" fmla="*/ 358545 w 1036210"/>
              <a:gd name="connsiteY191" fmla="*/ 1104420 h 1335540"/>
              <a:gd name="connsiteX192" fmla="*/ 361250 w 1036210"/>
              <a:gd name="connsiteY192" fmla="*/ 1102932 h 1335540"/>
              <a:gd name="connsiteX193" fmla="*/ 363956 w 1036210"/>
              <a:gd name="connsiteY193" fmla="*/ 1101609 h 1335540"/>
              <a:gd name="connsiteX194" fmla="*/ 366830 w 1036210"/>
              <a:gd name="connsiteY194" fmla="*/ 1100452 h 1335540"/>
              <a:gd name="connsiteX195" fmla="*/ 369873 w 1036210"/>
              <a:gd name="connsiteY195" fmla="*/ 1099625 h 1335540"/>
              <a:gd name="connsiteX196" fmla="*/ 373086 w 1036210"/>
              <a:gd name="connsiteY196" fmla="*/ 1099294 h 1335540"/>
              <a:gd name="connsiteX197" fmla="*/ 796620 w 1036210"/>
              <a:gd name="connsiteY197" fmla="*/ 749272 h 1335540"/>
              <a:gd name="connsiteX198" fmla="*/ 796577 w 1036210"/>
              <a:gd name="connsiteY198" fmla="*/ 749886 h 1335540"/>
              <a:gd name="connsiteX199" fmla="*/ 796239 w 1036210"/>
              <a:gd name="connsiteY199" fmla="*/ 752176 h 1335540"/>
              <a:gd name="connsiteX200" fmla="*/ 795731 w 1036210"/>
              <a:gd name="connsiteY200" fmla="*/ 753811 h 1335540"/>
              <a:gd name="connsiteX201" fmla="*/ 795392 w 1036210"/>
              <a:gd name="connsiteY201" fmla="*/ 754466 h 1335540"/>
              <a:gd name="connsiteX202" fmla="*/ 795053 w 1036210"/>
              <a:gd name="connsiteY202" fmla="*/ 754956 h 1335540"/>
              <a:gd name="connsiteX203" fmla="*/ 794884 w 1036210"/>
              <a:gd name="connsiteY203" fmla="*/ 755120 h 1335540"/>
              <a:gd name="connsiteX204" fmla="*/ 794037 w 1036210"/>
              <a:gd name="connsiteY204" fmla="*/ 756592 h 1335540"/>
              <a:gd name="connsiteX205" fmla="*/ 793190 w 1036210"/>
              <a:gd name="connsiteY205" fmla="*/ 757573 h 1335540"/>
              <a:gd name="connsiteX206" fmla="*/ 794545 w 1036210"/>
              <a:gd name="connsiteY206" fmla="*/ 755283 h 1335540"/>
              <a:gd name="connsiteX207" fmla="*/ 795561 w 1036210"/>
              <a:gd name="connsiteY207" fmla="*/ 753157 h 1335540"/>
              <a:gd name="connsiteX208" fmla="*/ 796239 w 1036210"/>
              <a:gd name="connsiteY208" fmla="*/ 751358 h 1335540"/>
              <a:gd name="connsiteX209" fmla="*/ 796577 w 1036210"/>
              <a:gd name="connsiteY209" fmla="*/ 749559 h 1335540"/>
              <a:gd name="connsiteX210" fmla="*/ 796747 w 1036210"/>
              <a:gd name="connsiteY210" fmla="*/ 747269 h 1335540"/>
              <a:gd name="connsiteX211" fmla="*/ 796916 w 1036210"/>
              <a:gd name="connsiteY211" fmla="*/ 747596 h 1335540"/>
              <a:gd name="connsiteX212" fmla="*/ 796747 w 1036210"/>
              <a:gd name="connsiteY212" fmla="*/ 748414 h 1335540"/>
              <a:gd name="connsiteX213" fmla="*/ 796620 w 1036210"/>
              <a:gd name="connsiteY213" fmla="*/ 749272 h 1335540"/>
              <a:gd name="connsiteX214" fmla="*/ 796747 w 1036210"/>
              <a:gd name="connsiteY214" fmla="*/ 747432 h 1335540"/>
              <a:gd name="connsiteX215" fmla="*/ 767594 w 1036210"/>
              <a:gd name="connsiteY215" fmla="*/ 747128 h 1335540"/>
              <a:gd name="connsiteX216" fmla="*/ 767449 w 1036210"/>
              <a:gd name="connsiteY216" fmla="*/ 749231 h 1335540"/>
              <a:gd name="connsiteX217" fmla="*/ 767449 w 1036210"/>
              <a:gd name="connsiteY217" fmla="*/ 749068 h 1335540"/>
              <a:gd name="connsiteX218" fmla="*/ 767449 w 1036210"/>
              <a:gd name="connsiteY218" fmla="*/ 748250 h 1335540"/>
              <a:gd name="connsiteX219" fmla="*/ 769956 w 1036210"/>
              <a:gd name="connsiteY219" fmla="*/ 740595 h 1335540"/>
              <a:gd name="connsiteX220" fmla="*/ 769650 w 1036210"/>
              <a:gd name="connsiteY220" fmla="*/ 741053 h 1335540"/>
              <a:gd name="connsiteX221" fmla="*/ 768634 w 1036210"/>
              <a:gd name="connsiteY221" fmla="*/ 743179 h 1335540"/>
              <a:gd name="connsiteX222" fmla="*/ 767957 w 1036210"/>
              <a:gd name="connsiteY222" fmla="*/ 745306 h 1335540"/>
              <a:gd name="connsiteX223" fmla="*/ 767618 w 1036210"/>
              <a:gd name="connsiteY223" fmla="*/ 746941 h 1335540"/>
              <a:gd name="connsiteX224" fmla="*/ 767594 w 1036210"/>
              <a:gd name="connsiteY224" fmla="*/ 747128 h 1335540"/>
              <a:gd name="connsiteX225" fmla="*/ 767618 w 1036210"/>
              <a:gd name="connsiteY225" fmla="*/ 746778 h 1335540"/>
              <a:gd name="connsiteX226" fmla="*/ 767957 w 1036210"/>
              <a:gd name="connsiteY226" fmla="*/ 744815 h 1335540"/>
              <a:gd name="connsiteX227" fmla="*/ 768465 w 1036210"/>
              <a:gd name="connsiteY227" fmla="*/ 743016 h 1335540"/>
              <a:gd name="connsiteX228" fmla="*/ 768691 w 1036210"/>
              <a:gd name="connsiteY228" fmla="*/ 742634 h 1335540"/>
              <a:gd name="connsiteX229" fmla="*/ 768804 w 1036210"/>
              <a:gd name="connsiteY229" fmla="*/ 742525 h 1335540"/>
              <a:gd name="connsiteX230" fmla="*/ 768804 w 1036210"/>
              <a:gd name="connsiteY230" fmla="*/ 742443 h 1335540"/>
              <a:gd name="connsiteX231" fmla="*/ 769142 w 1036210"/>
              <a:gd name="connsiteY231" fmla="*/ 741871 h 1335540"/>
              <a:gd name="connsiteX232" fmla="*/ 769396 w 1036210"/>
              <a:gd name="connsiteY232" fmla="*/ 741380 h 1335540"/>
              <a:gd name="connsiteX233" fmla="*/ 769752 w 1036210"/>
              <a:gd name="connsiteY233" fmla="*/ 740791 h 1335540"/>
              <a:gd name="connsiteX234" fmla="*/ 770159 w 1036210"/>
              <a:gd name="connsiteY234" fmla="*/ 740290 h 1335540"/>
              <a:gd name="connsiteX235" fmla="*/ 770159 w 1036210"/>
              <a:gd name="connsiteY235" fmla="*/ 740399 h 1335540"/>
              <a:gd name="connsiteX236" fmla="*/ 769956 w 1036210"/>
              <a:gd name="connsiteY236" fmla="*/ 740595 h 1335540"/>
              <a:gd name="connsiteX237" fmla="*/ 1007792 w 1036210"/>
              <a:gd name="connsiteY237" fmla="*/ 303707 h 1335540"/>
              <a:gd name="connsiteX238" fmla="*/ 1036210 w 1036210"/>
              <a:gd name="connsiteY238" fmla="*/ 338777 h 1335540"/>
              <a:gd name="connsiteX239" fmla="*/ 941984 w 1036210"/>
              <a:gd name="connsiteY239" fmla="*/ 415129 h 1335540"/>
              <a:gd name="connsiteX240" fmla="*/ 913566 w 1036210"/>
              <a:gd name="connsiteY240" fmla="*/ 380058 h 1335540"/>
              <a:gd name="connsiteX241" fmla="*/ 28418 w 1036210"/>
              <a:gd name="connsiteY241" fmla="*/ 284751 h 1335540"/>
              <a:gd name="connsiteX242" fmla="*/ 122644 w 1036210"/>
              <a:gd name="connsiteY242" fmla="*/ 361103 h 1335540"/>
              <a:gd name="connsiteX243" fmla="*/ 94226 w 1036210"/>
              <a:gd name="connsiteY243" fmla="*/ 396174 h 1335540"/>
              <a:gd name="connsiteX244" fmla="*/ 0 w 1036210"/>
              <a:gd name="connsiteY244" fmla="*/ 319822 h 1335540"/>
              <a:gd name="connsiteX245" fmla="*/ 521216 w 1036210"/>
              <a:gd name="connsiteY245" fmla="*/ 260648 h 1335540"/>
              <a:gd name="connsiteX246" fmla="*/ 513426 w 1036210"/>
              <a:gd name="connsiteY246" fmla="*/ 260811 h 1335540"/>
              <a:gd name="connsiteX247" fmla="*/ 505636 w 1036210"/>
              <a:gd name="connsiteY247" fmla="*/ 261302 h 1335540"/>
              <a:gd name="connsiteX248" fmla="*/ 497846 w 1036210"/>
              <a:gd name="connsiteY248" fmla="*/ 261793 h 1335540"/>
              <a:gd name="connsiteX249" fmla="*/ 505636 w 1036210"/>
              <a:gd name="connsiteY249" fmla="*/ 262610 h 1335540"/>
              <a:gd name="connsiteX250" fmla="*/ 513257 w 1036210"/>
              <a:gd name="connsiteY250" fmla="*/ 263428 h 1335540"/>
              <a:gd name="connsiteX251" fmla="*/ 520877 w 1036210"/>
              <a:gd name="connsiteY251" fmla="*/ 264410 h 1335540"/>
              <a:gd name="connsiteX252" fmla="*/ 528668 w 1036210"/>
              <a:gd name="connsiteY252" fmla="*/ 265555 h 1335540"/>
              <a:gd name="connsiteX253" fmla="*/ 536288 w 1036210"/>
              <a:gd name="connsiteY253" fmla="*/ 267027 h 1335540"/>
              <a:gd name="connsiteX254" fmla="*/ 543740 w 1036210"/>
              <a:gd name="connsiteY254" fmla="*/ 268499 h 1335540"/>
              <a:gd name="connsiteX255" fmla="*/ 551191 w 1036210"/>
              <a:gd name="connsiteY255" fmla="*/ 270135 h 1335540"/>
              <a:gd name="connsiteX256" fmla="*/ 558642 w 1036210"/>
              <a:gd name="connsiteY256" fmla="*/ 271770 h 1335540"/>
              <a:gd name="connsiteX257" fmla="*/ 566263 w 1036210"/>
              <a:gd name="connsiteY257" fmla="*/ 273897 h 1335540"/>
              <a:gd name="connsiteX258" fmla="*/ 573545 w 1036210"/>
              <a:gd name="connsiteY258" fmla="*/ 275860 h 1335540"/>
              <a:gd name="connsiteX259" fmla="*/ 580827 w 1036210"/>
              <a:gd name="connsiteY259" fmla="*/ 277986 h 1335540"/>
              <a:gd name="connsiteX260" fmla="*/ 587940 w 1036210"/>
              <a:gd name="connsiteY260" fmla="*/ 280440 h 1335540"/>
              <a:gd name="connsiteX261" fmla="*/ 595052 w 1036210"/>
              <a:gd name="connsiteY261" fmla="*/ 282893 h 1335540"/>
              <a:gd name="connsiteX262" fmla="*/ 602165 w 1036210"/>
              <a:gd name="connsiteY262" fmla="*/ 285674 h 1335540"/>
              <a:gd name="connsiteX263" fmla="*/ 609108 w 1036210"/>
              <a:gd name="connsiteY263" fmla="*/ 288455 h 1335540"/>
              <a:gd name="connsiteX264" fmla="*/ 616052 w 1036210"/>
              <a:gd name="connsiteY264" fmla="*/ 291562 h 1335540"/>
              <a:gd name="connsiteX265" fmla="*/ 623164 w 1036210"/>
              <a:gd name="connsiteY265" fmla="*/ 294507 h 1335540"/>
              <a:gd name="connsiteX266" fmla="*/ 629938 w 1036210"/>
              <a:gd name="connsiteY266" fmla="*/ 297942 h 1335540"/>
              <a:gd name="connsiteX267" fmla="*/ 636542 w 1036210"/>
              <a:gd name="connsiteY267" fmla="*/ 301213 h 1335540"/>
              <a:gd name="connsiteX268" fmla="*/ 643147 w 1036210"/>
              <a:gd name="connsiteY268" fmla="*/ 304812 h 1335540"/>
              <a:gd name="connsiteX269" fmla="*/ 649752 w 1036210"/>
              <a:gd name="connsiteY269" fmla="*/ 308410 h 1335540"/>
              <a:gd name="connsiteX270" fmla="*/ 656187 w 1036210"/>
              <a:gd name="connsiteY270" fmla="*/ 312172 h 1335540"/>
              <a:gd name="connsiteX271" fmla="*/ 662453 w 1036210"/>
              <a:gd name="connsiteY271" fmla="*/ 316261 h 1335540"/>
              <a:gd name="connsiteX272" fmla="*/ 668719 w 1036210"/>
              <a:gd name="connsiteY272" fmla="*/ 320187 h 1335540"/>
              <a:gd name="connsiteX273" fmla="*/ 674816 w 1036210"/>
              <a:gd name="connsiteY273" fmla="*/ 324440 h 1335540"/>
              <a:gd name="connsiteX274" fmla="*/ 680912 w 1036210"/>
              <a:gd name="connsiteY274" fmla="*/ 328693 h 1335540"/>
              <a:gd name="connsiteX275" fmla="*/ 686839 w 1036210"/>
              <a:gd name="connsiteY275" fmla="*/ 333273 h 1335540"/>
              <a:gd name="connsiteX276" fmla="*/ 692597 w 1036210"/>
              <a:gd name="connsiteY276" fmla="*/ 337689 h 1335540"/>
              <a:gd name="connsiteX277" fmla="*/ 698355 w 1036210"/>
              <a:gd name="connsiteY277" fmla="*/ 342433 h 1335540"/>
              <a:gd name="connsiteX278" fmla="*/ 703774 w 1036210"/>
              <a:gd name="connsiteY278" fmla="*/ 347176 h 1335540"/>
              <a:gd name="connsiteX279" fmla="*/ 709362 w 1036210"/>
              <a:gd name="connsiteY279" fmla="*/ 352083 h 1335540"/>
              <a:gd name="connsiteX280" fmla="*/ 714612 w 1036210"/>
              <a:gd name="connsiteY280" fmla="*/ 356990 h 1335540"/>
              <a:gd name="connsiteX281" fmla="*/ 719862 w 1036210"/>
              <a:gd name="connsiteY281" fmla="*/ 362225 h 1335540"/>
              <a:gd name="connsiteX282" fmla="*/ 725112 w 1036210"/>
              <a:gd name="connsiteY282" fmla="*/ 367459 h 1335540"/>
              <a:gd name="connsiteX283" fmla="*/ 730023 w 1036210"/>
              <a:gd name="connsiteY283" fmla="*/ 372857 h 1335540"/>
              <a:gd name="connsiteX284" fmla="*/ 734765 w 1036210"/>
              <a:gd name="connsiteY284" fmla="*/ 378254 h 1335540"/>
              <a:gd name="connsiteX285" fmla="*/ 739507 w 1036210"/>
              <a:gd name="connsiteY285" fmla="*/ 383816 h 1335540"/>
              <a:gd name="connsiteX286" fmla="*/ 744248 w 1036210"/>
              <a:gd name="connsiteY286" fmla="*/ 389541 h 1335540"/>
              <a:gd name="connsiteX287" fmla="*/ 748651 w 1036210"/>
              <a:gd name="connsiteY287" fmla="*/ 395266 h 1335540"/>
              <a:gd name="connsiteX288" fmla="*/ 752885 w 1036210"/>
              <a:gd name="connsiteY288" fmla="*/ 401154 h 1335540"/>
              <a:gd name="connsiteX289" fmla="*/ 757119 w 1036210"/>
              <a:gd name="connsiteY289" fmla="*/ 407043 h 1335540"/>
              <a:gd name="connsiteX290" fmla="*/ 761352 w 1036210"/>
              <a:gd name="connsiteY290" fmla="*/ 412931 h 1335540"/>
              <a:gd name="connsiteX291" fmla="*/ 765078 w 1036210"/>
              <a:gd name="connsiteY291" fmla="*/ 418983 h 1335540"/>
              <a:gd name="connsiteX292" fmla="*/ 768973 w 1036210"/>
              <a:gd name="connsiteY292" fmla="*/ 425199 h 1335540"/>
              <a:gd name="connsiteX293" fmla="*/ 772529 w 1036210"/>
              <a:gd name="connsiteY293" fmla="*/ 431415 h 1335540"/>
              <a:gd name="connsiteX294" fmla="*/ 776086 w 1036210"/>
              <a:gd name="connsiteY294" fmla="*/ 437794 h 1335540"/>
              <a:gd name="connsiteX295" fmla="*/ 779473 w 1036210"/>
              <a:gd name="connsiteY295" fmla="*/ 444173 h 1335540"/>
              <a:gd name="connsiteX296" fmla="*/ 782521 w 1036210"/>
              <a:gd name="connsiteY296" fmla="*/ 450552 h 1335540"/>
              <a:gd name="connsiteX297" fmla="*/ 785739 w 1036210"/>
              <a:gd name="connsiteY297" fmla="*/ 457095 h 1335540"/>
              <a:gd name="connsiteX298" fmla="*/ 788449 w 1036210"/>
              <a:gd name="connsiteY298" fmla="*/ 463638 h 1335540"/>
              <a:gd name="connsiteX299" fmla="*/ 791158 w 1036210"/>
              <a:gd name="connsiteY299" fmla="*/ 470181 h 1335540"/>
              <a:gd name="connsiteX300" fmla="*/ 793698 w 1036210"/>
              <a:gd name="connsiteY300" fmla="*/ 476887 h 1335540"/>
              <a:gd name="connsiteX301" fmla="*/ 796069 w 1036210"/>
              <a:gd name="connsiteY301" fmla="*/ 483594 h 1335540"/>
              <a:gd name="connsiteX302" fmla="*/ 798440 w 1036210"/>
              <a:gd name="connsiteY302" fmla="*/ 490464 h 1335540"/>
              <a:gd name="connsiteX303" fmla="*/ 800472 w 1036210"/>
              <a:gd name="connsiteY303" fmla="*/ 497333 h 1335540"/>
              <a:gd name="connsiteX304" fmla="*/ 802335 w 1036210"/>
              <a:gd name="connsiteY304" fmla="*/ 504203 h 1335540"/>
              <a:gd name="connsiteX305" fmla="*/ 804029 w 1036210"/>
              <a:gd name="connsiteY305" fmla="*/ 511073 h 1335540"/>
              <a:gd name="connsiteX306" fmla="*/ 805722 w 1036210"/>
              <a:gd name="connsiteY306" fmla="*/ 517943 h 1335540"/>
              <a:gd name="connsiteX307" fmla="*/ 807246 w 1036210"/>
              <a:gd name="connsiteY307" fmla="*/ 524977 h 1335540"/>
              <a:gd name="connsiteX308" fmla="*/ 808432 w 1036210"/>
              <a:gd name="connsiteY308" fmla="*/ 532010 h 1335540"/>
              <a:gd name="connsiteX309" fmla="*/ 809448 w 1036210"/>
              <a:gd name="connsiteY309" fmla="*/ 539207 h 1335540"/>
              <a:gd name="connsiteX310" fmla="*/ 810464 w 1036210"/>
              <a:gd name="connsiteY310" fmla="*/ 546241 h 1335540"/>
              <a:gd name="connsiteX311" fmla="*/ 811311 w 1036210"/>
              <a:gd name="connsiteY311" fmla="*/ 553274 h 1335540"/>
              <a:gd name="connsiteX312" fmla="*/ 811988 w 1036210"/>
              <a:gd name="connsiteY312" fmla="*/ 560308 h 1335540"/>
              <a:gd name="connsiteX313" fmla="*/ 812327 w 1036210"/>
              <a:gd name="connsiteY313" fmla="*/ 567341 h 1335540"/>
              <a:gd name="connsiteX314" fmla="*/ 812665 w 1036210"/>
              <a:gd name="connsiteY314" fmla="*/ 574539 h 1335540"/>
              <a:gd name="connsiteX315" fmla="*/ 812835 w 1036210"/>
              <a:gd name="connsiteY315" fmla="*/ 581736 h 1335540"/>
              <a:gd name="connsiteX316" fmla="*/ 812665 w 1036210"/>
              <a:gd name="connsiteY316" fmla="*/ 588769 h 1335540"/>
              <a:gd name="connsiteX317" fmla="*/ 812496 w 1036210"/>
              <a:gd name="connsiteY317" fmla="*/ 595966 h 1335540"/>
              <a:gd name="connsiteX318" fmla="*/ 812157 w 1036210"/>
              <a:gd name="connsiteY318" fmla="*/ 603000 h 1335540"/>
              <a:gd name="connsiteX319" fmla="*/ 811649 w 1036210"/>
              <a:gd name="connsiteY319" fmla="*/ 610033 h 1335540"/>
              <a:gd name="connsiteX320" fmla="*/ 810972 w 1036210"/>
              <a:gd name="connsiteY320" fmla="*/ 617067 h 1335540"/>
              <a:gd name="connsiteX321" fmla="*/ 809956 w 1036210"/>
              <a:gd name="connsiteY321" fmla="*/ 624427 h 1335540"/>
              <a:gd name="connsiteX322" fmla="*/ 808940 w 1036210"/>
              <a:gd name="connsiteY322" fmla="*/ 631461 h 1335540"/>
              <a:gd name="connsiteX323" fmla="*/ 807754 w 1036210"/>
              <a:gd name="connsiteY323" fmla="*/ 638331 h 1335540"/>
              <a:gd name="connsiteX324" fmla="*/ 806569 w 1036210"/>
              <a:gd name="connsiteY324" fmla="*/ 645364 h 1335540"/>
              <a:gd name="connsiteX325" fmla="*/ 805045 w 1036210"/>
              <a:gd name="connsiteY325" fmla="*/ 652398 h 1335540"/>
              <a:gd name="connsiteX326" fmla="*/ 803182 w 1036210"/>
              <a:gd name="connsiteY326" fmla="*/ 659268 h 1335540"/>
              <a:gd name="connsiteX327" fmla="*/ 801488 w 1036210"/>
              <a:gd name="connsiteY327" fmla="*/ 666301 h 1335540"/>
              <a:gd name="connsiteX328" fmla="*/ 799456 w 1036210"/>
              <a:gd name="connsiteY328" fmla="*/ 673171 h 1335540"/>
              <a:gd name="connsiteX329" fmla="*/ 797255 w 1036210"/>
              <a:gd name="connsiteY329" fmla="*/ 679878 h 1335540"/>
              <a:gd name="connsiteX330" fmla="*/ 795053 w 1036210"/>
              <a:gd name="connsiteY330" fmla="*/ 686748 h 1335540"/>
              <a:gd name="connsiteX331" fmla="*/ 792513 w 1036210"/>
              <a:gd name="connsiteY331" fmla="*/ 693454 h 1335540"/>
              <a:gd name="connsiteX332" fmla="*/ 789803 w 1036210"/>
              <a:gd name="connsiteY332" fmla="*/ 700160 h 1335540"/>
              <a:gd name="connsiteX333" fmla="*/ 787094 w 1036210"/>
              <a:gd name="connsiteY333" fmla="*/ 706703 h 1335540"/>
              <a:gd name="connsiteX334" fmla="*/ 784045 w 1036210"/>
              <a:gd name="connsiteY334" fmla="*/ 713246 h 1335540"/>
              <a:gd name="connsiteX335" fmla="*/ 780997 w 1036210"/>
              <a:gd name="connsiteY335" fmla="*/ 719789 h 1335540"/>
              <a:gd name="connsiteX336" fmla="*/ 777610 w 1036210"/>
              <a:gd name="connsiteY336" fmla="*/ 726332 h 1335540"/>
              <a:gd name="connsiteX337" fmla="*/ 774392 w 1036210"/>
              <a:gd name="connsiteY337" fmla="*/ 732711 h 1335540"/>
              <a:gd name="connsiteX338" fmla="*/ 770667 w 1036210"/>
              <a:gd name="connsiteY338" fmla="*/ 738926 h 1335540"/>
              <a:gd name="connsiteX339" fmla="*/ 769933 w 1036210"/>
              <a:gd name="connsiteY339" fmla="*/ 740344 h 1335540"/>
              <a:gd name="connsiteX340" fmla="*/ 769650 w 1036210"/>
              <a:gd name="connsiteY340" fmla="*/ 740726 h 1335540"/>
              <a:gd name="connsiteX341" fmla="*/ 769820 w 1036210"/>
              <a:gd name="connsiteY341" fmla="*/ 740563 h 1335540"/>
              <a:gd name="connsiteX342" fmla="*/ 769933 w 1036210"/>
              <a:gd name="connsiteY342" fmla="*/ 740344 h 1335540"/>
              <a:gd name="connsiteX343" fmla="*/ 770497 w 1036210"/>
              <a:gd name="connsiteY343" fmla="*/ 739581 h 1335540"/>
              <a:gd name="connsiteX344" fmla="*/ 771175 w 1036210"/>
              <a:gd name="connsiteY344" fmla="*/ 738763 h 1335540"/>
              <a:gd name="connsiteX345" fmla="*/ 770159 w 1036210"/>
              <a:gd name="connsiteY345" fmla="*/ 740290 h 1335540"/>
              <a:gd name="connsiteX346" fmla="*/ 770159 w 1036210"/>
              <a:gd name="connsiteY346" fmla="*/ 740235 h 1335540"/>
              <a:gd name="connsiteX347" fmla="*/ 769989 w 1036210"/>
              <a:gd name="connsiteY347" fmla="*/ 740399 h 1335540"/>
              <a:gd name="connsiteX348" fmla="*/ 769752 w 1036210"/>
              <a:gd name="connsiteY348" fmla="*/ 740791 h 1335540"/>
              <a:gd name="connsiteX349" fmla="*/ 769650 w 1036210"/>
              <a:gd name="connsiteY349" fmla="*/ 740889 h 1335540"/>
              <a:gd name="connsiteX350" fmla="*/ 769396 w 1036210"/>
              <a:gd name="connsiteY350" fmla="*/ 741380 h 1335540"/>
              <a:gd name="connsiteX351" fmla="*/ 768804 w 1036210"/>
              <a:gd name="connsiteY351" fmla="*/ 742361 h 1335540"/>
              <a:gd name="connsiteX352" fmla="*/ 768804 w 1036210"/>
              <a:gd name="connsiteY352" fmla="*/ 742443 h 1335540"/>
              <a:gd name="connsiteX353" fmla="*/ 768691 w 1036210"/>
              <a:gd name="connsiteY353" fmla="*/ 742634 h 1335540"/>
              <a:gd name="connsiteX354" fmla="*/ 768465 w 1036210"/>
              <a:gd name="connsiteY354" fmla="*/ 742852 h 1335540"/>
              <a:gd name="connsiteX355" fmla="*/ 766941 w 1036210"/>
              <a:gd name="connsiteY355" fmla="*/ 746124 h 1335540"/>
              <a:gd name="connsiteX356" fmla="*/ 763554 w 1036210"/>
              <a:gd name="connsiteY356" fmla="*/ 752339 h 1335540"/>
              <a:gd name="connsiteX357" fmla="*/ 759828 w 1036210"/>
              <a:gd name="connsiteY357" fmla="*/ 758555 h 1335540"/>
              <a:gd name="connsiteX358" fmla="*/ 756272 w 1036210"/>
              <a:gd name="connsiteY358" fmla="*/ 764771 h 1335540"/>
              <a:gd name="connsiteX359" fmla="*/ 752208 w 1036210"/>
              <a:gd name="connsiteY359" fmla="*/ 770823 h 1335540"/>
              <a:gd name="connsiteX360" fmla="*/ 748143 w 1036210"/>
              <a:gd name="connsiteY360" fmla="*/ 776875 h 1335540"/>
              <a:gd name="connsiteX361" fmla="*/ 743910 w 1036210"/>
              <a:gd name="connsiteY361" fmla="*/ 783090 h 1335540"/>
              <a:gd name="connsiteX362" fmla="*/ 739337 w 1036210"/>
              <a:gd name="connsiteY362" fmla="*/ 789142 h 1335540"/>
              <a:gd name="connsiteX363" fmla="*/ 730531 w 1036210"/>
              <a:gd name="connsiteY363" fmla="*/ 801247 h 1335540"/>
              <a:gd name="connsiteX364" fmla="*/ 721556 w 1036210"/>
              <a:gd name="connsiteY364" fmla="*/ 813678 h 1335540"/>
              <a:gd name="connsiteX365" fmla="*/ 717153 w 1036210"/>
              <a:gd name="connsiteY365" fmla="*/ 820057 h 1335540"/>
              <a:gd name="connsiteX366" fmla="*/ 712749 w 1036210"/>
              <a:gd name="connsiteY366" fmla="*/ 826600 h 1335540"/>
              <a:gd name="connsiteX367" fmla="*/ 708516 w 1036210"/>
              <a:gd name="connsiteY367" fmla="*/ 832979 h 1335540"/>
              <a:gd name="connsiteX368" fmla="*/ 704621 w 1036210"/>
              <a:gd name="connsiteY368" fmla="*/ 839686 h 1335540"/>
              <a:gd name="connsiteX369" fmla="*/ 700556 w 1036210"/>
              <a:gd name="connsiteY369" fmla="*/ 846392 h 1335540"/>
              <a:gd name="connsiteX370" fmla="*/ 696661 w 1036210"/>
              <a:gd name="connsiteY370" fmla="*/ 853098 h 1335540"/>
              <a:gd name="connsiteX371" fmla="*/ 693105 w 1036210"/>
              <a:gd name="connsiteY371" fmla="*/ 860295 h 1335540"/>
              <a:gd name="connsiteX372" fmla="*/ 689549 w 1036210"/>
              <a:gd name="connsiteY372" fmla="*/ 867165 h 1335540"/>
              <a:gd name="connsiteX373" fmla="*/ 686500 w 1036210"/>
              <a:gd name="connsiteY373" fmla="*/ 874362 h 1335540"/>
              <a:gd name="connsiteX374" fmla="*/ 683452 w 1036210"/>
              <a:gd name="connsiteY374" fmla="*/ 881396 h 1335540"/>
              <a:gd name="connsiteX375" fmla="*/ 680743 w 1036210"/>
              <a:gd name="connsiteY375" fmla="*/ 888757 h 1335540"/>
              <a:gd name="connsiteX376" fmla="*/ 678203 w 1036210"/>
              <a:gd name="connsiteY376" fmla="*/ 896281 h 1335540"/>
              <a:gd name="connsiteX377" fmla="*/ 676001 w 1036210"/>
              <a:gd name="connsiteY377" fmla="*/ 903642 h 1335540"/>
              <a:gd name="connsiteX378" fmla="*/ 673969 w 1036210"/>
              <a:gd name="connsiteY378" fmla="*/ 911002 h 1335540"/>
              <a:gd name="connsiteX379" fmla="*/ 672106 w 1036210"/>
              <a:gd name="connsiteY379" fmla="*/ 918526 h 1335540"/>
              <a:gd name="connsiteX380" fmla="*/ 670582 w 1036210"/>
              <a:gd name="connsiteY380" fmla="*/ 926051 h 1335540"/>
              <a:gd name="connsiteX381" fmla="*/ 669227 w 1036210"/>
              <a:gd name="connsiteY381" fmla="*/ 933575 h 1335540"/>
              <a:gd name="connsiteX382" fmla="*/ 668211 w 1036210"/>
              <a:gd name="connsiteY382" fmla="*/ 941099 h 1335540"/>
              <a:gd name="connsiteX383" fmla="*/ 667364 w 1036210"/>
              <a:gd name="connsiteY383" fmla="*/ 948623 h 1335540"/>
              <a:gd name="connsiteX384" fmla="*/ 666687 w 1036210"/>
              <a:gd name="connsiteY384" fmla="*/ 956311 h 1335540"/>
              <a:gd name="connsiteX385" fmla="*/ 666010 w 1036210"/>
              <a:gd name="connsiteY385" fmla="*/ 963999 h 1335540"/>
              <a:gd name="connsiteX386" fmla="*/ 665840 w 1036210"/>
              <a:gd name="connsiteY386" fmla="*/ 971523 h 1335540"/>
              <a:gd name="connsiteX387" fmla="*/ 665671 w 1036210"/>
              <a:gd name="connsiteY387" fmla="*/ 979047 h 1335540"/>
              <a:gd name="connsiteX388" fmla="*/ 665840 w 1036210"/>
              <a:gd name="connsiteY388" fmla="*/ 986735 h 1335540"/>
              <a:gd name="connsiteX389" fmla="*/ 666179 w 1036210"/>
              <a:gd name="connsiteY389" fmla="*/ 994259 h 1335540"/>
              <a:gd name="connsiteX390" fmla="*/ 666687 w 1036210"/>
              <a:gd name="connsiteY390" fmla="*/ 1001784 h 1335540"/>
              <a:gd name="connsiteX391" fmla="*/ 667703 w 1036210"/>
              <a:gd name="connsiteY391" fmla="*/ 994259 h 1335540"/>
              <a:gd name="connsiteX392" fmla="*/ 668550 w 1036210"/>
              <a:gd name="connsiteY392" fmla="*/ 986899 h 1335540"/>
              <a:gd name="connsiteX393" fmla="*/ 669735 w 1036210"/>
              <a:gd name="connsiteY393" fmla="*/ 979374 h 1335540"/>
              <a:gd name="connsiteX394" fmla="*/ 670921 w 1036210"/>
              <a:gd name="connsiteY394" fmla="*/ 972014 h 1335540"/>
              <a:gd name="connsiteX395" fmla="*/ 672275 w 1036210"/>
              <a:gd name="connsiteY395" fmla="*/ 964653 h 1335540"/>
              <a:gd name="connsiteX396" fmla="*/ 673969 w 1036210"/>
              <a:gd name="connsiteY396" fmla="*/ 957293 h 1335540"/>
              <a:gd name="connsiteX397" fmla="*/ 675662 w 1036210"/>
              <a:gd name="connsiteY397" fmla="*/ 949932 h 1335540"/>
              <a:gd name="connsiteX398" fmla="*/ 677525 w 1036210"/>
              <a:gd name="connsiteY398" fmla="*/ 942898 h 1335540"/>
              <a:gd name="connsiteX399" fmla="*/ 679557 w 1036210"/>
              <a:gd name="connsiteY399" fmla="*/ 935701 h 1335540"/>
              <a:gd name="connsiteX400" fmla="*/ 681759 w 1036210"/>
              <a:gd name="connsiteY400" fmla="*/ 928668 h 1335540"/>
              <a:gd name="connsiteX401" fmla="*/ 683960 w 1036210"/>
              <a:gd name="connsiteY401" fmla="*/ 921634 h 1335540"/>
              <a:gd name="connsiteX402" fmla="*/ 686670 w 1036210"/>
              <a:gd name="connsiteY402" fmla="*/ 914764 h 1335540"/>
              <a:gd name="connsiteX403" fmla="*/ 689379 w 1036210"/>
              <a:gd name="connsiteY403" fmla="*/ 908058 h 1335540"/>
              <a:gd name="connsiteX404" fmla="*/ 692428 w 1036210"/>
              <a:gd name="connsiteY404" fmla="*/ 901188 h 1335540"/>
              <a:gd name="connsiteX405" fmla="*/ 695476 w 1036210"/>
              <a:gd name="connsiteY405" fmla="*/ 894482 h 1335540"/>
              <a:gd name="connsiteX406" fmla="*/ 698863 w 1036210"/>
              <a:gd name="connsiteY406" fmla="*/ 887939 h 1335540"/>
              <a:gd name="connsiteX407" fmla="*/ 702250 w 1036210"/>
              <a:gd name="connsiteY407" fmla="*/ 881396 h 1335540"/>
              <a:gd name="connsiteX408" fmla="*/ 705975 w 1036210"/>
              <a:gd name="connsiteY408" fmla="*/ 875180 h 1335540"/>
              <a:gd name="connsiteX409" fmla="*/ 709701 w 1036210"/>
              <a:gd name="connsiteY409" fmla="*/ 868801 h 1335540"/>
              <a:gd name="connsiteX410" fmla="*/ 713766 w 1036210"/>
              <a:gd name="connsiteY410" fmla="*/ 862749 h 1335540"/>
              <a:gd name="connsiteX411" fmla="*/ 717999 w 1036210"/>
              <a:gd name="connsiteY411" fmla="*/ 856697 h 1335540"/>
              <a:gd name="connsiteX412" fmla="*/ 722064 w 1036210"/>
              <a:gd name="connsiteY412" fmla="*/ 850645 h 1335540"/>
              <a:gd name="connsiteX413" fmla="*/ 726636 w 1036210"/>
              <a:gd name="connsiteY413" fmla="*/ 844756 h 1335540"/>
              <a:gd name="connsiteX414" fmla="*/ 731209 w 1036210"/>
              <a:gd name="connsiteY414" fmla="*/ 838868 h 1335540"/>
              <a:gd name="connsiteX415" fmla="*/ 740523 w 1036210"/>
              <a:gd name="connsiteY415" fmla="*/ 827254 h 1335540"/>
              <a:gd name="connsiteX416" fmla="*/ 750176 w 1036210"/>
              <a:gd name="connsiteY416" fmla="*/ 815641 h 1335540"/>
              <a:gd name="connsiteX417" fmla="*/ 759998 w 1036210"/>
              <a:gd name="connsiteY417" fmla="*/ 803864 h 1335540"/>
              <a:gd name="connsiteX418" fmla="*/ 769820 w 1036210"/>
              <a:gd name="connsiteY418" fmla="*/ 791923 h 1335540"/>
              <a:gd name="connsiteX419" fmla="*/ 774562 w 1036210"/>
              <a:gd name="connsiteY419" fmla="*/ 785708 h 1335540"/>
              <a:gd name="connsiteX420" fmla="*/ 779473 w 1036210"/>
              <a:gd name="connsiteY420" fmla="*/ 779328 h 1335540"/>
              <a:gd name="connsiteX421" fmla="*/ 783876 w 1036210"/>
              <a:gd name="connsiteY421" fmla="*/ 772949 h 1335540"/>
              <a:gd name="connsiteX422" fmla="*/ 788279 w 1036210"/>
              <a:gd name="connsiteY422" fmla="*/ 766243 h 1335540"/>
              <a:gd name="connsiteX423" fmla="*/ 790481 w 1036210"/>
              <a:gd name="connsiteY423" fmla="*/ 762971 h 1335540"/>
              <a:gd name="connsiteX424" fmla="*/ 792682 w 1036210"/>
              <a:gd name="connsiteY424" fmla="*/ 759373 h 1335540"/>
              <a:gd name="connsiteX425" fmla="*/ 794037 w 1036210"/>
              <a:gd name="connsiteY425" fmla="*/ 756756 h 1335540"/>
              <a:gd name="connsiteX426" fmla="*/ 794545 w 1036210"/>
              <a:gd name="connsiteY426" fmla="*/ 756101 h 1335540"/>
              <a:gd name="connsiteX427" fmla="*/ 794884 w 1036210"/>
              <a:gd name="connsiteY427" fmla="*/ 755447 h 1335540"/>
              <a:gd name="connsiteX428" fmla="*/ 794545 w 1036210"/>
              <a:gd name="connsiteY428" fmla="*/ 755774 h 1335540"/>
              <a:gd name="connsiteX429" fmla="*/ 794884 w 1036210"/>
              <a:gd name="connsiteY429" fmla="*/ 755120 h 1335540"/>
              <a:gd name="connsiteX430" fmla="*/ 794884 w 1036210"/>
              <a:gd name="connsiteY430" fmla="*/ 755447 h 1335540"/>
              <a:gd name="connsiteX431" fmla="*/ 795053 w 1036210"/>
              <a:gd name="connsiteY431" fmla="*/ 755120 h 1335540"/>
              <a:gd name="connsiteX432" fmla="*/ 795392 w 1036210"/>
              <a:gd name="connsiteY432" fmla="*/ 754466 h 1335540"/>
              <a:gd name="connsiteX433" fmla="*/ 796069 w 1036210"/>
              <a:gd name="connsiteY433" fmla="*/ 753484 h 1335540"/>
              <a:gd name="connsiteX434" fmla="*/ 800303 w 1036210"/>
              <a:gd name="connsiteY434" fmla="*/ 746778 h 1335540"/>
              <a:gd name="connsiteX435" fmla="*/ 804537 w 1036210"/>
              <a:gd name="connsiteY435" fmla="*/ 740071 h 1335540"/>
              <a:gd name="connsiteX436" fmla="*/ 808262 w 1036210"/>
              <a:gd name="connsiteY436" fmla="*/ 733202 h 1335540"/>
              <a:gd name="connsiteX437" fmla="*/ 811988 w 1036210"/>
              <a:gd name="connsiteY437" fmla="*/ 726004 h 1335540"/>
              <a:gd name="connsiteX438" fmla="*/ 815544 w 1036210"/>
              <a:gd name="connsiteY438" fmla="*/ 718971 h 1335540"/>
              <a:gd name="connsiteX439" fmla="*/ 818931 w 1036210"/>
              <a:gd name="connsiteY439" fmla="*/ 711774 h 1335540"/>
              <a:gd name="connsiteX440" fmla="*/ 821979 w 1036210"/>
              <a:gd name="connsiteY440" fmla="*/ 704577 h 1335540"/>
              <a:gd name="connsiteX441" fmla="*/ 825028 w 1036210"/>
              <a:gd name="connsiteY441" fmla="*/ 697380 h 1335540"/>
              <a:gd name="connsiteX442" fmla="*/ 827906 w 1036210"/>
              <a:gd name="connsiteY442" fmla="*/ 690019 h 1335540"/>
              <a:gd name="connsiteX443" fmla="*/ 830616 w 1036210"/>
              <a:gd name="connsiteY443" fmla="*/ 682331 h 1335540"/>
              <a:gd name="connsiteX444" fmla="*/ 832987 w 1036210"/>
              <a:gd name="connsiteY444" fmla="*/ 674971 h 1335540"/>
              <a:gd name="connsiteX445" fmla="*/ 835188 w 1036210"/>
              <a:gd name="connsiteY445" fmla="*/ 667283 h 1335540"/>
              <a:gd name="connsiteX446" fmla="*/ 837221 w 1036210"/>
              <a:gd name="connsiteY446" fmla="*/ 659595 h 1335540"/>
              <a:gd name="connsiteX447" fmla="*/ 839084 w 1036210"/>
              <a:gd name="connsiteY447" fmla="*/ 651907 h 1335540"/>
              <a:gd name="connsiteX448" fmla="*/ 840608 w 1036210"/>
              <a:gd name="connsiteY448" fmla="*/ 644219 h 1335540"/>
              <a:gd name="connsiteX449" fmla="*/ 842301 w 1036210"/>
              <a:gd name="connsiteY449" fmla="*/ 636532 h 1335540"/>
              <a:gd name="connsiteX450" fmla="*/ 843487 w 1036210"/>
              <a:gd name="connsiteY450" fmla="*/ 628680 h 1335540"/>
              <a:gd name="connsiteX451" fmla="*/ 844503 w 1036210"/>
              <a:gd name="connsiteY451" fmla="*/ 620829 h 1335540"/>
              <a:gd name="connsiteX452" fmla="*/ 845350 w 1036210"/>
              <a:gd name="connsiteY452" fmla="*/ 613141 h 1335540"/>
              <a:gd name="connsiteX453" fmla="*/ 846027 w 1036210"/>
              <a:gd name="connsiteY453" fmla="*/ 605126 h 1335540"/>
              <a:gd name="connsiteX454" fmla="*/ 846535 w 1036210"/>
              <a:gd name="connsiteY454" fmla="*/ 597275 h 1335540"/>
              <a:gd name="connsiteX455" fmla="*/ 846874 w 1036210"/>
              <a:gd name="connsiteY455" fmla="*/ 589423 h 1335540"/>
              <a:gd name="connsiteX456" fmla="*/ 846874 w 1036210"/>
              <a:gd name="connsiteY456" fmla="*/ 581572 h 1335540"/>
              <a:gd name="connsiteX457" fmla="*/ 846874 w 1036210"/>
              <a:gd name="connsiteY457" fmla="*/ 573557 h 1335540"/>
              <a:gd name="connsiteX458" fmla="*/ 846535 w 1036210"/>
              <a:gd name="connsiteY458" fmla="*/ 565869 h 1335540"/>
              <a:gd name="connsiteX459" fmla="*/ 846027 w 1036210"/>
              <a:gd name="connsiteY459" fmla="*/ 558018 h 1335540"/>
              <a:gd name="connsiteX460" fmla="*/ 845350 w 1036210"/>
              <a:gd name="connsiteY460" fmla="*/ 550003 h 1335540"/>
              <a:gd name="connsiteX461" fmla="*/ 844503 w 1036210"/>
              <a:gd name="connsiteY461" fmla="*/ 542152 h 1335540"/>
              <a:gd name="connsiteX462" fmla="*/ 843487 w 1036210"/>
              <a:gd name="connsiteY462" fmla="*/ 534464 h 1335540"/>
              <a:gd name="connsiteX463" fmla="*/ 842301 w 1036210"/>
              <a:gd name="connsiteY463" fmla="*/ 526449 h 1335540"/>
              <a:gd name="connsiteX464" fmla="*/ 840608 w 1036210"/>
              <a:gd name="connsiteY464" fmla="*/ 518761 h 1335540"/>
              <a:gd name="connsiteX465" fmla="*/ 839084 w 1036210"/>
              <a:gd name="connsiteY465" fmla="*/ 511073 h 1335540"/>
              <a:gd name="connsiteX466" fmla="*/ 837221 w 1036210"/>
              <a:gd name="connsiteY466" fmla="*/ 503386 h 1335540"/>
              <a:gd name="connsiteX467" fmla="*/ 835019 w 1036210"/>
              <a:gd name="connsiteY467" fmla="*/ 495698 h 1335540"/>
              <a:gd name="connsiteX468" fmla="*/ 832818 w 1036210"/>
              <a:gd name="connsiteY468" fmla="*/ 488174 h 1335540"/>
              <a:gd name="connsiteX469" fmla="*/ 830447 w 1036210"/>
              <a:gd name="connsiteY469" fmla="*/ 480649 h 1335540"/>
              <a:gd name="connsiteX470" fmla="*/ 827737 w 1036210"/>
              <a:gd name="connsiteY470" fmla="*/ 473289 h 1335540"/>
              <a:gd name="connsiteX471" fmla="*/ 825028 w 1036210"/>
              <a:gd name="connsiteY471" fmla="*/ 465764 h 1335540"/>
              <a:gd name="connsiteX472" fmla="*/ 821979 w 1036210"/>
              <a:gd name="connsiteY472" fmla="*/ 458404 h 1335540"/>
              <a:gd name="connsiteX473" fmla="*/ 818931 w 1036210"/>
              <a:gd name="connsiteY473" fmla="*/ 451207 h 1335540"/>
              <a:gd name="connsiteX474" fmla="*/ 815375 w 1036210"/>
              <a:gd name="connsiteY474" fmla="*/ 444010 h 1335540"/>
              <a:gd name="connsiteX475" fmla="*/ 811988 w 1036210"/>
              <a:gd name="connsiteY475" fmla="*/ 436976 h 1335540"/>
              <a:gd name="connsiteX476" fmla="*/ 808093 w 1036210"/>
              <a:gd name="connsiteY476" fmla="*/ 429943 h 1335540"/>
              <a:gd name="connsiteX477" fmla="*/ 804198 w 1036210"/>
              <a:gd name="connsiteY477" fmla="*/ 422909 h 1335540"/>
              <a:gd name="connsiteX478" fmla="*/ 800303 w 1036210"/>
              <a:gd name="connsiteY478" fmla="*/ 416039 h 1335540"/>
              <a:gd name="connsiteX479" fmla="*/ 795900 w 1036210"/>
              <a:gd name="connsiteY479" fmla="*/ 409333 h 1335540"/>
              <a:gd name="connsiteX480" fmla="*/ 791497 w 1036210"/>
              <a:gd name="connsiteY480" fmla="*/ 402790 h 1335540"/>
              <a:gd name="connsiteX481" fmla="*/ 787094 w 1036210"/>
              <a:gd name="connsiteY481" fmla="*/ 396247 h 1335540"/>
              <a:gd name="connsiteX482" fmla="*/ 782352 w 1036210"/>
              <a:gd name="connsiteY482" fmla="*/ 389868 h 1335540"/>
              <a:gd name="connsiteX483" fmla="*/ 777441 w 1036210"/>
              <a:gd name="connsiteY483" fmla="*/ 383652 h 1335540"/>
              <a:gd name="connsiteX484" fmla="*/ 772360 w 1036210"/>
              <a:gd name="connsiteY484" fmla="*/ 377437 h 1335540"/>
              <a:gd name="connsiteX485" fmla="*/ 767280 w 1036210"/>
              <a:gd name="connsiteY485" fmla="*/ 371548 h 1335540"/>
              <a:gd name="connsiteX486" fmla="*/ 761860 w 1036210"/>
              <a:gd name="connsiteY486" fmla="*/ 365496 h 1335540"/>
              <a:gd name="connsiteX487" fmla="*/ 756441 w 1036210"/>
              <a:gd name="connsiteY487" fmla="*/ 359771 h 1335540"/>
              <a:gd name="connsiteX488" fmla="*/ 750684 w 1036210"/>
              <a:gd name="connsiteY488" fmla="*/ 354210 h 1335540"/>
              <a:gd name="connsiteX489" fmla="*/ 744926 w 1036210"/>
              <a:gd name="connsiteY489" fmla="*/ 348648 h 1335540"/>
              <a:gd name="connsiteX490" fmla="*/ 738999 w 1036210"/>
              <a:gd name="connsiteY490" fmla="*/ 343250 h 1335540"/>
              <a:gd name="connsiteX491" fmla="*/ 732902 w 1036210"/>
              <a:gd name="connsiteY491" fmla="*/ 338016 h 1335540"/>
              <a:gd name="connsiteX492" fmla="*/ 726806 w 1036210"/>
              <a:gd name="connsiteY492" fmla="*/ 333109 h 1335540"/>
              <a:gd name="connsiteX493" fmla="*/ 720540 w 1036210"/>
              <a:gd name="connsiteY493" fmla="*/ 328202 h 1335540"/>
              <a:gd name="connsiteX494" fmla="*/ 714104 w 1036210"/>
              <a:gd name="connsiteY494" fmla="*/ 323295 h 1335540"/>
              <a:gd name="connsiteX495" fmla="*/ 707669 w 1036210"/>
              <a:gd name="connsiteY495" fmla="*/ 318715 h 1335540"/>
              <a:gd name="connsiteX496" fmla="*/ 701064 w 1036210"/>
              <a:gd name="connsiteY496" fmla="*/ 314135 h 1335540"/>
              <a:gd name="connsiteX497" fmla="*/ 694460 w 1036210"/>
              <a:gd name="connsiteY497" fmla="*/ 310046 h 1335540"/>
              <a:gd name="connsiteX498" fmla="*/ 687517 w 1036210"/>
              <a:gd name="connsiteY498" fmla="*/ 305793 h 1335540"/>
              <a:gd name="connsiteX499" fmla="*/ 680743 w 1036210"/>
              <a:gd name="connsiteY499" fmla="*/ 301867 h 1335540"/>
              <a:gd name="connsiteX500" fmla="*/ 673630 w 1036210"/>
              <a:gd name="connsiteY500" fmla="*/ 298105 h 1335540"/>
              <a:gd name="connsiteX501" fmla="*/ 666687 w 1036210"/>
              <a:gd name="connsiteY501" fmla="*/ 294343 h 1335540"/>
              <a:gd name="connsiteX502" fmla="*/ 659235 w 1036210"/>
              <a:gd name="connsiteY502" fmla="*/ 291072 h 1335540"/>
              <a:gd name="connsiteX503" fmla="*/ 652123 w 1036210"/>
              <a:gd name="connsiteY503" fmla="*/ 287637 h 1335540"/>
              <a:gd name="connsiteX504" fmla="*/ 644671 w 1036210"/>
              <a:gd name="connsiteY504" fmla="*/ 284692 h 1335540"/>
              <a:gd name="connsiteX505" fmla="*/ 637389 w 1036210"/>
              <a:gd name="connsiteY505" fmla="*/ 281585 h 1335540"/>
              <a:gd name="connsiteX506" fmla="*/ 629938 w 1036210"/>
              <a:gd name="connsiteY506" fmla="*/ 278967 h 1335540"/>
              <a:gd name="connsiteX507" fmla="*/ 622317 w 1036210"/>
              <a:gd name="connsiteY507" fmla="*/ 276350 h 1335540"/>
              <a:gd name="connsiteX508" fmla="*/ 614697 w 1036210"/>
              <a:gd name="connsiteY508" fmla="*/ 274060 h 1335540"/>
              <a:gd name="connsiteX509" fmla="*/ 607076 w 1036210"/>
              <a:gd name="connsiteY509" fmla="*/ 271770 h 1335540"/>
              <a:gd name="connsiteX510" fmla="*/ 599455 w 1036210"/>
              <a:gd name="connsiteY510" fmla="*/ 269807 h 1335540"/>
              <a:gd name="connsiteX511" fmla="*/ 591835 w 1036210"/>
              <a:gd name="connsiteY511" fmla="*/ 268172 h 1335540"/>
              <a:gd name="connsiteX512" fmla="*/ 583875 w 1036210"/>
              <a:gd name="connsiteY512" fmla="*/ 266536 h 1335540"/>
              <a:gd name="connsiteX513" fmla="*/ 576085 w 1036210"/>
              <a:gd name="connsiteY513" fmla="*/ 265064 h 1335540"/>
              <a:gd name="connsiteX514" fmla="*/ 568295 w 1036210"/>
              <a:gd name="connsiteY514" fmla="*/ 263919 h 1335540"/>
              <a:gd name="connsiteX515" fmla="*/ 560505 w 1036210"/>
              <a:gd name="connsiteY515" fmla="*/ 262774 h 1335540"/>
              <a:gd name="connsiteX516" fmla="*/ 552546 w 1036210"/>
              <a:gd name="connsiteY516" fmla="*/ 261956 h 1335540"/>
              <a:gd name="connsiteX517" fmla="*/ 544756 w 1036210"/>
              <a:gd name="connsiteY517" fmla="*/ 261465 h 1335540"/>
              <a:gd name="connsiteX518" fmla="*/ 536966 w 1036210"/>
              <a:gd name="connsiteY518" fmla="*/ 260975 h 1335540"/>
              <a:gd name="connsiteX519" fmla="*/ 529176 w 1036210"/>
              <a:gd name="connsiteY519" fmla="*/ 260811 h 1335540"/>
              <a:gd name="connsiteX520" fmla="*/ 509791 w 1036210"/>
              <a:gd name="connsiteY520" fmla="*/ 227108 h 1335540"/>
              <a:gd name="connsiteX521" fmla="*/ 518947 w 1036210"/>
              <a:gd name="connsiteY521" fmla="*/ 227272 h 1335540"/>
              <a:gd name="connsiteX522" fmla="*/ 528272 w 1036210"/>
              <a:gd name="connsiteY522" fmla="*/ 227599 h 1335540"/>
              <a:gd name="connsiteX523" fmla="*/ 537597 w 1036210"/>
              <a:gd name="connsiteY523" fmla="*/ 228254 h 1335540"/>
              <a:gd name="connsiteX524" fmla="*/ 546583 w 1036210"/>
              <a:gd name="connsiteY524" fmla="*/ 228908 h 1335540"/>
              <a:gd name="connsiteX525" fmla="*/ 555909 w 1036210"/>
              <a:gd name="connsiteY525" fmla="*/ 229890 h 1335540"/>
              <a:gd name="connsiteX526" fmla="*/ 564725 w 1036210"/>
              <a:gd name="connsiteY526" fmla="*/ 231199 h 1335540"/>
              <a:gd name="connsiteX527" fmla="*/ 573881 w 1036210"/>
              <a:gd name="connsiteY527" fmla="*/ 232672 h 1335540"/>
              <a:gd name="connsiteX528" fmla="*/ 582698 w 1036210"/>
              <a:gd name="connsiteY528" fmla="*/ 234308 h 1335540"/>
              <a:gd name="connsiteX529" fmla="*/ 591684 w 1036210"/>
              <a:gd name="connsiteY529" fmla="*/ 236272 h 1335540"/>
              <a:gd name="connsiteX530" fmla="*/ 600331 w 1036210"/>
              <a:gd name="connsiteY530" fmla="*/ 238235 h 1335540"/>
              <a:gd name="connsiteX531" fmla="*/ 608808 w 1036210"/>
              <a:gd name="connsiteY531" fmla="*/ 240363 h 1335540"/>
              <a:gd name="connsiteX532" fmla="*/ 617455 w 1036210"/>
              <a:gd name="connsiteY532" fmla="*/ 242981 h 1335540"/>
              <a:gd name="connsiteX533" fmla="*/ 625933 w 1036210"/>
              <a:gd name="connsiteY533" fmla="*/ 245599 h 1335540"/>
              <a:gd name="connsiteX534" fmla="*/ 634240 w 1036210"/>
              <a:gd name="connsiteY534" fmla="*/ 248545 h 1335540"/>
              <a:gd name="connsiteX535" fmla="*/ 642718 w 1036210"/>
              <a:gd name="connsiteY535" fmla="*/ 251490 h 1335540"/>
              <a:gd name="connsiteX536" fmla="*/ 650856 w 1036210"/>
              <a:gd name="connsiteY536" fmla="*/ 254763 h 1335540"/>
              <a:gd name="connsiteX537" fmla="*/ 658825 w 1036210"/>
              <a:gd name="connsiteY537" fmla="*/ 258036 h 1335540"/>
              <a:gd name="connsiteX538" fmla="*/ 666964 w 1036210"/>
              <a:gd name="connsiteY538" fmla="*/ 261799 h 1335540"/>
              <a:gd name="connsiteX539" fmla="*/ 674763 w 1036210"/>
              <a:gd name="connsiteY539" fmla="*/ 265400 h 1335540"/>
              <a:gd name="connsiteX540" fmla="*/ 682393 w 1036210"/>
              <a:gd name="connsiteY540" fmla="*/ 269491 h 1335540"/>
              <a:gd name="connsiteX541" fmla="*/ 690022 w 1036210"/>
              <a:gd name="connsiteY541" fmla="*/ 273581 h 1335540"/>
              <a:gd name="connsiteX542" fmla="*/ 697652 w 1036210"/>
              <a:gd name="connsiteY542" fmla="*/ 277836 h 1335540"/>
              <a:gd name="connsiteX543" fmla="*/ 705113 w 1036210"/>
              <a:gd name="connsiteY543" fmla="*/ 282254 h 1335540"/>
              <a:gd name="connsiteX544" fmla="*/ 712403 w 1036210"/>
              <a:gd name="connsiteY544" fmla="*/ 287000 h 1335540"/>
              <a:gd name="connsiteX545" fmla="*/ 719524 w 1036210"/>
              <a:gd name="connsiteY545" fmla="*/ 291745 h 1335540"/>
              <a:gd name="connsiteX546" fmla="*/ 726645 w 1036210"/>
              <a:gd name="connsiteY546" fmla="*/ 296818 h 1335540"/>
              <a:gd name="connsiteX547" fmla="*/ 733427 w 1036210"/>
              <a:gd name="connsiteY547" fmla="*/ 301727 h 1335540"/>
              <a:gd name="connsiteX548" fmla="*/ 740209 w 1036210"/>
              <a:gd name="connsiteY548" fmla="*/ 307127 h 1335540"/>
              <a:gd name="connsiteX549" fmla="*/ 746821 w 1036210"/>
              <a:gd name="connsiteY549" fmla="*/ 312528 h 1335540"/>
              <a:gd name="connsiteX550" fmla="*/ 753434 w 1036210"/>
              <a:gd name="connsiteY550" fmla="*/ 318091 h 1335540"/>
              <a:gd name="connsiteX551" fmla="*/ 759707 w 1036210"/>
              <a:gd name="connsiteY551" fmla="*/ 323818 h 1335540"/>
              <a:gd name="connsiteX552" fmla="*/ 765981 w 1036210"/>
              <a:gd name="connsiteY552" fmla="*/ 329710 h 1335540"/>
              <a:gd name="connsiteX553" fmla="*/ 772084 w 1036210"/>
              <a:gd name="connsiteY553" fmla="*/ 335764 h 1335540"/>
              <a:gd name="connsiteX554" fmla="*/ 778018 w 1036210"/>
              <a:gd name="connsiteY554" fmla="*/ 341818 h 1335540"/>
              <a:gd name="connsiteX555" fmla="*/ 783783 w 1036210"/>
              <a:gd name="connsiteY555" fmla="*/ 348200 h 1335540"/>
              <a:gd name="connsiteX556" fmla="*/ 789379 w 1036210"/>
              <a:gd name="connsiteY556" fmla="*/ 354582 h 1335540"/>
              <a:gd name="connsiteX557" fmla="*/ 794974 w 1036210"/>
              <a:gd name="connsiteY557" fmla="*/ 361128 h 1335540"/>
              <a:gd name="connsiteX558" fmla="*/ 800230 w 1036210"/>
              <a:gd name="connsiteY558" fmla="*/ 367673 h 1335540"/>
              <a:gd name="connsiteX559" fmla="*/ 805486 w 1036210"/>
              <a:gd name="connsiteY559" fmla="*/ 374546 h 1335540"/>
              <a:gd name="connsiteX560" fmla="*/ 810233 w 1036210"/>
              <a:gd name="connsiteY560" fmla="*/ 381583 h 1335540"/>
              <a:gd name="connsiteX561" fmla="*/ 815150 w 1036210"/>
              <a:gd name="connsiteY561" fmla="*/ 388619 h 1335540"/>
              <a:gd name="connsiteX562" fmla="*/ 819728 w 1036210"/>
              <a:gd name="connsiteY562" fmla="*/ 395655 h 1335540"/>
              <a:gd name="connsiteX563" fmla="*/ 824306 w 1036210"/>
              <a:gd name="connsiteY563" fmla="*/ 403020 h 1335540"/>
              <a:gd name="connsiteX564" fmla="*/ 828375 w 1036210"/>
              <a:gd name="connsiteY564" fmla="*/ 410383 h 1335540"/>
              <a:gd name="connsiteX565" fmla="*/ 832614 w 1036210"/>
              <a:gd name="connsiteY565" fmla="*/ 417911 h 1335540"/>
              <a:gd name="connsiteX566" fmla="*/ 836513 w 1036210"/>
              <a:gd name="connsiteY566" fmla="*/ 425438 h 1335540"/>
              <a:gd name="connsiteX567" fmla="*/ 840244 w 1036210"/>
              <a:gd name="connsiteY567" fmla="*/ 433129 h 1335540"/>
              <a:gd name="connsiteX568" fmla="*/ 843804 w 1036210"/>
              <a:gd name="connsiteY568" fmla="*/ 440820 h 1335540"/>
              <a:gd name="connsiteX569" fmla="*/ 847026 w 1036210"/>
              <a:gd name="connsiteY569" fmla="*/ 448838 h 1335540"/>
              <a:gd name="connsiteX570" fmla="*/ 850247 w 1036210"/>
              <a:gd name="connsiteY570" fmla="*/ 456857 h 1335540"/>
              <a:gd name="connsiteX571" fmla="*/ 853129 w 1036210"/>
              <a:gd name="connsiteY571" fmla="*/ 464875 h 1335540"/>
              <a:gd name="connsiteX572" fmla="*/ 856012 w 1036210"/>
              <a:gd name="connsiteY572" fmla="*/ 473220 h 1335540"/>
              <a:gd name="connsiteX573" fmla="*/ 858555 w 1036210"/>
              <a:gd name="connsiteY573" fmla="*/ 481402 h 1335540"/>
              <a:gd name="connsiteX574" fmla="*/ 860759 w 1036210"/>
              <a:gd name="connsiteY574" fmla="*/ 489584 h 1335540"/>
              <a:gd name="connsiteX575" fmla="*/ 862963 w 1036210"/>
              <a:gd name="connsiteY575" fmla="*/ 498093 h 1335540"/>
              <a:gd name="connsiteX576" fmla="*/ 864828 w 1036210"/>
              <a:gd name="connsiteY576" fmla="*/ 506603 h 1335540"/>
              <a:gd name="connsiteX577" fmla="*/ 866524 w 1036210"/>
              <a:gd name="connsiteY577" fmla="*/ 515275 h 1335540"/>
              <a:gd name="connsiteX578" fmla="*/ 868219 w 1036210"/>
              <a:gd name="connsiteY578" fmla="*/ 523948 h 1335540"/>
              <a:gd name="connsiteX579" fmla="*/ 869406 w 1036210"/>
              <a:gd name="connsiteY579" fmla="*/ 532457 h 1335540"/>
              <a:gd name="connsiteX580" fmla="*/ 870423 w 1036210"/>
              <a:gd name="connsiteY580" fmla="*/ 541457 h 1335540"/>
              <a:gd name="connsiteX581" fmla="*/ 871101 w 1036210"/>
              <a:gd name="connsiteY581" fmla="*/ 550130 h 1335540"/>
              <a:gd name="connsiteX582" fmla="*/ 871780 w 1036210"/>
              <a:gd name="connsiteY582" fmla="*/ 559130 h 1335540"/>
              <a:gd name="connsiteX583" fmla="*/ 872119 w 1036210"/>
              <a:gd name="connsiteY583" fmla="*/ 568130 h 1335540"/>
              <a:gd name="connsiteX584" fmla="*/ 872288 w 1036210"/>
              <a:gd name="connsiteY584" fmla="*/ 577131 h 1335540"/>
              <a:gd name="connsiteX585" fmla="*/ 872119 w 1036210"/>
              <a:gd name="connsiteY585" fmla="*/ 583349 h 1335540"/>
              <a:gd name="connsiteX586" fmla="*/ 871949 w 1036210"/>
              <a:gd name="connsiteY586" fmla="*/ 589567 h 1335540"/>
              <a:gd name="connsiteX587" fmla="*/ 871780 w 1036210"/>
              <a:gd name="connsiteY587" fmla="*/ 595622 h 1335540"/>
              <a:gd name="connsiteX588" fmla="*/ 871271 w 1036210"/>
              <a:gd name="connsiteY588" fmla="*/ 601676 h 1335540"/>
              <a:gd name="connsiteX589" fmla="*/ 870932 w 1036210"/>
              <a:gd name="connsiteY589" fmla="*/ 607895 h 1335540"/>
              <a:gd name="connsiteX590" fmla="*/ 870254 w 1036210"/>
              <a:gd name="connsiteY590" fmla="*/ 613949 h 1335540"/>
              <a:gd name="connsiteX591" fmla="*/ 869576 w 1036210"/>
              <a:gd name="connsiteY591" fmla="*/ 619840 h 1335540"/>
              <a:gd name="connsiteX592" fmla="*/ 868897 w 1036210"/>
              <a:gd name="connsiteY592" fmla="*/ 625895 h 1335540"/>
              <a:gd name="connsiteX593" fmla="*/ 867880 w 1036210"/>
              <a:gd name="connsiteY593" fmla="*/ 631786 h 1335540"/>
              <a:gd name="connsiteX594" fmla="*/ 866693 w 1036210"/>
              <a:gd name="connsiteY594" fmla="*/ 637677 h 1335540"/>
              <a:gd name="connsiteX595" fmla="*/ 865676 w 1036210"/>
              <a:gd name="connsiteY595" fmla="*/ 643567 h 1335540"/>
              <a:gd name="connsiteX596" fmla="*/ 864489 w 1036210"/>
              <a:gd name="connsiteY596" fmla="*/ 649459 h 1335540"/>
              <a:gd name="connsiteX597" fmla="*/ 863302 w 1036210"/>
              <a:gd name="connsiteY597" fmla="*/ 655350 h 1335540"/>
              <a:gd name="connsiteX598" fmla="*/ 861776 w 1036210"/>
              <a:gd name="connsiteY598" fmla="*/ 661077 h 1335540"/>
              <a:gd name="connsiteX599" fmla="*/ 860250 w 1036210"/>
              <a:gd name="connsiteY599" fmla="*/ 666804 h 1335540"/>
              <a:gd name="connsiteX600" fmla="*/ 858555 w 1036210"/>
              <a:gd name="connsiteY600" fmla="*/ 672532 h 1335540"/>
              <a:gd name="connsiteX601" fmla="*/ 855164 w 1036210"/>
              <a:gd name="connsiteY601" fmla="*/ 683659 h 1335540"/>
              <a:gd name="connsiteX602" fmla="*/ 851264 w 1036210"/>
              <a:gd name="connsiteY602" fmla="*/ 694786 h 1335540"/>
              <a:gd name="connsiteX603" fmla="*/ 846856 w 1036210"/>
              <a:gd name="connsiteY603" fmla="*/ 705750 h 1335540"/>
              <a:gd name="connsiteX604" fmla="*/ 842448 w 1036210"/>
              <a:gd name="connsiteY604" fmla="*/ 716550 h 1335540"/>
              <a:gd name="connsiteX605" fmla="*/ 837361 w 1036210"/>
              <a:gd name="connsiteY605" fmla="*/ 727187 h 1335540"/>
              <a:gd name="connsiteX606" fmla="*/ 831935 w 1036210"/>
              <a:gd name="connsiteY606" fmla="*/ 737496 h 1335540"/>
              <a:gd name="connsiteX607" fmla="*/ 826340 w 1036210"/>
              <a:gd name="connsiteY607" fmla="*/ 747805 h 1335540"/>
              <a:gd name="connsiteX608" fmla="*/ 820236 w 1036210"/>
              <a:gd name="connsiteY608" fmla="*/ 757787 h 1335540"/>
              <a:gd name="connsiteX609" fmla="*/ 820236 w 1036210"/>
              <a:gd name="connsiteY609" fmla="*/ 757951 h 1335540"/>
              <a:gd name="connsiteX610" fmla="*/ 820067 w 1036210"/>
              <a:gd name="connsiteY610" fmla="*/ 758114 h 1335540"/>
              <a:gd name="connsiteX611" fmla="*/ 820067 w 1036210"/>
              <a:gd name="connsiteY611" fmla="*/ 758278 h 1335540"/>
              <a:gd name="connsiteX612" fmla="*/ 819898 w 1036210"/>
              <a:gd name="connsiteY612" fmla="*/ 758606 h 1335540"/>
              <a:gd name="connsiteX613" fmla="*/ 815829 w 1036210"/>
              <a:gd name="connsiteY613" fmla="*/ 765642 h 1335540"/>
              <a:gd name="connsiteX614" fmla="*/ 811929 w 1036210"/>
              <a:gd name="connsiteY614" fmla="*/ 772678 h 1335540"/>
              <a:gd name="connsiteX615" fmla="*/ 807520 w 1036210"/>
              <a:gd name="connsiteY615" fmla="*/ 779387 h 1335540"/>
              <a:gd name="connsiteX616" fmla="*/ 803112 w 1036210"/>
              <a:gd name="connsiteY616" fmla="*/ 785933 h 1335540"/>
              <a:gd name="connsiteX617" fmla="*/ 798534 w 1036210"/>
              <a:gd name="connsiteY617" fmla="*/ 792478 h 1335540"/>
              <a:gd name="connsiteX618" fmla="*/ 793956 w 1036210"/>
              <a:gd name="connsiteY618" fmla="*/ 798860 h 1335540"/>
              <a:gd name="connsiteX619" fmla="*/ 784292 w 1036210"/>
              <a:gd name="connsiteY619" fmla="*/ 811624 h 1335540"/>
              <a:gd name="connsiteX620" fmla="*/ 774628 w 1036210"/>
              <a:gd name="connsiteY620" fmla="*/ 824224 h 1335540"/>
              <a:gd name="connsiteX621" fmla="*/ 764624 w 1036210"/>
              <a:gd name="connsiteY621" fmla="*/ 837152 h 1335540"/>
              <a:gd name="connsiteX622" fmla="*/ 759707 w 1036210"/>
              <a:gd name="connsiteY622" fmla="*/ 843697 h 1335540"/>
              <a:gd name="connsiteX623" fmla="*/ 755130 w 1036210"/>
              <a:gd name="connsiteY623" fmla="*/ 850570 h 1335540"/>
              <a:gd name="connsiteX624" fmla="*/ 750382 w 1036210"/>
              <a:gd name="connsiteY624" fmla="*/ 857443 h 1335540"/>
              <a:gd name="connsiteX625" fmla="*/ 745635 w 1036210"/>
              <a:gd name="connsiteY625" fmla="*/ 864480 h 1335540"/>
              <a:gd name="connsiteX626" fmla="*/ 741057 w 1036210"/>
              <a:gd name="connsiteY626" fmla="*/ 872007 h 1335540"/>
              <a:gd name="connsiteX627" fmla="*/ 736818 w 1036210"/>
              <a:gd name="connsiteY627" fmla="*/ 879698 h 1335540"/>
              <a:gd name="connsiteX628" fmla="*/ 732580 w 1036210"/>
              <a:gd name="connsiteY628" fmla="*/ 887552 h 1335540"/>
              <a:gd name="connsiteX629" fmla="*/ 728340 w 1036210"/>
              <a:gd name="connsiteY629" fmla="*/ 895734 h 1335540"/>
              <a:gd name="connsiteX630" fmla="*/ 724611 w 1036210"/>
              <a:gd name="connsiteY630" fmla="*/ 904407 h 1335540"/>
              <a:gd name="connsiteX631" fmla="*/ 720881 w 1036210"/>
              <a:gd name="connsiteY631" fmla="*/ 913407 h 1335540"/>
              <a:gd name="connsiteX632" fmla="*/ 717489 w 1036210"/>
              <a:gd name="connsiteY632" fmla="*/ 922898 h 1335540"/>
              <a:gd name="connsiteX633" fmla="*/ 714268 w 1036210"/>
              <a:gd name="connsiteY633" fmla="*/ 932717 h 1335540"/>
              <a:gd name="connsiteX634" fmla="*/ 711555 w 1036210"/>
              <a:gd name="connsiteY634" fmla="*/ 943026 h 1335540"/>
              <a:gd name="connsiteX635" fmla="*/ 710029 w 1036210"/>
              <a:gd name="connsiteY635" fmla="*/ 948426 h 1335540"/>
              <a:gd name="connsiteX636" fmla="*/ 708842 w 1036210"/>
              <a:gd name="connsiteY636" fmla="*/ 953826 h 1335540"/>
              <a:gd name="connsiteX637" fmla="*/ 707655 w 1036210"/>
              <a:gd name="connsiteY637" fmla="*/ 959390 h 1335540"/>
              <a:gd name="connsiteX638" fmla="*/ 706638 w 1036210"/>
              <a:gd name="connsiteY638" fmla="*/ 965281 h 1335540"/>
              <a:gd name="connsiteX639" fmla="*/ 705621 w 1036210"/>
              <a:gd name="connsiteY639" fmla="*/ 971171 h 1335540"/>
              <a:gd name="connsiteX640" fmla="*/ 704603 w 1036210"/>
              <a:gd name="connsiteY640" fmla="*/ 977226 h 1335540"/>
              <a:gd name="connsiteX641" fmla="*/ 703586 w 1036210"/>
              <a:gd name="connsiteY641" fmla="*/ 983281 h 1335540"/>
              <a:gd name="connsiteX642" fmla="*/ 702908 w 1036210"/>
              <a:gd name="connsiteY642" fmla="*/ 989663 h 1335540"/>
              <a:gd name="connsiteX643" fmla="*/ 702230 w 1036210"/>
              <a:gd name="connsiteY643" fmla="*/ 996208 h 1335540"/>
              <a:gd name="connsiteX644" fmla="*/ 701721 w 1036210"/>
              <a:gd name="connsiteY644" fmla="*/ 1002754 h 1335540"/>
              <a:gd name="connsiteX645" fmla="*/ 701382 w 1036210"/>
              <a:gd name="connsiteY645" fmla="*/ 1009626 h 1335540"/>
              <a:gd name="connsiteX646" fmla="*/ 700873 w 1036210"/>
              <a:gd name="connsiteY646" fmla="*/ 1016499 h 1335540"/>
              <a:gd name="connsiteX647" fmla="*/ 700704 w 1036210"/>
              <a:gd name="connsiteY647" fmla="*/ 1023863 h 1335540"/>
              <a:gd name="connsiteX648" fmla="*/ 700534 w 1036210"/>
              <a:gd name="connsiteY648" fmla="*/ 1031063 h 1335540"/>
              <a:gd name="connsiteX649" fmla="*/ 700365 w 1036210"/>
              <a:gd name="connsiteY649" fmla="*/ 1033845 h 1335540"/>
              <a:gd name="connsiteX650" fmla="*/ 699856 w 1036210"/>
              <a:gd name="connsiteY650" fmla="*/ 1036791 h 1335540"/>
              <a:gd name="connsiteX651" fmla="*/ 699178 w 1036210"/>
              <a:gd name="connsiteY651" fmla="*/ 1039572 h 1335540"/>
              <a:gd name="connsiteX652" fmla="*/ 698161 w 1036210"/>
              <a:gd name="connsiteY652" fmla="*/ 1042354 h 1335540"/>
              <a:gd name="connsiteX653" fmla="*/ 696804 w 1036210"/>
              <a:gd name="connsiteY653" fmla="*/ 1044645 h 1335540"/>
              <a:gd name="connsiteX654" fmla="*/ 695279 w 1036210"/>
              <a:gd name="connsiteY654" fmla="*/ 1047100 h 1335540"/>
              <a:gd name="connsiteX655" fmla="*/ 693583 w 1036210"/>
              <a:gd name="connsiteY655" fmla="*/ 1049391 h 1335540"/>
              <a:gd name="connsiteX656" fmla="*/ 691548 w 1036210"/>
              <a:gd name="connsiteY656" fmla="*/ 1051354 h 1335540"/>
              <a:gd name="connsiteX657" fmla="*/ 689514 w 1036210"/>
              <a:gd name="connsiteY657" fmla="*/ 1053154 h 1335540"/>
              <a:gd name="connsiteX658" fmla="*/ 687310 w 1036210"/>
              <a:gd name="connsiteY658" fmla="*/ 1054954 h 1335540"/>
              <a:gd name="connsiteX659" fmla="*/ 684766 w 1036210"/>
              <a:gd name="connsiteY659" fmla="*/ 1056264 h 1335540"/>
              <a:gd name="connsiteX660" fmla="*/ 682223 w 1036210"/>
              <a:gd name="connsiteY660" fmla="*/ 1057573 h 1335540"/>
              <a:gd name="connsiteX661" fmla="*/ 679510 w 1036210"/>
              <a:gd name="connsiteY661" fmla="*/ 1058391 h 1335540"/>
              <a:gd name="connsiteX662" fmla="*/ 676628 w 1036210"/>
              <a:gd name="connsiteY662" fmla="*/ 1059209 h 1335540"/>
              <a:gd name="connsiteX663" fmla="*/ 673746 w 1036210"/>
              <a:gd name="connsiteY663" fmla="*/ 1059700 h 1335540"/>
              <a:gd name="connsiteX664" fmla="*/ 670524 w 1036210"/>
              <a:gd name="connsiteY664" fmla="*/ 1059864 h 1335540"/>
              <a:gd name="connsiteX665" fmla="*/ 509791 w 1036210"/>
              <a:gd name="connsiteY665" fmla="*/ 1059864 h 1335540"/>
              <a:gd name="connsiteX666" fmla="*/ 348719 w 1036210"/>
              <a:gd name="connsiteY666" fmla="*/ 1059864 h 1335540"/>
              <a:gd name="connsiteX667" fmla="*/ 345498 w 1036210"/>
              <a:gd name="connsiteY667" fmla="*/ 1059700 h 1335540"/>
              <a:gd name="connsiteX668" fmla="*/ 342615 w 1036210"/>
              <a:gd name="connsiteY668" fmla="*/ 1059209 h 1335540"/>
              <a:gd name="connsiteX669" fmla="*/ 339733 w 1036210"/>
              <a:gd name="connsiteY669" fmla="*/ 1058391 h 1335540"/>
              <a:gd name="connsiteX670" fmla="*/ 337020 w 1036210"/>
              <a:gd name="connsiteY670" fmla="*/ 1057573 h 1335540"/>
              <a:gd name="connsiteX671" fmla="*/ 334477 w 1036210"/>
              <a:gd name="connsiteY671" fmla="*/ 1056264 h 1335540"/>
              <a:gd name="connsiteX672" fmla="*/ 331934 w 1036210"/>
              <a:gd name="connsiteY672" fmla="*/ 1054954 h 1335540"/>
              <a:gd name="connsiteX673" fmla="*/ 329729 w 1036210"/>
              <a:gd name="connsiteY673" fmla="*/ 1053154 h 1335540"/>
              <a:gd name="connsiteX674" fmla="*/ 327525 w 1036210"/>
              <a:gd name="connsiteY674" fmla="*/ 1051354 h 1335540"/>
              <a:gd name="connsiteX675" fmla="*/ 325660 w 1036210"/>
              <a:gd name="connsiteY675" fmla="*/ 1049391 h 1335540"/>
              <a:gd name="connsiteX676" fmla="*/ 323965 w 1036210"/>
              <a:gd name="connsiteY676" fmla="*/ 1047100 h 1335540"/>
              <a:gd name="connsiteX677" fmla="*/ 322438 w 1036210"/>
              <a:gd name="connsiteY677" fmla="*/ 1044809 h 1335540"/>
              <a:gd name="connsiteX678" fmla="*/ 321082 w 1036210"/>
              <a:gd name="connsiteY678" fmla="*/ 1042354 h 1335540"/>
              <a:gd name="connsiteX679" fmla="*/ 320065 w 1036210"/>
              <a:gd name="connsiteY679" fmla="*/ 1039572 h 1335540"/>
              <a:gd name="connsiteX680" fmla="*/ 319387 w 1036210"/>
              <a:gd name="connsiteY680" fmla="*/ 1036954 h 1335540"/>
              <a:gd name="connsiteX681" fmla="*/ 318878 w 1036210"/>
              <a:gd name="connsiteY681" fmla="*/ 1034009 h 1335540"/>
              <a:gd name="connsiteX682" fmla="*/ 318708 w 1036210"/>
              <a:gd name="connsiteY682" fmla="*/ 1031063 h 1335540"/>
              <a:gd name="connsiteX683" fmla="*/ 318539 w 1036210"/>
              <a:gd name="connsiteY683" fmla="*/ 1023863 h 1335540"/>
              <a:gd name="connsiteX684" fmla="*/ 318369 w 1036210"/>
              <a:gd name="connsiteY684" fmla="*/ 1016499 h 1335540"/>
              <a:gd name="connsiteX685" fmla="*/ 318031 w 1036210"/>
              <a:gd name="connsiteY685" fmla="*/ 1009626 h 1335540"/>
              <a:gd name="connsiteX686" fmla="*/ 317522 w 1036210"/>
              <a:gd name="connsiteY686" fmla="*/ 1002754 h 1335540"/>
              <a:gd name="connsiteX687" fmla="*/ 317013 w 1036210"/>
              <a:gd name="connsiteY687" fmla="*/ 996208 h 1335540"/>
              <a:gd name="connsiteX688" fmla="*/ 316335 w 1036210"/>
              <a:gd name="connsiteY688" fmla="*/ 989663 h 1335540"/>
              <a:gd name="connsiteX689" fmla="*/ 315656 w 1036210"/>
              <a:gd name="connsiteY689" fmla="*/ 983281 h 1335540"/>
              <a:gd name="connsiteX690" fmla="*/ 314639 w 1036210"/>
              <a:gd name="connsiteY690" fmla="*/ 977226 h 1335540"/>
              <a:gd name="connsiteX691" fmla="*/ 313622 w 1036210"/>
              <a:gd name="connsiteY691" fmla="*/ 971171 h 1335540"/>
              <a:gd name="connsiteX692" fmla="*/ 312774 w 1036210"/>
              <a:gd name="connsiteY692" fmla="*/ 965281 h 1335540"/>
              <a:gd name="connsiteX693" fmla="*/ 311587 w 1036210"/>
              <a:gd name="connsiteY693" fmla="*/ 959553 h 1335540"/>
              <a:gd name="connsiteX694" fmla="*/ 310401 w 1036210"/>
              <a:gd name="connsiteY694" fmla="*/ 953826 h 1335540"/>
              <a:gd name="connsiteX695" fmla="*/ 309214 w 1036210"/>
              <a:gd name="connsiteY695" fmla="*/ 948426 h 1335540"/>
              <a:gd name="connsiteX696" fmla="*/ 307857 w 1036210"/>
              <a:gd name="connsiteY696" fmla="*/ 943026 h 1335540"/>
              <a:gd name="connsiteX697" fmla="*/ 304975 w 1036210"/>
              <a:gd name="connsiteY697" fmla="*/ 932717 h 1335540"/>
              <a:gd name="connsiteX698" fmla="*/ 301753 w 1036210"/>
              <a:gd name="connsiteY698" fmla="*/ 922898 h 1335540"/>
              <a:gd name="connsiteX699" fmla="*/ 298363 w 1036210"/>
              <a:gd name="connsiteY699" fmla="*/ 913407 h 1335540"/>
              <a:gd name="connsiteX700" fmla="*/ 294633 w 1036210"/>
              <a:gd name="connsiteY700" fmla="*/ 904407 h 1335540"/>
              <a:gd name="connsiteX701" fmla="*/ 290902 w 1036210"/>
              <a:gd name="connsiteY701" fmla="*/ 895734 h 1335540"/>
              <a:gd name="connsiteX702" fmla="*/ 286833 w 1036210"/>
              <a:gd name="connsiteY702" fmla="*/ 887552 h 1335540"/>
              <a:gd name="connsiteX703" fmla="*/ 282425 w 1036210"/>
              <a:gd name="connsiteY703" fmla="*/ 879698 h 1335540"/>
              <a:gd name="connsiteX704" fmla="*/ 278186 w 1036210"/>
              <a:gd name="connsiteY704" fmla="*/ 872007 h 1335540"/>
              <a:gd name="connsiteX705" fmla="*/ 273608 w 1036210"/>
              <a:gd name="connsiteY705" fmla="*/ 864480 h 1335540"/>
              <a:gd name="connsiteX706" fmla="*/ 268861 w 1036210"/>
              <a:gd name="connsiteY706" fmla="*/ 857443 h 1335540"/>
              <a:gd name="connsiteX707" fmla="*/ 264114 w 1036210"/>
              <a:gd name="connsiteY707" fmla="*/ 850570 h 1335540"/>
              <a:gd name="connsiteX708" fmla="*/ 259536 w 1036210"/>
              <a:gd name="connsiteY708" fmla="*/ 843697 h 1335540"/>
              <a:gd name="connsiteX709" fmla="*/ 254619 w 1036210"/>
              <a:gd name="connsiteY709" fmla="*/ 837152 h 1335540"/>
              <a:gd name="connsiteX710" fmla="*/ 244785 w 1036210"/>
              <a:gd name="connsiteY710" fmla="*/ 824224 h 1335540"/>
              <a:gd name="connsiteX711" fmla="*/ 234951 w 1036210"/>
              <a:gd name="connsiteY711" fmla="*/ 811624 h 1335540"/>
              <a:gd name="connsiteX712" fmla="*/ 225287 w 1036210"/>
              <a:gd name="connsiteY712" fmla="*/ 798860 h 1335540"/>
              <a:gd name="connsiteX713" fmla="*/ 220709 w 1036210"/>
              <a:gd name="connsiteY713" fmla="*/ 792478 h 1335540"/>
              <a:gd name="connsiteX714" fmla="*/ 216131 w 1036210"/>
              <a:gd name="connsiteY714" fmla="*/ 785933 h 1335540"/>
              <a:gd name="connsiteX715" fmla="*/ 211722 w 1036210"/>
              <a:gd name="connsiteY715" fmla="*/ 779387 h 1335540"/>
              <a:gd name="connsiteX716" fmla="*/ 207315 w 1036210"/>
              <a:gd name="connsiteY716" fmla="*/ 772678 h 1335540"/>
              <a:gd name="connsiteX717" fmla="*/ 203415 w 1036210"/>
              <a:gd name="connsiteY717" fmla="*/ 765642 h 1335540"/>
              <a:gd name="connsiteX718" fmla="*/ 199346 w 1036210"/>
              <a:gd name="connsiteY718" fmla="*/ 758606 h 1335540"/>
              <a:gd name="connsiteX719" fmla="*/ 199176 w 1036210"/>
              <a:gd name="connsiteY719" fmla="*/ 758278 h 1335540"/>
              <a:gd name="connsiteX720" fmla="*/ 199006 w 1036210"/>
              <a:gd name="connsiteY720" fmla="*/ 758114 h 1335540"/>
              <a:gd name="connsiteX721" fmla="*/ 199176 w 1036210"/>
              <a:gd name="connsiteY721" fmla="*/ 758114 h 1335540"/>
              <a:gd name="connsiteX722" fmla="*/ 199176 w 1036210"/>
              <a:gd name="connsiteY722" fmla="*/ 757951 h 1335540"/>
              <a:gd name="connsiteX723" fmla="*/ 199006 w 1036210"/>
              <a:gd name="connsiteY723" fmla="*/ 757787 h 1335540"/>
              <a:gd name="connsiteX724" fmla="*/ 192903 w 1036210"/>
              <a:gd name="connsiteY724" fmla="*/ 747805 h 1335540"/>
              <a:gd name="connsiteX725" fmla="*/ 187307 w 1036210"/>
              <a:gd name="connsiteY725" fmla="*/ 737496 h 1335540"/>
              <a:gd name="connsiteX726" fmla="*/ 181882 w 1036210"/>
              <a:gd name="connsiteY726" fmla="*/ 727187 h 1335540"/>
              <a:gd name="connsiteX727" fmla="*/ 176796 w 1036210"/>
              <a:gd name="connsiteY727" fmla="*/ 716550 h 1335540"/>
              <a:gd name="connsiteX728" fmla="*/ 172387 w 1036210"/>
              <a:gd name="connsiteY728" fmla="*/ 705750 h 1335540"/>
              <a:gd name="connsiteX729" fmla="*/ 167979 w 1036210"/>
              <a:gd name="connsiteY729" fmla="*/ 694786 h 1335540"/>
              <a:gd name="connsiteX730" fmla="*/ 164079 w 1036210"/>
              <a:gd name="connsiteY730" fmla="*/ 683659 h 1335540"/>
              <a:gd name="connsiteX731" fmla="*/ 160688 w 1036210"/>
              <a:gd name="connsiteY731" fmla="*/ 672532 h 1335540"/>
              <a:gd name="connsiteX732" fmla="*/ 158993 w 1036210"/>
              <a:gd name="connsiteY732" fmla="*/ 666804 h 1335540"/>
              <a:gd name="connsiteX733" fmla="*/ 157467 w 1036210"/>
              <a:gd name="connsiteY733" fmla="*/ 661077 h 1335540"/>
              <a:gd name="connsiteX734" fmla="*/ 156110 w 1036210"/>
              <a:gd name="connsiteY734" fmla="*/ 655350 h 1335540"/>
              <a:gd name="connsiteX735" fmla="*/ 154754 w 1036210"/>
              <a:gd name="connsiteY735" fmla="*/ 649459 h 1335540"/>
              <a:gd name="connsiteX736" fmla="*/ 153567 w 1036210"/>
              <a:gd name="connsiteY736" fmla="*/ 643567 h 1335540"/>
              <a:gd name="connsiteX737" fmla="*/ 152550 w 1036210"/>
              <a:gd name="connsiteY737" fmla="*/ 637677 h 1335540"/>
              <a:gd name="connsiteX738" fmla="*/ 151363 w 1036210"/>
              <a:gd name="connsiteY738" fmla="*/ 631786 h 1335540"/>
              <a:gd name="connsiteX739" fmla="*/ 150515 w 1036210"/>
              <a:gd name="connsiteY739" fmla="*/ 625895 h 1335540"/>
              <a:gd name="connsiteX740" fmla="*/ 149668 w 1036210"/>
              <a:gd name="connsiteY740" fmla="*/ 619840 h 1335540"/>
              <a:gd name="connsiteX741" fmla="*/ 148989 w 1036210"/>
              <a:gd name="connsiteY741" fmla="*/ 613949 h 1335540"/>
              <a:gd name="connsiteX742" fmla="*/ 148311 w 1036210"/>
              <a:gd name="connsiteY742" fmla="*/ 607895 h 1335540"/>
              <a:gd name="connsiteX743" fmla="*/ 147972 w 1036210"/>
              <a:gd name="connsiteY743" fmla="*/ 601676 h 1335540"/>
              <a:gd name="connsiteX744" fmla="*/ 147463 w 1036210"/>
              <a:gd name="connsiteY744" fmla="*/ 595622 h 1335540"/>
              <a:gd name="connsiteX745" fmla="*/ 147294 w 1036210"/>
              <a:gd name="connsiteY745" fmla="*/ 589567 h 1335540"/>
              <a:gd name="connsiteX746" fmla="*/ 147124 w 1036210"/>
              <a:gd name="connsiteY746" fmla="*/ 583349 h 1335540"/>
              <a:gd name="connsiteX747" fmla="*/ 147124 w 1036210"/>
              <a:gd name="connsiteY747" fmla="*/ 577131 h 1335540"/>
              <a:gd name="connsiteX748" fmla="*/ 147124 w 1036210"/>
              <a:gd name="connsiteY748" fmla="*/ 568130 h 1335540"/>
              <a:gd name="connsiteX749" fmla="*/ 147463 w 1036210"/>
              <a:gd name="connsiteY749" fmla="*/ 559130 h 1335540"/>
              <a:gd name="connsiteX750" fmla="*/ 148141 w 1036210"/>
              <a:gd name="connsiteY750" fmla="*/ 550130 h 1335540"/>
              <a:gd name="connsiteX751" fmla="*/ 148820 w 1036210"/>
              <a:gd name="connsiteY751" fmla="*/ 541457 h 1335540"/>
              <a:gd name="connsiteX752" fmla="*/ 149837 w 1036210"/>
              <a:gd name="connsiteY752" fmla="*/ 532457 h 1335540"/>
              <a:gd name="connsiteX753" fmla="*/ 151193 w 1036210"/>
              <a:gd name="connsiteY753" fmla="*/ 523948 h 1335540"/>
              <a:gd name="connsiteX754" fmla="*/ 152719 w 1036210"/>
              <a:gd name="connsiteY754" fmla="*/ 515275 h 1335540"/>
              <a:gd name="connsiteX755" fmla="*/ 154415 w 1036210"/>
              <a:gd name="connsiteY755" fmla="*/ 506603 h 1335540"/>
              <a:gd name="connsiteX756" fmla="*/ 156280 w 1036210"/>
              <a:gd name="connsiteY756" fmla="*/ 498093 h 1335540"/>
              <a:gd name="connsiteX757" fmla="*/ 158484 w 1036210"/>
              <a:gd name="connsiteY757" fmla="*/ 489584 h 1335540"/>
              <a:gd name="connsiteX758" fmla="*/ 160858 w 1036210"/>
              <a:gd name="connsiteY758" fmla="*/ 481402 h 1335540"/>
              <a:gd name="connsiteX759" fmla="*/ 163232 w 1036210"/>
              <a:gd name="connsiteY759" fmla="*/ 473220 h 1335540"/>
              <a:gd name="connsiteX760" fmla="*/ 166114 w 1036210"/>
              <a:gd name="connsiteY760" fmla="*/ 464875 h 1335540"/>
              <a:gd name="connsiteX761" fmla="*/ 168996 w 1036210"/>
              <a:gd name="connsiteY761" fmla="*/ 456857 h 1335540"/>
              <a:gd name="connsiteX762" fmla="*/ 172218 w 1036210"/>
              <a:gd name="connsiteY762" fmla="*/ 448838 h 1335540"/>
              <a:gd name="connsiteX763" fmla="*/ 175439 w 1036210"/>
              <a:gd name="connsiteY763" fmla="*/ 440820 h 1335540"/>
              <a:gd name="connsiteX764" fmla="*/ 179000 w 1036210"/>
              <a:gd name="connsiteY764" fmla="*/ 433129 h 1335540"/>
              <a:gd name="connsiteX765" fmla="*/ 182730 w 1036210"/>
              <a:gd name="connsiteY765" fmla="*/ 425438 h 1335540"/>
              <a:gd name="connsiteX766" fmla="*/ 186629 w 1036210"/>
              <a:gd name="connsiteY766" fmla="*/ 417911 h 1335540"/>
              <a:gd name="connsiteX767" fmla="*/ 190868 w 1036210"/>
              <a:gd name="connsiteY767" fmla="*/ 410383 h 1335540"/>
              <a:gd name="connsiteX768" fmla="*/ 194937 w 1036210"/>
              <a:gd name="connsiteY768" fmla="*/ 403020 h 1335540"/>
              <a:gd name="connsiteX769" fmla="*/ 199515 w 1036210"/>
              <a:gd name="connsiteY769" fmla="*/ 395655 h 1335540"/>
              <a:gd name="connsiteX770" fmla="*/ 204093 w 1036210"/>
              <a:gd name="connsiteY770" fmla="*/ 388619 h 1335540"/>
              <a:gd name="connsiteX771" fmla="*/ 209010 w 1036210"/>
              <a:gd name="connsiteY771" fmla="*/ 381583 h 1335540"/>
              <a:gd name="connsiteX772" fmla="*/ 213757 w 1036210"/>
              <a:gd name="connsiteY772" fmla="*/ 374546 h 1335540"/>
              <a:gd name="connsiteX773" fmla="*/ 219013 w 1036210"/>
              <a:gd name="connsiteY773" fmla="*/ 367673 h 1335540"/>
              <a:gd name="connsiteX774" fmla="*/ 224269 w 1036210"/>
              <a:gd name="connsiteY774" fmla="*/ 361128 h 1335540"/>
              <a:gd name="connsiteX775" fmla="*/ 229865 w 1036210"/>
              <a:gd name="connsiteY775" fmla="*/ 354582 h 1335540"/>
              <a:gd name="connsiteX776" fmla="*/ 235460 w 1036210"/>
              <a:gd name="connsiteY776" fmla="*/ 348200 h 1335540"/>
              <a:gd name="connsiteX777" fmla="*/ 241224 w 1036210"/>
              <a:gd name="connsiteY777" fmla="*/ 341818 h 1335540"/>
              <a:gd name="connsiteX778" fmla="*/ 247158 w 1036210"/>
              <a:gd name="connsiteY778" fmla="*/ 335764 h 1335540"/>
              <a:gd name="connsiteX779" fmla="*/ 253262 w 1036210"/>
              <a:gd name="connsiteY779" fmla="*/ 329710 h 1335540"/>
              <a:gd name="connsiteX780" fmla="*/ 259536 w 1036210"/>
              <a:gd name="connsiteY780" fmla="*/ 323818 h 1335540"/>
              <a:gd name="connsiteX781" fmla="*/ 265809 w 1036210"/>
              <a:gd name="connsiteY781" fmla="*/ 318091 h 1335540"/>
              <a:gd name="connsiteX782" fmla="*/ 272421 w 1036210"/>
              <a:gd name="connsiteY782" fmla="*/ 312528 h 1335540"/>
              <a:gd name="connsiteX783" fmla="*/ 279034 w 1036210"/>
              <a:gd name="connsiteY783" fmla="*/ 307127 h 1335540"/>
              <a:gd name="connsiteX784" fmla="*/ 285816 w 1036210"/>
              <a:gd name="connsiteY784" fmla="*/ 301727 h 1335540"/>
              <a:gd name="connsiteX785" fmla="*/ 292598 w 1036210"/>
              <a:gd name="connsiteY785" fmla="*/ 296818 h 1335540"/>
              <a:gd name="connsiteX786" fmla="*/ 299719 w 1036210"/>
              <a:gd name="connsiteY786" fmla="*/ 291745 h 1335540"/>
              <a:gd name="connsiteX787" fmla="*/ 306840 w 1036210"/>
              <a:gd name="connsiteY787" fmla="*/ 287000 h 1335540"/>
              <a:gd name="connsiteX788" fmla="*/ 314131 w 1036210"/>
              <a:gd name="connsiteY788" fmla="*/ 282254 h 1335540"/>
              <a:gd name="connsiteX789" fmla="*/ 321591 w 1036210"/>
              <a:gd name="connsiteY789" fmla="*/ 277836 h 1335540"/>
              <a:gd name="connsiteX790" fmla="*/ 329221 w 1036210"/>
              <a:gd name="connsiteY790" fmla="*/ 273581 h 1335540"/>
              <a:gd name="connsiteX791" fmla="*/ 336850 w 1036210"/>
              <a:gd name="connsiteY791" fmla="*/ 269491 h 1335540"/>
              <a:gd name="connsiteX792" fmla="*/ 344480 w 1036210"/>
              <a:gd name="connsiteY792" fmla="*/ 265400 h 1335540"/>
              <a:gd name="connsiteX793" fmla="*/ 352280 w 1036210"/>
              <a:gd name="connsiteY793" fmla="*/ 261799 h 1335540"/>
              <a:gd name="connsiteX794" fmla="*/ 360418 w 1036210"/>
              <a:gd name="connsiteY794" fmla="*/ 258036 h 1335540"/>
              <a:gd name="connsiteX795" fmla="*/ 368556 w 1036210"/>
              <a:gd name="connsiteY795" fmla="*/ 254763 h 1335540"/>
              <a:gd name="connsiteX796" fmla="*/ 376695 w 1036210"/>
              <a:gd name="connsiteY796" fmla="*/ 251490 h 1335540"/>
              <a:gd name="connsiteX797" fmla="*/ 385002 w 1036210"/>
              <a:gd name="connsiteY797" fmla="*/ 248545 h 1335540"/>
              <a:gd name="connsiteX798" fmla="*/ 393310 w 1036210"/>
              <a:gd name="connsiteY798" fmla="*/ 245599 h 1335540"/>
              <a:gd name="connsiteX799" fmla="*/ 401788 w 1036210"/>
              <a:gd name="connsiteY799" fmla="*/ 242981 h 1335540"/>
              <a:gd name="connsiteX800" fmla="*/ 410435 w 1036210"/>
              <a:gd name="connsiteY800" fmla="*/ 240363 h 1335540"/>
              <a:gd name="connsiteX801" fmla="*/ 418913 w 1036210"/>
              <a:gd name="connsiteY801" fmla="*/ 238235 h 1335540"/>
              <a:gd name="connsiteX802" fmla="*/ 427729 w 1036210"/>
              <a:gd name="connsiteY802" fmla="*/ 236272 h 1335540"/>
              <a:gd name="connsiteX803" fmla="*/ 436546 w 1036210"/>
              <a:gd name="connsiteY803" fmla="*/ 234308 h 1335540"/>
              <a:gd name="connsiteX804" fmla="*/ 445362 w 1036210"/>
              <a:gd name="connsiteY804" fmla="*/ 232672 h 1335540"/>
              <a:gd name="connsiteX805" fmla="*/ 454518 w 1036210"/>
              <a:gd name="connsiteY805" fmla="*/ 231199 h 1335540"/>
              <a:gd name="connsiteX806" fmla="*/ 463504 w 1036210"/>
              <a:gd name="connsiteY806" fmla="*/ 229890 h 1335540"/>
              <a:gd name="connsiteX807" fmla="*/ 472660 w 1036210"/>
              <a:gd name="connsiteY807" fmla="*/ 228908 h 1335540"/>
              <a:gd name="connsiteX808" fmla="*/ 481646 w 1036210"/>
              <a:gd name="connsiteY808" fmla="*/ 228254 h 1335540"/>
              <a:gd name="connsiteX809" fmla="*/ 490971 w 1036210"/>
              <a:gd name="connsiteY809" fmla="*/ 227599 h 1335540"/>
              <a:gd name="connsiteX810" fmla="*/ 500296 w 1036210"/>
              <a:gd name="connsiteY810" fmla="*/ 227272 h 1335540"/>
              <a:gd name="connsiteX811" fmla="*/ 484237 w 1036210"/>
              <a:gd name="connsiteY811" fmla="*/ 0 h 1335540"/>
              <a:gd name="connsiteX812" fmla="*/ 530988 w 1036210"/>
              <a:gd name="connsiteY812" fmla="*/ 0 h 1335540"/>
              <a:gd name="connsiteX813" fmla="*/ 530988 w 1036210"/>
              <a:gd name="connsiteY813" fmla="*/ 117095 h 1335540"/>
              <a:gd name="connsiteX814" fmla="*/ 484237 w 1036210"/>
              <a:gd name="connsiteY814" fmla="*/ 117095 h 1335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Lst>
            <a:rect l="l" t="t" r="r" b="b"/>
            <a:pathLst>
              <a:path w="1036210" h="1335540">
                <a:moveTo>
                  <a:pt x="409742" y="1266007"/>
                </a:moveTo>
                <a:lnTo>
                  <a:pt x="609670" y="1266007"/>
                </a:lnTo>
                <a:lnTo>
                  <a:pt x="609670" y="1269632"/>
                </a:lnTo>
                <a:lnTo>
                  <a:pt x="609160" y="1273093"/>
                </a:lnTo>
                <a:lnTo>
                  <a:pt x="608651" y="1276553"/>
                </a:lnTo>
                <a:lnTo>
                  <a:pt x="607801" y="1280013"/>
                </a:lnTo>
                <a:lnTo>
                  <a:pt x="606611" y="1283473"/>
                </a:lnTo>
                <a:lnTo>
                  <a:pt x="605421" y="1286769"/>
                </a:lnTo>
                <a:lnTo>
                  <a:pt x="603720" y="1290064"/>
                </a:lnTo>
                <a:lnTo>
                  <a:pt x="601850" y="1293029"/>
                </a:lnTo>
                <a:lnTo>
                  <a:pt x="599980" y="1296325"/>
                </a:lnTo>
                <a:lnTo>
                  <a:pt x="597600" y="1299126"/>
                </a:lnTo>
                <a:lnTo>
                  <a:pt x="595220" y="1302092"/>
                </a:lnTo>
                <a:lnTo>
                  <a:pt x="592670" y="1304893"/>
                </a:lnTo>
                <a:lnTo>
                  <a:pt x="589950" y="1307694"/>
                </a:lnTo>
                <a:lnTo>
                  <a:pt x="587060" y="1310330"/>
                </a:lnTo>
                <a:lnTo>
                  <a:pt x="583829" y="1312802"/>
                </a:lnTo>
                <a:lnTo>
                  <a:pt x="580599" y="1315274"/>
                </a:lnTo>
                <a:lnTo>
                  <a:pt x="577029" y="1317580"/>
                </a:lnTo>
                <a:lnTo>
                  <a:pt x="573459" y="1319722"/>
                </a:lnTo>
                <a:lnTo>
                  <a:pt x="569549" y="1321864"/>
                </a:lnTo>
                <a:lnTo>
                  <a:pt x="565639" y="1323677"/>
                </a:lnTo>
                <a:lnTo>
                  <a:pt x="561729" y="1325654"/>
                </a:lnTo>
                <a:lnTo>
                  <a:pt x="557478" y="1327302"/>
                </a:lnTo>
                <a:lnTo>
                  <a:pt x="553058" y="1328785"/>
                </a:lnTo>
                <a:lnTo>
                  <a:pt x="548638" y="1330103"/>
                </a:lnTo>
                <a:lnTo>
                  <a:pt x="544048" y="1331256"/>
                </a:lnTo>
                <a:lnTo>
                  <a:pt x="539458" y="1332574"/>
                </a:lnTo>
                <a:lnTo>
                  <a:pt x="534697" y="1333398"/>
                </a:lnTo>
                <a:lnTo>
                  <a:pt x="529937" y="1334222"/>
                </a:lnTo>
                <a:lnTo>
                  <a:pt x="525007" y="1334881"/>
                </a:lnTo>
                <a:lnTo>
                  <a:pt x="519907" y="1335211"/>
                </a:lnTo>
                <a:lnTo>
                  <a:pt x="514806" y="1335540"/>
                </a:lnTo>
                <a:lnTo>
                  <a:pt x="509876" y="1335540"/>
                </a:lnTo>
                <a:lnTo>
                  <a:pt x="504606" y="1335540"/>
                </a:lnTo>
                <a:lnTo>
                  <a:pt x="499506" y="1335211"/>
                </a:lnTo>
                <a:lnTo>
                  <a:pt x="494406" y="1334881"/>
                </a:lnTo>
                <a:lnTo>
                  <a:pt x="489475" y="1334222"/>
                </a:lnTo>
                <a:lnTo>
                  <a:pt x="484715" y="1333398"/>
                </a:lnTo>
                <a:lnTo>
                  <a:pt x="479955" y="1332574"/>
                </a:lnTo>
                <a:lnTo>
                  <a:pt x="475365" y="1331256"/>
                </a:lnTo>
                <a:lnTo>
                  <a:pt x="470774" y="1330103"/>
                </a:lnTo>
                <a:lnTo>
                  <a:pt x="466354" y="1328785"/>
                </a:lnTo>
                <a:lnTo>
                  <a:pt x="462104" y="1327302"/>
                </a:lnTo>
                <a:lnTo>
                  <a:pt x="457854" y="1325654"/>
                </a:lnTo>
                <a:lnTo>
                  <a:pt x="453774" y="1323677"/>
                </a:lnTo>
                <a:lnTo>
                  <a:pt x="449864" y="1321864"/>
                </a:lnTo>
                <a:lnTo>
                  <a:pt x="445954" y="1319722"/>
                </a:lnTo>
                <a:lnTo>
                  <a:pt x="442383" y="1317580"/>
                </a:lnTo>
                <a:lnTo>
                  <a:pt x="438983" y="1315274"/>
                </a:lnTo>
                <a:lnTo>
                  <a:pt x="435753" y="1312802"/>
                </a:lnTo>
                <a:lnTo>
                  <a:pt x="432523" y="1310330"/>
                </a:lnTo>
                <a:lnTo>
                  <a:pt x="429633" y="1307694"/>
                </a:lnTo>
                <a:lnTo>
                  <a:pt x="426743" y="1304893"/>
                </a:lnTo>
                <a:lnTo>
                  <a:pt x="424192" y="1302092"/>
                </a:lnTo>
                <a:lnTo>
                  <a:pt x="421812" y="1299126"/>
                </a:lnTo>
                <a:lnTo>
                  <a:pt x="419432" y="1296325"/>
                </a:lnTo>
                <a:lnTo>
                  <a:pt x="417563" y="1293029"/>
                </a:lnTo>
                <a:lnTo>
                  <a:pt x="415862" y="1290064"/>
                </a:lnTo>
                <a:lnTo>
                  <a:pt x="414162" y="1286769"/>
                </a:lnTo>
                <a:lnTo>
                  <a:pt x="412802" y="1283473"/>
                </a:lnTo>
                <a:lnTo>
                  <a:pt x="411612" y="1280013"/>
                </a:lnTo>
                <a:lnTo>
                  <a:pt x="410762" y="1276553"/>
                </a:lnTo>
                <a:lnTo>
                  <a:pt x="410252" y="1273093"/>
                </a:lnTo>
                <a:lnTo>
                  <a:pt x="409912" y="1269632"/>
                </a:lnTo>
                <a:close/>
                <a:moveTo>
                  <a:pt x="376299" y="1180932"/>
                </a:moveTo>
                <a:lnTo>
                  <a:pt x="643113" y="1180932"/>
                </a:lnTo>
                <a:lnTo>
                  <a:pt x="646326" y="1181097"/>
                </a:lnTo>
                <a:lnTo>
                  <a:pt x="649539" y="1181592"/>
                </a:lnTo>
                <a:lnTo>
                  <a:pt x="652582" y="1182251"/>
                </a:lnTo>
                <a:lnTo>
                  <a:pt x="655456" y="1183405"/>
                </a:lnTo>
                <a:lnTo>
                  <a:pt x="658162" y="1184560"/>
                </a:lnTo>
                <a:lnTo>
                  <a:pt x="661036" y="1186209"/>
                </a:lnTo>
                <a:lnTo>
                  <a:pt x="663403" y="1188023"/>
                </a:lnTo>
                <a:lnTo>
                  <a:pt x="665601" y="1190002"/>
                </a:lnTo>
                <a:lnTo>
                  <a:pt x="667799" y="1192311"/>
                </a:lnTo>
                <a:lnTo>
                  <a:pt x="669490" y="1194619"/>
                </a:lnTo>
                <a:lnTo>
                  <a:pt x="671012" y="1197093"/>
                </a:lnTo>
                <a:lnTo>
                  <a:pt x="672365" y="1199896"/>
                </a:lnTo>
                <a:lnTo>
                  <a:pt x="673548" y="1202700"/>
                </a:lnTo>
                <a:lnTo>
                  <a:pt x="674394" y="1205668"/>
                </a:lnTo>
                <a:lnTo>
                  <a:pt x="674732" y="1208801"/>
                </a:lnTo>
                <a:lnTo>
                  <a:pt x="674901" y="1211935"/>
                </a:lnTo>
                <a:lnTo>
                  <a:pt x="674732" y="1215068"/>
                </a:lnTo>
                <a:lnTo>
                  <a:pt x="674394" y="1218201"/>
                </a:lnTo>
                <a:lnTo>
                  <a:pt x="673548" y="1221169"/>
                </a:lnTo>
                <a:lnTo>
                  <a:pt x="672365" y="1224138"/>
                </a:lnTo>
                <a:lnTo>
                  <a:pt x="671012" y="1226776"/>
                </a:lnTo>
                <a:lnTo>
                  <a:pt x="669490" y="1229415"/>
                </a:lnTo>
                <a:lnTo>
                  <a:pt x="667799" y="1231724"/>
                </a:lnTo>
                <a:lnTo>
                  <a:pt x="665601" y="1233867"/>
                </a:lnTo>
                <a:lnTo>
                  <a:pt x="663403" y="1236011"/>
                </a:lnTo>
                <a:lnTo>
                  <a:pt x="661036" y="1237660"/>
                </a:lnTo>
                <a:lnTo>
                  <a:pt x="658162" y="1239144"/>
                </a:lnTo>
                <a:lnTo>
                  <a:pt x="655456" y="1240464"/>
                </a:lnTo>
                <a:lnTo>
                  <a:pt x="652582" y="1241618"/>
                </a:lnTo>
                <a:lnTo>
                  <a:pt x="649539" y="1242443"/>
                </a:lnTo>
                <a:lnTo>
                  <a:pt x="646326" y="1242938"/>
                </a:lnTo>
                <a:lnTo>
                  <a:pt x="643113" y="1243102"/>
                </a:lnTo>
                <a:lnTo>
                  <a:pt x="376299" y="1243102"/>
                </a:lnTo>
                <a:lnTo>
                  <a:pt x="373086" y="1242938"/>
                </a:lnTo>
                <a:lnTo>
                  <a:pt x="369873" y="1242443"/>
                </a:lnTo>
                <a:lnTo>
                  <a:pt x="366830" y="1241618"/>
                </a:lnTo>
                <a:lnTo>
                  <a:pt x="363956" y="1240464"/>
                </a:lnTo>
                <a:lnTo>
                  <a:pt x="361250" y="1239144"/>
                </a:lnTo>
                <a:lnTo>
                  <a:pt x="358545" y="1237660"/>
                </a:lnTo>
                <a:lnTo>
                  <a:pt x="356009" y="1236011"/>
                </a:lnTo>
                <a:lnTo>
                  <a:pt x="353811" y="1233867"/>
                </a:lnTo>
                <a:lnTo>
                  <a:pt x="351781" y="1231724"/>
                </a:lnTo>
                <a:lnTo>
                  <a:pt x="349921" y="1229415"/>
                </a:lnTo>
                <a:lnTo>
                  <a:pt x="348400" y="1226776"/>
                </a:lnTo>
                <a:lnTo>
                  <a:pt x="346878" y="1224138"/>
                </a:lnTo>
                <a:lnTo>
                  <a:pt x="345864" y="1221169"/>
                </a:lnTo>
                <a:lnTo>
                  <a:pt x="345018" y="1218201"/>
                </a:lnTo>
                <a:lnTo>
                  <a:pt x="344680" y="1215068"/>
                </a:lnTo>
                <a:lnTo>
                  <a:pt x="344511" y="1211935"/>
                </a:lnTo>
                <a:lnTo>
                  <a:pt x="344680" y="1208801"/>
                </a:lnTo>
                <a:lnTo>
                  <a:pt x="345018" y="1205668"/>
                </a:lnTo>
                <a:lnTo>
                  <a:pt x="345864" y="1202700"/>
                </a:lnTo>
                <a:lnTo>
                  <a:pt x="346878" y="1199896"/>
                </a:lnTo>
                <a:lnTo>
                  <a:pt x="348400" y="1197093"/>
                </a:lnTo>
                <a:lnTo>
                  <a:pt x="349921" y="1194619"/>
                </a:lnTo>
                <a:lnTo>
                  <a:pt x="351781" y="1192311"/>
                </a:lnTo>
                <a:lnTo>
                  <a:pt x="353811" y="1190002"/>
                </a:lnTo>
                <a:lnTo>
                  <a:pt x="356009" y="1188023"/>
                </a:lnTo>
                <a:lnTo>
                  <a:pt x="358545" y="1186209"/>
                </a:lnTo>
                <a:lnTo>
                  <a:pt x="361250" y="1184560"/>
                </a:lnTo>
                <a:lnTo>
                  <a:pt x="363956" y="1183405"/>
                </a:lnTo>
                <a:lnTo>
                  <a:pt x="366830" y="1182251"/>
                </a:lnTo>
                <a:lnTo>
                  <a:pt x="369873" y="1181592"/>
                </a:lnTo>
                <a:lnTo>
                  <a:pt x="373086" y="1181097"/>
                </a:lnTo>
                <a:close/>
                <a:moveTo>
                  <a:pt x="376299" y="1099129"/>
                </a:moveTo>
                <a:lnTo>
                  <a:pt x="643113" y="1099129"/>
                </a:lnTo>
                <a:lnTo>
                  <a:pt x="646326" y="1099294"/>
                </a:lnTo>
                <a:lnTo>
                  <a:pt x="649539" y="1099625"/>
                </a:lnTo>
                <a:lnTo>
                  <a:pt x="652582" y="1100452"/>
                </a:lnTo>
                <a:lnTo>
                  <a:pt x="655456" y="1101609"/>
                </a:lnTo>
                <a:lnTo>
                  <a:pt x="658162" y="1102932"/>
                </a:lnTo>
                <a:lnTo>
                  <a:pt x="661036" y="1104420"/>
                </a:lnTo>
                <a:lnTo>
                  <a:pt x="663403" y="1106239"/>
                </a:lnTo>
                <a:lnTo>
                  <a:pt x="665601" y="1108223"/>
                </a:lnTo>
                <a:lnTo>
                  <a:pt x="667799" y="1110373"/>
                </a:lnTo>
                <a:lnTo>
                  <a:pt x="669490" y="1112853"/>
                </a:lnTo>
                <a:lnTo>
                  <a:pt x="671012" y="1115498"/>
                </a:lnTo>
                <a:lnTo>
                  <a:pt x="672365" y="1118144"/>
                </a:lnTo>
                <a:lnTo>
                  <a:pt x="673548" y="1120955"/>
                </a:lnTo>
                <a:lnTo>
                  <a:pt x="674394" y="1123931"/>
                </a:lnTo>
                <a:lnTo>
                  <a:pt x="674732" y="1127072"/>
                </a:lnTo>
                <a:lnTo>
                  <a:pt x="674901" y="1130214"/>
                </a:lnTo>
                <a:lnTo>
                  <a:pt x="674732" y="1133521"/>
                </a:lnTo>
                <a:lnTo>
                  <a:pt x="674394" y="1136497"/>
                </a:lnTo>
                <a:lnTo>
                  <a:pt x="673548" y="1139474"/>
                </a:lnTo>
                <a:lnTo>
                  <a:pt x="672365" y="1142284"/>
                </a:lnTo>
                <a:lnTo>
                  <a:pt x="671012" y="1145095"/>
                </a:lnTo>
                <a:lnTo>
                  <a:pt x="669490" y="1147575"/>
                </a:lnTo>
                <a:lnTo>
                  <a:pt x="667799" y="1150221"/>
                </a:lnTo>
                <a:lnTo>
                  <a:pt x="665601" y="1152371"/>
                </a:lnTo>
                <a:lnTo>
                  <a:pt x="663403" y="1154189"/>
                </a:lnTo>
                <a:lnTo>
                  <a:pt x="661036" y="1156008"/>
                </a:lnTo>
                <a:lnTo>
                  <a:pt x="658162" y="1157662"/>
                </a:lnTo>
                <a:lnTo>
                  <a:pt x="655456" y="1158985"/>
                </a:lnTo>
                <a:lnTo>
                  <a:pt x="652582" y="1159977"/>
                </a:lnTo>
                <a:lnTo>
                  <a:pt x="649539" y="1160638"/>
                </a:lnTo>
                <a:lnTo>
                  <a:pt x="646326" y="1161134"/>
                </a:lnTo>
                <a:lnTo>
                  <a:pt x="643113" y="1161299"/>
                </a:lnTo>
                <a:lnTo>
                  <a:pt x="376299" y="1161299"/>
                </a:lnTo>
                <a:lnTo>
                  <a:pt x="373086" y="1161134"/>
                </a:lnTo>
                <a:lnTo>
                  <a:pt x="369873" y="1160638"/>
                </a:lnTo>
                <a:lnTo>
                  <a:pt x="366830" y="1159977"/>
                </a:lnTo>
                <a:lnTo>
                  <a:pt x="363956" y="1158985"/>
                </a:lnTo>
                <a:lnTo>
                  <a:pt x="361250" y="1157662"/>
                </a:lnTo>
                <a:lnTo>
                  <a:pt x="358545" y="1156008"/>
                </a:lnTo>
                <a:lnTo>
                  <a:pt x="356009" y="1154189"/>
                </a:lnTo>
                <a:lnTo>
                  <a:pt x="353811" y="1152371"/>
                </a:lnTo>
                <a:lnTo>
                  <a:pt x="351781" y="1150221"/>
                </a:lnTo>
                <a:lnTo>
                  <a:pt x="349921" y="1147575"/>
                </a:lnTo>
                <a:lnTo>
                  <a:pt x="348400" y="1145095"/>
                </a:lnTo>
                <a:lnTo>
                  <a:pt x="346878" y="1142284"/>
                </a:lnTo>
                <a:lnTo>
                  <a:pt x="345864" y="1139474"/>
                </a:lnTo>
                <a:lnTo>
                  <a:pt x="345018" y="1136497"/>
                </a:lnTo>
                <a:lnTo>
                  <a:pt x="344680" y="1133521"/>
                </a:lnTo>
                <a:lnTo>
                  <a:pt x="344511" y="1130214"/>
                </a:lnTo>
                <a:lnTo>
                  <a:pt x="344680" y="1127072"/>
                </a:lnTo>
                <a:lnTo>
                  <a:pt x="345018" y="1123931"/>
                </a:lnTo>
                <a:lnTo>
                  <a:pt x="345864" y="1120955"/>
                </a:lnTo>
                <a:lnTo>
                  <a:pt x="346878" y="1118144"/>
                </a:lnTo>
                <a:lnTo>
                  <a:pt x="348400" y="1115498"/>
                </a:lnTo>
                <a:lnTo>
                  <a:pt x="349921" y="1112853"/>
                </a:lnTo>
                <a:lnTo>
                  <a:pt x="351781" y="1110373"/>
                </a:lnTo>
                <a:lnTo>
                  <a:pt x="353811" y="1108223"/>
                </a:lnTo>
                <a:lnTo>
                  <a:pt x="356009" y="1106239"/>
                </a:lnTo>
                <a:lnTo>
                  <a:pt x="358545" y="1104420"/>
                </a:lnTo>
                <a:lnTo>
                  <a:pt x="361250" y="1102932"/>
                </a:lnTo>
                <a:lnTo>
                  <a:pt x="363956" y="1101609"/>
                </a:lnTo>
                <a:lnTo>
                  <a:pt x="366830" y="1100452"/>
                </a:lnTo>
                <a:lnTo>
                  <a:pt x="369873" y="1099625"/>
                </a:lnTo>
                <a:lnTo>
                  <a:pt x="373086" y="1099294"/>
                </a:lnTo>
                <a:close/>
                <a:moveTo>
                  <a:pt x="796620" y="749272"/>
                </a:moveTo>
                <a:lnTo>
                  <a:pt x="796577" y="749886"/>
                </a:lnTo>
                <a:lnTo>
                  <a:pt x="796239" y="752176"/>
                </a:lnTo>
                <a:lnTo>
                  <a:pt x="795731" y="753811"/>
                </a:lnTo>
                <a:lnTo>
                  <a:pt x="795392" y="754466"/>
                </a:lnTo>
                <a:lnTo>
                  <a:pt x="795053" y="754956"/>
                </a:lnTo>
                <a:lnTo>
                  <a:pt x="794884" y="755120"/>
                </a:lnTo>
                <a:lnTo>
                  <a:pt x="794037" y="756592"/>
                </a:lnTo>
                <a:lnTo>
                  <a:pt x="793190" y="757573"/>
                </a:lnTo>
                <a:lnTo>
                  <a:pt x="794545" y="755283"/>
                </a:lnTo>
                <a:lnTo>
                  <a:pt x="795561" y="753157"/>
                </a:lnTo>
                <a:lnTo>
                  <a:pt x="796239" y="751358"/>
                </a:lnTo>
                <a:lnTo>
                  <a:pt x="796577" y="749559"/>
                </a:lnTo>
                <a:close/>
                <a:moveTo>
                  <a:pt x="796747" y="747269"/>
                </a:moveTo>
                <a:lnTo>
                  <a:pt x="796916" y="747596"/>
                </a:lnTo>
                <a:lnTo>
                  <a:pt x="796747" y="748414"/>
                </a:lnTo>
                <a:lnTo>
                  <a:pt x="796620" y="749272"/>
                </a:lnTo>
                <a:lnTo>
                  <a:pt x="796747" y="747432"/>
                </a:lnTo>
                <a:close/>
                <a:moveTo>
                  <a:pt x="767594" y="747128"/>
                </a:moveTo>
                <a:lnTo>
                  <a:pt x="767449" y="749231"/>
                </a:lnTo>
                <a:lnTo>
                  <a:pt x="767449" y="749068"/>
                </a:lnTo>
                <a:lnTo>
                  <a:pt x="767449" y="748250"/>
                </a:lnTo>
                <a:close/>
                <a:moveTo>
                  <a:pt x="769956" y="740595"/>
                </a:moveTo>
                <a:lnTo>
                  <a:pt x="769650" y="741053"/>
                </a:lnTo>
                <a:lnTo>
                  <a:pt x="768634" y="743179"/>
                </a:lnTo>
                <a:lnTo>
                  <a:pt x="767957" y="745306"/>
                </a:lnTo>
                <a:lnTo>
                  <a:pt x="767618" y="746941"/>
                </a:lnTo>
                <a:lnTo>
                  <a:pt x="767594" y="747128"/>
                </a:lnTo>
                <a:lnTo>
                  <a:pt x="767618" y="746778"/>
                </a:lnTo>
                <a:lnTo>
                  <a:pt x="767957" y="744815"/>
                </a:lnTo>
                <a:lnTo>
                  <a:pt x="768465" y="743016"/>
                </a:lnTo>
                <a:lnTo>
                  <a:pt x="768691" y="742634"/>
                </a:lnTo>
                <a:lnTo>
                  <a:pt x="768804" y="742525"/>
                </a:lnTo>
                <a:lnTo>
                  <a:pt x="768804" y="742443"/>
                </a:lnTo>
                <a:lnTo>
                  <a:pt x="769142" y="741871"/>
                </a:lnTo>
                <a:lnTo>
                  <a:pt x="769396" y="741380"/>
                </a:lnTo>
                <a:lnTo>
                  <a:pt x="769752" y="740791"/>
                </a:lnTo>
                <a:close/>
                <a:moveTo>
                  <a:pt x="770159" y="740290"/>
                </a:moveTo>
                <a:lnTo>
                  <a:pt x="770159" y="740399"/>
                </a:lnTo>
                <a:lnTo>
                  <a:pt x="769956" y="740595"/>
                </a:lnTo>
                <a:close/>
                <a:moveTo>
                  <a:pt x="1007792" y="303707"/>
                </a:moveTo>
                <a:lnTo>
                  <a:pt x="1036210" y="338777"/>
                </a:lnTo>
                <a:lnTo>
                  <a:pt x="941984" y="415129"/>
                </a:lnTo>
                <a:lnTo>
                  <a:pt x="913566" y="380058"/>
                </a:lnTo>
                <a:close/>
                <a:moveTo>
                  <a:pt x="28418" y="284751"/>
                </a:moveTo>
                <a:lnTo>
                  <a:pt x="122644" y="361103"/>
                </a:lnTo>
                <a:lnTo>
                  <a:pt x="94226" y="396174"/>
                </a:lnTo>
                <a:lnTo>
                  <a:pt x="0" y="319822"/>
                </a:lnTo>
                <a:close/>
                <a:moveTo>
                  <a:pt x="521216" y="260648"/>
                </a:moveTo>
                <a:lnTo>
                  <a:pt x="513426" y="260811"/>
                </a:lnTo>
                <a:lnTo>
                  <a:pt x="505636" y="261302"/>
                </a:lnTo>
                <a:lnTo>
                  <a:pt x="497846" y="261793"/>
                </a:lnTo>
                <a:lnTo>
                  <a:pt x="505636" y="262610"/>
                </a:lnTo>
                <a:lnTo>
                  <a:pt x="513257" y="263428"/>
                </a:lnTo>
                <a:lnTo>
                  <a:pt x="520877" y="264410"/>
                </a:lnTo>
                <a:lnTo>
                  <a:pt x="528668" y="265555"/>
                </a:lnTo>
                <a:lnTo>
                  <a:pt x="536288" y="267027"/>
                </a:lnTo>
                <a:lnTo>
                  <a:pt x="543740" y="268499"/>
                </a:lnTo>
                <a:lnTo>
                  <a:pt x="551191" y="270135"/>
                </a:lnTo>
                <a:lnTo>
                  <a:pt x="558642" y="271770"/>
                </a:lnTo>
                <a:lnTo>
                  <a:pt x="566263" y="273897"/>
                </a:lnTo>
                <a:lnTo>
                  <a:pt x="573545" y="275860"/>
                </a:lnTo>
                <a:lnTo>
                  <a:pt x="580827" y="277986"/>
                </a:lnTo>
                <a:lnTo>
                  <a:pt x="587940" y="280440"/>
                </a:lnTo>
                <a:lnTo>
                  <a:pt x="595052" y="282893"/>
                </a:lnTo>
                <a:lnTo>
                  <a:pt x="602165" y="285674"/>
                </a:lnTo>
                <a:lnTo>
                  <a:pt x="609108" y="288455"/>
                </a:lnTo>
                <a:lnTo>
                  <a:pt x="616052" y="291562"/>
                </a:lnTo>
                <a:lnTo>
                  <a:pt x="623164" y="294507"/>
                </a:lnTo>
                <a:lnTo>
                  <a:pt x="629938" y="297942"/>
                </a:lnTo>
                <a:lnTo>
                  <a:pt x="636542" y="301213"/>
                </a:lnTo>
                <a:lnTo>
                  <a:pt x="643147" y="304812"/>
                </a:lnTo>
                <a:lnTo>
                  <a:pt x="649752" y="308410"/>
                </a:lnTo>
                <a:lnTo>
                  <a:pt x="656187" y="312172"/>
                </a:lnTo>
                <a:lnTo>
                  <a:pt x="662453" y="316261"/>
                </a:lnTo>
                <a:lnTo>
                  <a:pt x="668719" y="320187"/>
                </a:lnTo>
                <a:lnTo>
                  <a:pt x="674816" y="324440"/>
                </a:lnTo>
                <a:lnTo>
                  <a:pt x="680912" y="328693"/>
                </a:lnTo>
                <a:lnTo>
                  <a:pt x="686839" y="333273"/>
                </a:lnTo>
                <a:lnTo>
                  <a:pt x="692597" y="337689"/>
                </a:lnTo>
                <a:lnTo>
                  <a:pt x="698355" y="342433"/>
                </a:lnTo>
                <a:lnTo>
                  <a:pt x="703774" y="347176"/>
                </a:lnTo>
                <a:lnTo>
                  <a:pt x="709362" y="352083"/>
                </a:lnTo>
                <a:lnTo>
                  <a:pt x="714612" y="356990"/>
                </a:lnTo>
                <a:lnTo>
                  <a:pt x="719862" y="362225"/>
                </a:lnTo>
                <a:lnTo>
                  <a:pt x="725112" y="367459"/>
                </a:lnTo>
                <a:lnTo>
                  <a:pt x="730023" y="372857"/>
                </a:lnTo>
                <a:lnTo>
                  <a:pt x="734765" y="378254"/>
                </a:lnTo>
                <a:lnTo>
                  <a:pt x="739507" y="383816"/>
                </a:lnTo>
                <a:lnTo>
                  <a:pt x="744248" y="389541"/>
                </a:lnTo>
                <a:lnTo>
                  <a:pt x="748651" y="395266"/>
                </a:lnTo>
                <a:lnTo>
                  <a:pt x="752885" y="401154"/>
                </a:lnTo>
                <a:lnTo>
                  <a:pt x="757119" y="407043"/>
                </a:lnTo>
                <a:lnTo>
                  <a:pt x="761352" y="412931"/>
                </a:lnTo>
                <a:lnTo>
                  <a:pt x="765078" y="418983"/>
                </a:lnTo>
                <a:lnTo>
                  <a:pt x="768973" y="425199"/>
                </a:lnTo>
                <a:lnTo>
                  <a:pt x="772529" y="431415"/>
                </a:lnTo>
                <a:lnTo>
                  <a:pt x="776086" y="437794"/>
                </a:lnTo>
                <a:lnTo>
                  <a:pt x="779473" y="444173"/>
                </a:lnTo>
                <a:lnTo>
                  <a:pt x="782521" y="450552"/>
                </a:lnTo>
                <a:lnTo>
                  <a:pt x="785739" y="457095"/>
                </a:lnTo>
                <a:lnTo>
                  <a:pt x="788449" y="463638"/>
                </a:lnTo>
                <a:lnTo>
                  <a:pt x="791158" y="470181"/>
                </a:lnTo>
                <a:lnTo>
                  <a:pt x="793698" y="476887"/>
                </a:lnTo>
                <a:lnTo>
                  <a:pt x="796069" y="483594"/>
                </a:lnTo>
                <a:lnTo>
                  <a:pt x="798440" y="490464"/>
                </a:lnTo>
                <a:lnTo>
                  <a:pt x="800472" y="497333"/>
                </a:lnTo>
                <a:lnTo>
                  <a:pt x="802335" y="504203"/>
                </a:lnTo>
                <a:lnTo>
                  <a:pt x="804029" y="511073"/>
                </a:lnTo>
                <a:lnTo>
                  <a:pt x="805722" y="517943"/>
                </a:lnTo>
                <a:lnTo>
                  <a:pt x="807246" y="524977"/>
                </a:lnTo>
                <a:lnTo>
                  <a:pt x="808432" y="532010"/>
                </a:lnTo>
                <a:lnTo>
                  <a:pt x="809448" y="539207"/>
                </a:lnTo>
                <a:lnTo>
                  <a:pt x="810464" y="546241"/>
                </a:lnTo>
                <a:lnTo>
                  <a:pt x="811311" y="553274"/>
                </a:lnTo>
                <a:lnTo>
                  <a:pt x="811988" y="560308"/>
                </a:lnTo>
                <a:lnTo>
                  <a:pt x="812327" y="567341"/>
                </a:lnTo>
                <a:lnTo>
                  <a:pt x="812665" y="574539"/>
                </a:lnTo>
                <a:lnTo>
                  <a:pt x="812835" y="581736"/>
                </a:lnTo>
                <a:lnTo>
                  <a:pt x="812665" y="588769"/>
                </a:lnTo>
                <a:lnTo>
                  <a:pt x="812496" y="595966"/>
                </a:lnTo>
                <a:lnTo>
                  <a:pt x="812157" y="603000"/>
                </a:lnTo>
                <a:lnTo>
                  <a:pt x="811649" y="610033"/>
                </a:lnTo>
                <a:lnTo>
                  <a:pt x="810972" y="617067"/>
                </a:lnTo>
                <a:lnTo>
                  <a:pt x="809956" y="624427"/>
                </a:lnTo>
                <a:lnTo>
                  <a:pt x="808940" y="631461"/>
                </a:lnTo>
                <a:lnTo>
                  <a:pt x="807754" y="638331"/>
                </a:lnTo>
                <a:lnTo>
                  <a:pt x="806569" y="645364"/>
                </a:lnTo>
                <a:lnTo>
                  <a:pt x="805045" y="652398"/>
                </a:lnTo>
                <a:lnTo>
                  <a:pt x="803182" y="659268"/>
                </a:lnTo>
                <a:lnTo>
                  <a:pt x="801488" y="666301"/>
                </a:lnTo>
                <a:lnTo>
                  <a:pt x="799456" y="673171"/>
                </a:lnTo>
                <a:lnTo>
                  <a:pt x="797255" y="679878"/>
                </a:lnTo>
                <a:lnTo>
                  <a:pt x="795053" y="686748"/>
                </a:lnTo>
                <a:lnTo>
                  <a:pt x="792513" y="693454"/>
                </a:lnTo>
                <a:lnTo>
                  <a:pt x="789803" y="700160"/>
                </a:lnTo>
                <a:lnTo>
                  <a:pt x="787094" y="706703"/>
                </a:lnTo>
                <a:lnTo>
                  <a:pt x="784045" y="713246"/>
                </a:lnTo>
                <a:lnTo>
                  <a:pt x="780997" y="719789"/>
                </a:lnTo>
                <a:lnTo>
                  <a:pt x="777610" y="726332"/>
                </a:lnTo>
                <a:lnTo>
                  <a:pt x="774392" y="732711"/>
                </a:lnTo>
                <a:lnTo>
                  <a:pt x="770667" y="738926"/>
                </a:lnTo>
                <a:lnTo>
                  <a:pt x="769933" y="740344"/>
                </a:lnTo>
                <a:lnTo>
                  <a:pt x="769650" y="740726"/>
                </a:lnTo>
                <a:lnTo>
                  <a:pt x="769820" y="740563"/>
                </a:lnTo>
                <a:lnTo>
                  <a:pt x="769933" y="740344"/>
                </a:lnTo>
                <a:lnTo>
                  <a:pt x="770497" y="739581"/>
                </a:lnTo>
                <a:lnTo>
                  <a:pt x="771175" y="738763"/>
                </a:lnTo>
                <a:lnTo>
                  <a:pt x="770159" y="740290"/>
                </a:lnTo>
                <a:lnTo>
                  <a:pt x="770159" y="740235"/>
                </a:lnTo>
                <a:lnTo>
                  <a:pt x="769989" y="740399"/>
                </a:lnTo>
                <a:lnTo>
                  <a:pt x="769752" y="740791"/>
                </a:lnTo>
                <a:lnTo>
                  <a:pt x="769650" y="740889"/>
                </a:lnTo>
                <a:lnTo>
                  <a:pt x="769396" y="741380"/>
                </a:lnTo>
                <a:lnTo>
                  <a:pt x="768804" y="742361"/>
                </a:lnTo>
                <a:lnTo>
                  <a:pt x="768804" y="742443"/>
                </a:lnTo>
                <a:lnTo>
                  <a:pt x="768691" y="742634"/>
                </a:lnTo>
                <a:lnTo>
                  <a:pt x="768465" y="742852"/>
                </a:lnTo>
                <a:lnTo>
                  <a:pt x="766941" y="746124"/>
                </a:lnTo>
                <a:lnTo>
                  <a:pt x="763554" y="752339"/>
                </a:lnTo>
                <a:lnTo>
                  <a:pt x="759828" y="758555"/>
                </a:lnTo>
                <a:lnTo>
                  <a:pt x="756272" y="764771"/>
                </a:lnTo>
                <a:lnTo>
                  <a:pt x="752208" y="770823"/>
                </a:lnTo>
                <a:lnTo>
                  <a:pt x="748143" y="776875"/>
                </a:lnTo>
                <a:lnTo>
                  <a:pt x="743910" y="783090"/>
                </a:lnTo>
                <a:lnTo>
                  <a:pt x="739337" y="789142"/>
                </a:lnTo>
                <a:lnTo>
                  <a:pt x="730531" y="801247"/>
                </a:lnTo>
                <a:lnTo>
                  <a:pt x="721556" y="813678"/>
                </a:lnTo>
                <a:lnTo>
                  <a:pt x="717153" y="820057"/>
                </a:lnTo>
                <a:lnTo>
                  <a:pt x="712749" y="826600"/>
                </a:lnTo>
                <a:lnTo>
                  <a:pt x="708516" y="832979"/>
                </a:lnTo>
                <a:lnTo>
                  <a:pt x="704621" y="839686"/>
                </a:lnTo>
                <a:lnTo>
                  <a:pt x="700556" y="846392"/>
                </a:lnTo>
                <a:lnTo>
                  <a:pt x="696661" y="853098"/>
                </a:lnTo>
                <a:lnTo>
                  <a:pt x="693105" y="860295"/>
                </a:lnTo>
                <a:lnTo>
                  <a:pt x="689549" y="867165"/>
                </a:lnTo>
                <a:lnTo>
                  <a:pt x="686500" y="874362"/>
                </a:lnTo>
                <a:lnTo>
                  <a:pt x="683452" y="881396"/>
                </a:lnTo>
                <a:lnTo>
                  <a:pt x="680743" y="888757"/>
                </a:lnTo>
                <a:lnTo>
                  <a:pt x="678203" y="896281"/>
                </a:lnTo>
                <a:lnTo>
                  <a:pt x="676001" y="903642"/>
                </a:lnTo>
                <a:lnTo>
                  <a:pt x="673969" y="911002"/>
                </a:lnTo>
                <a:lnTo>
                  <a:pt x="672106" y="918526"/>
                </a:lnTo>
                <a:lnTo>
                  <a:pt x="670582" y="926051"/>
                </a:lnTo>
                <a:lnTo>
                  <a:pt x="669227" y="933575"/>
                </a:lnTo>
                <a:lnTo>
                  <a:pt x="668211" y="941099"/>
                </a:lnTo>
                <a:lnTo>
                  <a:pt x="667364" y="948623"/>
                </a:lnTo>
                <a:lnTo>
                  <a:pt x="666687" y="956311"/>
                </a:lnTo>
                <a:lnTo>
                  <a:pt x="666010" y="963999"/>
                </a:lnTo>
                <a:lnTo>
                  <a:pt x="665840" y="971523"/>
                </a:lnTo>
                <a:lnTo>
                  <a:pt x="665671" y="979047"/>
                </a:lnTo>
                <a:lnTo>
                  <a:pt x="665840" y="986735"/>
                </a:lnTo>
                <a:lnTo>
                  <a:pt x="666179" y="994259"/>
                </a:lnTo>
                <a:lnTo>
                  <a:pt x="666687" y="1001784"/>
                </a:lnTo>
                <a:lnTo>
                  <a:pt x="667703" y="994259"/>
                </a:lnTo>
                <a:lnTo>
                  <a:pt x="668550" y="986899"/>
                </a:lnTo>
                <a:lnTo>
                  <a:pt x="669735" y="979374"/>
                </a:lnTo>
                <a:lnTo>
                  <a:pt x="670921" y="972014"/>
                </a:lnTo>
                <a:lnTo>
                  <a:pt x="672275" y="964653"/>
                </a:lnTo>
                <a:lnTo>
                  <a:pt x="673969" y="957293"/>
                </a:lnTo>
                <a:lnTo>
                  <a:pt x="675662" y="949932"/>
                </a:lnTo>
                <a:lnTo>
                  <a:pt x="677525" y="942898"/>
                </a:lnTo>
                <a:lnTo>
                  <a:pt x="679557" y="935701"/>
                </a:lnTo>
                <a:lnTo>
                  <a:pt x="681759" y="928668"/>
                </a:lnTo>
                <a:lnTo>
                  <a:pt x="683960" y="921634"/>
                </a:lnTo>
                <a:lnTo>
                  <a:pt x="686670" y="914764"/>
                </a:lnTo>
                <a:lnTo>
                  <a:pt x="689379" y="908058"/>
                </a:lnTo>
                <a:lnTo>
                  <a:pt x="692428" y="901188"/>
                </a:lnTo>
                <a:lnTo>
                  <a:pt x="695476" y="894482"/>
                </a:lnTo>
                <a:lnTo>
                  <a:pt x="698863" y="887939"/>
                </a:lnTo>
                <a:lnTo>
                  <a:pt x="702250" y="881396"/>
                </a:lnTo>
                <a:lnTo>
                  <a:pt x="705975" y="875180"/>
                </a:lnTo>
                <a:lnTo>
                  <a:pt x="709701" y="868801"/>
                </a:lnTo>
                <a:lnTo>
                  <a:pt x="713766" y="862749"/>
                </a:lnTo>
                <a:lnTo>
                  <a:pt x="717999" y="856697"/>
                </a:lnTo>
                <a:lnTo>
                  <a:pt x="722064" y="850645"/>
                </a:lnTo>
                <a:lnTo>
                  <a:pt x="726636" y="844756"/>
                </a:lnTo>
                <a:lnTo>
                  <a:pt x="731209" y="838868"/>
                </a:lnTo>
                <a:lnTo>
                  <a:pt x="740523" y="827254"/>
                </a:lnTo>
                <a:lnTo>
                  <a:pt x="750176" y="815641"/>
                </a:lnTo>
                <a:lnTo>
                  <a:pt x="759998" y="803864"/>
                </a:lnTo>
                <a:lnTo>
                  <a:pt x="769820" y="791923"/>
                </a:lnTo>
                <a:lnTo>
                  <a:pt x="774562" y="785708"/>
                </a:lnTo>
                <a:lnTo>
                  <a:pt x="779473" y="779328"/>
                </a:lnTo>
                <a:lnTo>
                  <a:pt x="783876" y="772949"/>
                </a:lnTo>
                <a:lnTo>
                  <a:pt x="788279" y="766243"/>
                </a:lnTo>
                <a:lnTo>
                  <a:pt x="790481" y="762971"/>
                </a:lnTo>
                <a:lnTo>
                  <a:pt x="792682" y="759373"/>
                </a:lnTo>
                <a:lnTo>
                  <a:pt x="794037" y="756756"/>
                </a:lnTo>
                <a:lnTo>
                  <a:pt x="794545" y="756101"/>
                </a:lnTo>
                <a:lnTo>
                  <a:pt x="794884" y="755447"/>
                </a:lnTo>
                <a:lnTo>
                  <a:pt x="794545" y="755774"/>
                </a:lnTo>
                <a:lnTo>
                  <a:pt x="794884" y="755120"/>
                </a:lnTo>
                <a:lnTo>
                  <a:pt x="794884" y="755447"/>
                </a:lnTo>
                <a:lnTo>
                  <a:pt x="795053" y="755120"/>
                </a:lnTo>
                <a:lnTo>
                  <a:pt x="795392" y="754466"/>
                </a:lnTo>
                <a:lnTo>
                  <a:pt x="796069" y="753484"/>
                </a:lnTo>
                <a:lnTo>
                  <a:pt x="800303" y="746778"/>
                </a:lnTo>
                <a:lnTo>
                  <a:pt x="804537" y="740071"/>
                </a:lnTo>
                <a:lnTo>
                  <a:pt x="808262" y="733202"/>
                </a:lnTo>
                <a:lnTo>
                  <a:pt x="811988" y="726004"/>
                </a:lnTo>
                <a:lnTo>
                  <a:pt x="815544" y="718971"/>
                </a:lnTo>
                <a:lnTo>
                  <a:pt x="818931" y="711774"/>
                </a:lnTo>
                <a:lnTo>
                  <a:pt x="821979" y="704577"/>
                </a:lnTo>
                <a:lnTo>
                  <a:pt x="825028" y="697380"/>
                </a:lnTo>
                <a:lnTo>
                  <a:pt x="827906" y="690019"/>
                </a:lnTo>
                <a:lnTo>
                  <a:pt x="830616" y="682331"/>
                </a:lnTo>
                <a:lnTo>
                  <a:pt x="832987" y="674971"/>
                </a:lnTo>
                <a:lnTo>
                  <a:pt x="835188" y="667283"/>
                </a:lnTo>
                <a:lnTo>
                  <a:pt x="837221" y="659595"/>
                </a:lnTo>
                <a:lnTo>
                  <a:pt x="839084" y="651907"/>
                </a:lnTo>
                <a:lnTo>
                  <a:pt x="840608" y="644219"/>
                </a:lnTo>
                <a:lnTo>
                  <a:pt x="842301" y="636532"/>
                </a:lnTo>
                <a:lnTo>
                  <a:pt x="843487" y="628680"/>
                </a:lnTo>
                <a:lnTo>
                  <a:pt x="844503" y="620829"/>
                </a:lnTo>
                <a:lnTo>
                  <a:pt x="845350" y="613141"/>
                </a:lnTo>
                <a:lnTo>
                  <a:pt x="846027" y="605126"/>
                </a:lnTo>
                <a:lnTo>
                  <a:pt x="846535" y="597275"/>
                </a:lnTo>
                <a:lnTo>
                  <a:pt x="846874" y="589423"/>
                </a:lnTo>
                <a:lnTo>
                  <a:pt x="846874" y="581572"/>
                </a:lnTo>
                <a:lnTo>
                  <a:pt x="846874" y="573557"/>
                </a:lnTo>
                <a:lnTo>
                  <a:pt x="846535" y="565869"/>
                </a:lnTo>
                <a:lnTo>
                  <a:pt x="846027" y="558018"/>
                </a:lnTo>
                <a:lnTo>
                  <a:pt x="845350" y="550003"/>
                </a:lnTo>
                <a:lnTo>
                  <a:pt x="844503" y="542152"/>
                </a:lnTo>
                <a:lnTo>
                  <a:pt x="843487" y="534464"/>
                </a:lnTo>
                <a:lnTo>
                  <a:pt x="842301" y="526449"/>
                </a:lnTo>
                <a:lnTo>
                  <a:pt x="840608" y="518761"/>
                </a:lnTo>
                <a:lnTo>
                  <a:pt x="839084" y="511073"/>
                </a:lnTo>
                <a:lnTo>
                  <a:pt x="837221" y="503386"/>
                </a:lnTo>
                <a:lnTo>
                  <a:pt x="835019" y="495698"/>
                </a:lnTo>
                <a:lnTo>
                  <a:pt x="832818" y="488174"/>
                </a:lnTo>
                <a:lnTo>
                  <a:pt x="830447" y="480649"/>
                </a:lnTo>
                <a:lnTo>
                  <a:pt x="827737" y="473289"/>
                </a:lnTo>
                <a:lnTo>
                  <a:pt x="825028" y="465764"/>
                </a:lnTo>
                <a:lnTo>
                  <a:pt x="821979" y="458404"/>
                </a:lnTo>
                <a:lnTo>
                  <a:pt x="818931" y="451207"/>
                </a:lnTo>
                <a:lnTo>
                  <a:pt x="815375" y="444010"/>
                </a:lnTo>
                <a:lnTo>
                  <a:pt x="811988" y="436976"/>
                </a:lnTo>
                <a:lnTo>
                  <a:pt x="808093" y="429943"/>
                </a:lnTo>
                <a:lnTo>
                  <a:pt x="804198" y="422909"/>
                </a:lnTo>
                <a:lnTo>
                  <a:pt x="800303" y="416039"/>
                </a:lnTo>
                <a:lnTo>
                  <a:pt x="795900" y="409333"/>
                </a:lnTo>
                <a:lnTo>
                  <a:pt x="791497" y="402790"/>
                </a:lnTo>
                <a:lnTo>
                  <a:pt x="787094" y="396247"/>
                </a:lnTo>
                <a:lnTo>
                  <a:pt x="782352" y="389868"/>
                </a:lnTo>
                <a:lnTo>
                  <a:pt x="777441" y="383652"/>
                </a:lnTo>
                <a:lnTo>
                  <a:pt x="772360" y="377437"/>
                </a:lnTo>
                <a:lnTo>
                  <a:pt x="767280" y="371548"/>
                </a:lnTo>
                <a:lnTo>
                  <a:pt x="761860" y="365496"/>
                </a:lnTo>
                <a:lnTo>
                  <a:pt x="756441" y="359771"/>
                </a:lnTo>
                <a:lnTo>
                  <a:pt x="750684" y="354210"/>
                </a:lnTo>
                <a:lnTo>
                  <a:pt x="744926" y="348648"/>
                </a:lnTo>
                <a:lnTo>
                  <a:pt x="738999" y="343250"/>
                </a:lnTo>
                <a:lnTo>
                  <a:pt x="732902" y="338016"/>
                </a:lnTo>
                <a:lnTo>
                  <a:pt x="726806" y="333109"/>
                </a:lnTo>
                <a:lnTo>
                  <a:pt x="720540" y="328202"/>
                </a:lnTo>
                <a:lnTo>
                  <a:pt x="714104" y="323295"/>
                </a:lnTo>
                <a:lnTo>
                  <a:pt x="707669" y="318715"/>
                </a:lnTo>
                <a:lnTo>
                  <a:pt x="701064" y="314135"/>
                </a:lnTo>
                <a:lnTo>
                  <a:pt x="694460" y="310046"/>
                </a:lnTo>
                <a:lnTo>
                  <a:pt x="687517" y="305793"/>
                </a:lnTo>
                <a:lnTo>
                  <a:pt x="680743" y="301867"/>
                </a:lnTo>
                <a:lnTo>
                  <a:pt x="673630" y="298105"/>
                </a:lnTo>
                <a:lnTo>
                  <a:pt x="666687" y="294343"/>
                </a:lnTo>
                <a:lnTo>
                  <a:pt x="659235" y="291072"/>
                </a:lnTo>
                <a:lnTo>
                  <a:pt x="652123" y="287637"/>
                </a:lnTo>
                <a:lnTo>
                  <a:pt x="644671" y="284692"/>
                </a:lnTo>
                <a:lnTo>
                  <a:pt x="637389" y="281585"/>
                </a:lnTo>
                <a:lnTo>
                  <a:pt x="629938" y="278967"/>
                </a:lnTo>
                <a:lnTo>
                  <a:pt x="622317" y="276350"/>
                </a:lnTo>
                <a:lnTo>
                  <a:pt x="614697" y="274060"/>
                </a:lnTo>
                <a:lnTo>
                  <a:pt x="607076" y="271770"/>
                </a:lnTo>
                <a:lnTo>
                  <a:pt x="599455" y="269807"/>
                </a:lnTo>
                <a:lnTo>
                  <a:pt x="591835" y="268172"/>
                </a:lnTo>
                <a:lnTo>
                  <a:pt x="583875" y="266536"/>
                </a:lnTo>
                <a:lnTo>
                  <a:pt x="576085" y="265064"/>
                </a:lnTo>
                <a:lnTo>
                  <a:pt x="568295" y="263919"/>
                </a:lnTo>
                <a:lnTo>
                  <a:pt x="560505" y="262774"/>
                </a:lnTo>
                <a:lnTo>
                  <a:pt x="552546" y="261956"/>
                </a:lnTo>
                <a:lnTo>
                  <a:pt x="544756" y="261465"/>
                </a:lnTo>
                <a:lnTo>
                  <a:pt x="536966" y="260975"/>
                </a:lnTo>
                <a:lnTo>
                  <a:pt x="529176" y="260811"/>
                </a:lnTo>
                <a:close/>
                <a:moveTo>
                  <a:pt x="509791" y="227108"/>
                </a:moveTo>
                <a:lnTo>
                  <a:pt x="518947" y="227272"/>
                </a:lnTo>
                <a:lnTo>
                  <a:pt x="528272" y="227599"/>
                </a:lnTo>
                <a:lnTo>
                  <a:pt x="537597" y="228254"/>
                </a:lnTo>
                <a:lnTo>
                  <a:pt x="546583" y="228908"/>
                </a:lnTo>
                <a:lnTo>
                  <a:pt x="555909" y="229890"/>
                </a:lnTo>
                <a:lnTo>
                  <a:pt x="564725" y="231199"/>
                </a:lnTo>
                <a:lnTo>
                  <a:pt x="573881" y="232672"/>
                </a:lnTo>
                <a:lnTo>
                  <a:pt x="582698" y="234308"/>
                </a:lnTo>
                <a:lnTo>
                  <a:pt x="591684" y="236272"/>
                </a:lnTo>
                <a:lnTo>
                  <a:pt x="600331" y="238235"/>
                </a:lnTo>
                <a:lnTo>
                  <a:pt x="608808" y="240363"/>
                </a:lnTo>
                <a:lnTo>
                  <a:pt x="617455" y="242981"/>
                </a:lnTo>
                <a:lnTo>
                  <a:pt x="625933" y="245599"/>
                </a:lnTo>
                <a:lnTo>
                  <a:pt x="634240" y="248545"/>
                </a:lnTo>
                <a:lnTo>
                  <a:pt x="642718" y="251490"/>
                </a:lnTo>
                <a:lnTo>
                  <a:pt x="650856" y="254763"/>
                </a:lnTo>
                <a:lnTo>
                  <a:pt x="658825" y="258036"/>
                </a:lnTo>
                <a:lnTo>
                  <a:pt x="666964" y="261799"/>
                </a:lnTo>
                <a:lnTo>
                  <a:pt x="674763" y="265400"/>
                </a:lnTo>
                <a:lnTo>
                  <a:pt x="682393" y="269491"/>
                </a:lnTo>
                <a:lnTo>
                  <a:pt x="690022" y="273581"/>
                </a:lnTo>
                <a:lnTo>
                  <a:pt x="697652" y="277836"/>
                </a:lnTo>
                <a:lnTo>
                  <a:pt x="705113" y="282254"/>
                </a:lnTo>
                <a:lnTo>
                  <a:pt x="712403" y="287000"/>
                </a:lnTo>
                <a:lnTo>
                  <a:pt x="719524" y="291745"/>
                </a:lnTo>
                <a:lnTo>
                  <a:pt x="726645" y="296818"/>
                </a:lnTo>
                <a:lnTo>
                  <a:pt x="733427" y="301727"/>
                </a:lnTo>
                <a:lnTo>
                  <a:pt x="740209" y="307127"/>
                </a:lnTo>
                <a:lnTo>
                  <a:pt x="746821" y="312528"/>
                </a:lnTo>
                <a:lnTo>
                  <a:pt x="753434" y="318091"/>
                </a:lnTo>
                <a:lnTo>
                  <a:pt x="759707" y="323818"/>
                </a:lnTo>
                <a:lnTo>
                  <a:pt x="765981" y="329710"/>
                </a:lnTo>
                <a:lnTo>
                  <a:pt x="772084" y="335764"/>
                </a:lnTo>
                <a:lnTo>
                  <a:pt x="778018" y="341818"/>
                </a:lnTo>
                <a:lnTo>
                  <a:pt x="783783" y="348200"/>
                </a:lnTo>
                <a:lnTo>
                  <a:pt x="789379" y="354582"/>
                </a:lnTo>
                <a:lnTo>
                  <a:pt x="794974" y="361128"/>
                </a:lnTo>
                <a:lnTo>
                  <a:pt x="800230" y="367673"/>
                </a:lnTo>
                <a:lnTo>
                  <a:pt x="805486" y="374546"/>
                </a:lnTo>
                <a:lnTo>
                  <a:pt x="810233" y="381583"/>
                </a:lnTo>
                <a:lnTo>
                  <a:pt x="815150" y="388619"/>
                </a:lnTo>
                <a:lnTo>
                  <a:pt x="819728" y="395655"/>
                </a:lnTo>
                <a:lnTo>
                  <a:pt x="824306" y="403020"/>
                </a:lnTo>
                <a:lnTo>
                  <a:pt x="828375" y="410383"/>
                </a:lnTo>
                <a:lnTo>
                  <a:pt x="832614" y="417911"/>
                </a:lnTo>
                <a:lnTo>
                  <a:pt x="836513" y="425438"/>
                </a:lnTo>
                <a:lnTo>
                  <a:pt x="840244" y="433129"/>
                </a:lnTo>
                <a:lnTo>
                  <a:pt x="843804" y="440820"/>
                </a:lnTo>
                <a:lnTo>
                  <a:pt x="847026" y="448838"/>
                </a:lnTo>
                <a:lnTo>
                  <a:pt x="850247" y="456857"/>
                </a:lnTo>
                <a:lnTo>
                  <a:pt x="853129" y="464875"/>
                </a:lnTo>
                <a:lnTo>
                  <a:pt x="856012" y="473220"/>
                </a:lnTo>
                <a:lnTo>
                  <a:pt x="858555" y="481402"/>
                </a:lnTo>
                <a:lnTo>
                  <a:pt x="860759" y="489584"/>
                </a:lnTo>
                <a:lnTo>
                  <a:pt x="862963" y="498093"/>
                </a:lnTo>
                <a:lnTo>
                  <a:pt x="864828" y="506603"/>
                </a:lnTo>
                <a:lnTo>
                  <a:pt x="866524" y="515275"/>
                </a:lnTo>
                <a:lnTo>
                  <a:pt x="868219" y="523948"/>
                </a:lnTo>
                <a:lnTo>
                  <a:pt x="869406" y="532457"/>
                </a:lnTo>
                <a:lnTo>
                  <a:pt x="870423" y="541457"/>
                </a:lnTo>
                <a:lnTo>
                  <a:pt x="871101" y="550130"/>
                </a:lnTo>
                <a:lnTo>
                  <a:pt x="871780" y="559130"/>
                </a:lnTo>
                <a:lnTo>
                  <a:pt x="872119" y="568130"/>
                </a:lnTo>
                <a:lnTo>
                  <a:pt x="872288" y="577131"/>
                </a:lnTo>
                <a:lnTo>
                  <a:pt x="872119" y="583349"/>
                </a:lnTo>
                <a:lnTo>
                  <a:pt x="871949" y="589567"/>
                </a:lnTo>
                <a:lnTo>
                  <a:pt x="871780" y="595622"/>
                </a:lnTo>
                <a:lnTo>
                  <a:pt x="871271" y="601676"/>
                </a:lnTo>
                <a:lnTo>
                  <a:pt x="870932" y="607895"/>
                </a:lnTo>
                <a:lnTo>
                  <a:pt x="870254" y="613949"/>
                </a:lnTo>
                <a:lnTo>
                  <a:pt x="869576" y="619840"/>
                </a:lnTo>
                <a:lnTo>
                  <a:pt x="868897" y="625895"/>
                </a:lnTo>
                <a:lnTo>
                  <a:pt x="867880" y="631786"/>
                </a:lnTo>
                <a:lnTo>
                  <a:pt x="866693" y="637677"/>
                </a:lnTo>
                <a:lnTo>
                  <a:pt x="865676" y="643567"/>
                </a:lnTo>
                <a:lnTo>
                  <a:pt x="864489" y="649459"/>
                </a:lnTo>
                <a:lnTo>
                  <a:pt x="863302" y="655350"/>
                </a:lnTo>
                <a:lnTo>
                  <a:pt x="861776" y="661077"/>
                </a:lnTo>
                <a:lnTo>
                  <a:pt x="860250" y="666804"/>
                </a:lnTo>
                <a:lnTo>
                  <a:pt x="858555" y="672532"/>
                </a:lnTo>
                <a:lnTo>
                  <a:pt x="855164" y="683659"/>
                </a:lnTo>
                <a:lnTo>
                  <a:pt x="851264" y="694786"/>
                </a:lnTo>
                <a:lnTo>
                  <a:pt x="846856" y="705750"/>
                </a:lnTo>
                <a:lnTo>
                  <a:pt x="842448" y="716550"/>
                </a:lnTo>
                <a:lnTo>
                  <a:pt x="837361" y="727187"/>
                </a:lnTo>
                <a:lnTo>
                  <a:pt x="831935" y="737496"/>
                </a:lnTo>
                <a:lnTo>
                  <a:pt x="826340" y="747805"/>
                </a:lnTo>
                <a:lnTo>
                  <a:pt x="820236" y="757787"/>
                </a:lnTo>
                <a:lnTo>
                  <a:pt x="820236" y="757951"/>
                </a:lnTo>
                <a:lnTo>
                  <a:pt x="820067" y="758114"/>
                </a:lnTo>
                <a:lnTo>
                  <a:pt x="820067" y="758278"/>
                </a:lnTo>
                <a:lnTo>
                  <a:pt x="819898" y="758606"/>
                </a:lnTo>
                <a:lnTo>
                  <a:pt x="815829" y="765642"/>
                </a:lnTo>
                <a:lnTo>
                  <a:pt x="811929" y="772678"/>
                </a:lnTo>
                <a:lnTo>
                  <a:pt x="807520" y="779387"/>
                </a:lnTo>
                <a:lnTo>
                  <a:pt x="803112" y="785933"/>
                </a:lnTo>
                <a:lnTo>
                  <a:pt x="798534" y="792478"/>
                </a:lnTo>
                <a:lnTo>
                  <a:pt x="793956" y="798860"/>
                </a:lnTo>
                <a:lnTo>
                  <a:pt x="784292" y="811624"/>
                </a:lnTo>
                <a:lnTo>
                  <a:pt x="774628" y="824224"/>
                </a:lnTo>
                <a:lnTo>
                  <a:pt x="764624" y="837152"/>
                </a:lnTo>
                <a:lnTo>
                  <a:pt x="759707" y="843697"/>
                </a:lnTo>
                <a:lnTo>
                  <a:pt x="755130" y="850570"/>
                </a:lnTo>
                <a:lnTo>
                  <a:pt x="750382" y="857443"/>
                </a:lnTo>
                <a:lnTo>
                  <a:pt x="745635" y="864480"/>
                </a:lnTo>
                <a:lnTo>
                  <a:pt x="741057" y="872007"/>
                </a:lnTo>
                <a:lnTo>
                  <a:pt x="736818" y="879698"/>
                </a:lnTo>
                <a:lnTo>
                  <a:pt x="732580" y="887552"/>
                </a:lnTo>
                <a:lnTo>
                  <a:pt x="728340" y="895734"/>
                </a:lnTo>
                <a:lnTo>
                  <a:pt x="724611" y="904407"/>
                </a:lnTo>
                <a:lnTo>
                  <a:pt x="720881" y="913407"/>
                </a:lnTo>
                <a:lnTo>
                  <a:pt x="717489" y="922898"/>
                </a:lnTo>
                <a:lnTo>
                  <a:pt x="714268" y="932717"/>
                </a:lnTo>
                <a:lnTo>
                  <a:pt x="711555" y="943026"/>
                </a:lnTo>
                <a:lnTo>
                  <a:pt x="710029" y="948426"/>
                </a:lnTo>
                <a:lnTo>
                  <a:pt x="708842" y="953826"/>
                </a:lnTo>
                <a:lnTo>
                  <a:pt x="707655" y="959390"/>
                </a:lnTo>
                <a:lnTo>
                  <a:pt x="706638" y="965281"/>
                </a:lnTo>
                <a:lnTo>
                  <a:pt x="705621" y="971171"/>
                </a:lnTo>
                <a:lnTo>
                  <a:pt x="704603" y="977226"/>
                </a:lnTo>
                <a:lnTo>
                  <a:pt x="703586" y="983281"/>
                </a:lnTo>
                <a:lnTo>
                  <a:pt x="702908" y="989663"/>
                </a:lnTo>
                <a:lnTo>
                  <a:pt x="702230" y="996208"/>
                </a:lnTo>
                <a:lnTo>
                  <a:pt x="701721" y="1002754"/>
                </a:lnTo>
                <a:lnTo>
                  <a:pt x="701382" y="1009626"/>
                </a:lnTo>
                <a:lnTo>
                  <a:pt x="700873" y="1016499"/>
                </a:lnTo>
                <a:lnTo>
                  <a:pt x="700704" y="1023863"/>
                </a:lnTo>
                <a:lnTo>
                  <a:pt x="700534" y="1031063"/>
                </a:lnTo>
                <a:lnTo>
                  <a:pt x="700365" y="1033845"/>
                </a:lnTo>
                <a:lnTo>
                  <a:pt x="699856" y="1036791"/>
                </a:lnTo>
                <a:lnTo>
                  <a:pt x="699178" y="1039572"/>
                </a:lnTo>
                <a:lnTo>
                  <a:pt x="698161" y="1042354"/>
                </a:lnTo>
                <a:lnTo>
                  <a:pt x="696804" y="1044645"/>
                </a:lnTo>
                <a:lnTo>
                  <a:pt x="695279" y="1047100"/>
                </a:lnTo>
                <a:lnTo>
                  <a:pt x="693583" y="1049391"/>
                </a:lnTo>
                <a:lnTo>
                  <a:pt x="691548" y="1051354"/>
                </a:lnTo>
                <a:lnTo>
                  <a:pt x="689514" y="1053154"/>
                </a:lnTo>
                <a:lnTo>
                  <a:pt x="687310" y="1054954"/>
                </a:lnTo>
                <a:lnTo>
                  <a:pt x="684766" y="1056264"/>
                </a:lnTo>
                <a:lnTo>
                  <a:pt x="682223" y="1057573"/>
                </a:lnTo>
                <a:lnTo>
                  <a:pt x="679510" y="1058391"/>
                </a:lnTo>
                <a:lnTo>
                  <a:pt x="676628" y="1059209"/>
                </a:lnTo>
                <a:lnTo>
                  <a:pt x="673746" y="1059700"/>
                </a:lnTo>
                <a:lnTo>
                  <a:pt x="670524" y="1059864"/>
                </a:lnTo>
                <a:lnTo>
                  <a:pt x="509791" y="1059864"/>
                </a:lnTo>
                <a:lnTo>
                  <a:pt x="348719" y="1059864"/>
                </a:lnTo>
                <a:lnTo>
                  <a:pt x="345498" y="1059700"/>
                </a:lnTo>
                <a:lnTo>
                  <a:pt x="342615" y="1059209"/>
                </a:lnTo>
                <a:lnTo>
                  <a:pt x="339733" y="1058391"/>
                </a:lnTo>
                <a:lnTo>
                  <a:pt x="337020" y="1057573"/>
                </a:lnTo>
                <a:lnTo>
                  <a:pt x="334477" y="1056264"/>
                </a:lnTo>
                <a:lnTo>
                  <a:pt x="331934" y="1054954"/>
                </a:lnTo>
                <a:lnTo>
                  <a:pt x="329729" y="1053154"/>
                </a:lnTo>
                <a:lnTo>
                  <a:pt x="327525" y="1051354"/>
                </a:lnTo>
                <a:lnTo>
                  <a:pt x="325660" y="1049391"/>
                </a:lnTo>
                <a:lnTo>
                  <a:pt x="323965" y="1047100"/>
                </a:lnTo>
                <a:lnTo>
                  <a:pt x="322438" y="1044809"/>
                </a:lnTo>
                <a:lnTo>
                  <a:pt x="321082" y="1042354"/>
                </a:lnTo>
                <a:lnTo>
                  <a:pt x="320065" y="1039572"/>
                </a:lnTo>
                <a:lnTo>
                  <a:pt x="319387" y="1036954"/>
                </a:lnTo>
                <a:lnTo>
                  <a:pt x="318878" y="1034009"/>
                </a:lnTo>
                <a:lnTo>
                  <a:pt x="318708" y="1031063"/>
                </a:lnTo>
                <a:lnTo>
                  <a:pt x="318539" y="1023863"/>
                </a:lnTo>
                <a:lnTo>
                  <a:pt x="318369" y="1016499"/>
                </a:lnTo>
                <a:lnTo>
                  <a:pt x="318031" y="1009626"/>
                </a:lnTo>
                <a:lnTo>
                  <a:pt x="317522" y="1002754"/>
                </a:lnTo>
                <a:lnTo>
                  <a:pt x="317013" y="996208"/>
                </a:lnTo>
                <a:lnTo>
                  <a:pt x="316335" y="989663"/>
                </a:lnTo>
                <a:lnTo>
                  <a:pt x="315656" y="983281"/>
                </a:lnTo>
                <a:lnTo>
                  <a:pt x="314639" y="977226"/>
                </a:lnTo>
                <a:lnTo>
                  <a:pt x="313622" y="971171"/>
                </a:lnTo>
                <a:lnTo>
                  <a:pt x="312774" y="965281"/>
                </a:lnTo>
                <a:lnTo>
                  <a:pt x="311587" y="959553"/>
                </a:lnTo>
                <a:lnTo>
                  <a:pt x="310401" y="953826"/>
                </a:lnTo>
                <a:lnTo>
                  <a:pt x="309214" y="948426"/>
                </a:lnTo>
                <a:lnTo>
                  <a:pt x="307857" y="943026"/>
                </a:lnTo>
                <a:lnTo>
                  <a:pt x="304975" y="932717"/>
                </a:lnTo>
                <a:lnTo>
                  <a:pt x="301753" y="922898"/>
                </a:lnTo>
                <a:lnTo>
                  <a:pt x="298363" y="913407"/>
                </a:lnTo>
                <a:lnTo>
                  <a:pt x="294633" y="904407"/>
                </a:lnTo>
                <a:lnTo>
                  <a:pt x="290902" y="895734"/>
                </a:lnTo>
                <a:lnTo>
                  <a:pt x="286833" y="887552"/>
                </a:lnTo>
                <a:lnTo>
                  <a:pt x="282425" y="879698"/>
                </a:lnTo>
                <a:lnTo>
                  <a:pt x="278186" y="872007"/>
                </a:lnTo>
                <a:lnTo>
                  <a:pt x="273608" y="864480"/>
                </a:lnTo>
                <a:lnTo>
                  <a:pt x="268861" y="857443"/>
                </a:lnTo>
                <a:lnTo>
                  <a:pt x="264114" y="850570"/>
                </a:lnTo>
                <a:lnTo>
                  <a:pt x="259536" y="843697"/>
                </a:lnTo>
                <a:lnTo>
                  <a:pt x="254619" y="837152"/>
                </a:lnTo>
                <a:lnTo>
                  <a:pt x="244785" y="824224"/>
                </a:lnTo>
                <a:lnTo>
                  <a:pt x="234951" y="811624"/>
                </a:lnTo>
                <a:lnTo>
                  <a:pt x="225287" y="798860"/>
                </a:lnTo>
                <a:lnTo>
                  <a:pt x="220709" y="792478"/>
                </a:lnTo>
                <a:lnTo>
                  <a:pt x="216131" y="785933"/>
                </a:lnTo>
                <a:lnTo>
                  <a:pt x="211722" y="779387"/>
                </a:lnTo>
                <a:lnTo>
                  <a:pt x="207315" y="772678"/>
                </a:lnTo>
                <a:lnTo>
                  <a:pt x="203415" y="765642"/>
                </a:lnTo>
                <a:lnTo>
                  <a:pt x="199346" y="758606"/>
                </a:lnTo>
                <a:lnTo>
                  <a:pt x="199176" y="758278"/>
                </a:lnTo>
                <a:lnTo>
                  <a:pt x="199006" y="758114"/>
                </a:lnTo>
                <a:lnTo>
                  <a:pt x="199176" y="758114"/>
                </a:lnTo>
                <a:lnTo>
                  <a:pt x="199176" y="757951"/>
                </a:lnTo>
                <a:lnTo>
                  <a:pt x="199006" y="757787"/>
                </a:lnTo>
                <a:lnTo>
                  <a:pt x="192903" y="747805"/>
                </a:lnTo>
                <a:lnTo>
                  <a:pt x="187307" y="737496"/>
                </a:lnTo>
                <a:lnTo>
                  <a:pt x="181882" y="727187"/>
                </a:lnTo>
                <a:lnTo>
                  <a:pt x="176796" y="716550"/>
                </a:lnTo>
                <a:lnTo>
                  <a:pt x="172387" y="705750"/>
                </a:lnTo>
                <a:lnTo>
                  <a:pt x="167979" y="694786"/>
                </a:lnTo>
                <a:lnTo>
                  <a:pt x="164079" y="683659"/>
                </a:lnTo>
                <a:lnTo>
                  <a:pt x="160688" y="672532"/>
                </a:lnTo>
                <a:lnTo>
                  <a:pt x="158993" y="666804"/>
                </a:lnTo>
                <a:lnTo>
                  <a:pt x="157467" y="661077"/>
                </a:lnTo>
                <a:lnTo>
                  <a:pt x="156110" y="655350"/>
                </a:lnTo>
                <a:lnTo>
                  <a:pt x="154754" y="649459"/>
                </a:lnTo>
                <a:lnTo>
                  <a:pt x="153567" y="643567"/>
                </a:lnTo>
                <a:lnTo>
                  <a:pt x="152550" y="637677"/>
                </a:lnTo>
                <a:lnTo>
                  <a:pt x="151363" y="631786"/>
                </a:lnTo>
                <a:lnTo>
                  <a:pt x="150515" y="625895"/>
                </a:lnTo>
                <a:lnTo>
                  <a:pt x="149668" y="619840"/>
                </a:lnTo>
                <a:lnTo>
                  <a:pt x="148989" y="613949"/>
                </a:lnTo>
                <a:lnTo>
                  <a:pt x="148311" y="607895"/>
                </a:lnTo>
                <a:lnTo>
                  <a:pt x="147972" y="601676"/>
                </a:lnTo>
                <a:lnTo>
                  <a:pt x="147463" y="595622"/>
                </a:lnTo>
                <a:lnTo>
                  <a:pt x="147294" y="589567"/>
                </a:lnTo>
                <a:lnTo>
                  <a:pt x="147124" y="583349"/>
                </a:lnTo>
                <a:lnTo>
                  <a:pt x="147124" y="577131"/>
                </a:lnTo>
                <a:lnTo>
                  <a:pt x="147124" y="568130"/>
                </a:lnTo>
                <a:lnTo>
                  <a:pt x="147463" y="559130"/>
                </a:lnTo>
                <a:lnTo>
                  <a:pt x="148141" y="550130"/>
                </a:lnTo>
                <a:lnTo>
                  <a:pt x="148820" y="541457"/>
                </a:lnTo>
                <a:lnTo>
                  <a:pt x="149837" y="532457"/>
                </a:lnTo>
                <a:lnTo>
                  <a:pt x="151193" y="523948"/>
                </a:lnTo>
                <a:lnTo>
                  <a:pt x="152719" y="515275"/>
                </a:lnTo>
                <a:lnTo>
                  <a:pt x="154415" y="506603"/>
                </a:lnTo>
                <a:lnTo>
                  <a:pt x="156280" y="498093"/>
                </a:lnTo>
                <a:lnTo>
                  <a:pt x="158484" y="489584"/>
                </a:lnTo>
                <a:lnTo>
                  <a:pt x="160858" y="481402"/>
                </a:lnTo>
                <a:lnTo>
                  <a:pt x="163232" y="473220"/>
                </a:lnTo>
                <a:lnTo>
                  <a:pt x="166114" y="464875"/>
                </a:lnTo>
                <a:lnTo>
                  <a:pt x="168996" y="456857"/>
                </a:lnTo>
                <a:lnTo>
                  <a:pt x="172218" y="448838"/>
                </a:lnTo>
                <a:lnTo>
                  <a:pt x="175439" y="440820"/>
                </a:lnTo>
                <a:lnTo>
                  <a:pt x="179000" y="433129"/>
                </a:lnTo>
                <a:lnTo>
                  <a:pt x="182730" y="425438"/>
                </a:lnTo>
                <a:lnTo>
                  <a:pt x="186629" y="417911"/>
                </a:lnTo>
                <a:lnTo>
                  <a:pt x="190868" y="410383"/>
                </a:lnTo>
                <a:lnTo>
                  <a:pt x="194937" y="403020"/>
                </a:lnTo>
                <a:lnTo>
                  <a:pt x="199515" y="395655"/>
                </a:lnTo>
                <a:lnTo>
                  <a:pt x="204093" y="388619"/>
                </a:lnTo>
                <a:lnTo>
                  <a:pt x="209010" y="381583"/>
                </a:lnTo>
                <a:lnTo>
                  <a:pt x="213757" y="374546"/>
                </a:lnTo>
                <a:lnTo>
                  <a:pt x="219013" y="367673"/>
                </a:lnTo>
                <a:lnTo>
                  <a:pt x="224269" y="361128"/>
                </a:lnTo>
                <a:lnTo>
                  <a:pt x="229865" y="354582"/>
                </a:lnTo>
                <a:lnTo>
                  <a:pt x="235460" y="348200"/>
                </a:lnTo>
                <a:lnTo>
                  <a:pt x="241224" y="341818"/>
                </a:lnTo>
                <a:lnTo>
                  <a:pt x="247158" y="335764"/>
                </a:lnTo>
                <a:lnTo>
                  <a:pt x="253262" y="329710"/>
                </a:lnTo>
                <a:lnTo>
                  <a:pt x="259536" y="323818"/>
                </a:lnTo>
                <a:lnTo>
                  <a:pt x="265809" y="318091"/>
                </a:lnTo>
                <a:lnTo>
                  <a:pt x="272421" y="312528"/>
                </a:lnTo>
                <a:lnTo>
                  <a:pt x="279034" y="307127"/>
                </a:lnTo>
                <a:lnTo>
                  <a:pt x="285816" y="301727"/>
                </a:lnTo>
                <a:lnTo>
                  <a:pt x="292598" y="296818"/>
                </a:lnTo>
                <a:lnTo>
                  <a:pt x="299719" y="291745"/>
                </a:lnTo>
                <a:lnTo>
                  <a:pt x="306840" y="287000"/>
                </a:lnTo>
                <a:lnTo>
                  <a:pt x="314131" y="282254"/>
                </a:lnTo>
                <a:lnTo>
                  <a:pt x="321591" y="277836"/>
                </a:lnTo>
                <a:lnTo>
                  <a:pt x="329221" y="273581"/>
                </a:lnTo>
                <a:lnTo>
                  <a:pt x="336850" y="269491"/>
                </a:lnTo>
                <a:lnTo>
                  <a:pt x="344480" y="265400"/>
                </a:lnTo>
                <a:lnTo>
                  <a:pt x="352280" y="261799"/>
                </a:lnTo>
                <a:lnTo>
                  <a:pt x="360418" y="258036"/>
                </a:lnTo>
                <a:lnTo>
                  <a:pt x="368556" y="254763"/>
                </a:lnTo>
                <a:lnTo>
                  <a:pt x="376695" y="251490"/>
                </a:lnTo>
                <a:lnTo>
                  <a:pt x="385002" y="248545"/>
                </a:lnTo>
                <a:lnTo>
                  <a:pt x="393310" y="245599"/>
                </a:lnTo>
                <a:lnTo>
                  <a:pt x="401788" y="242981"/>
                </a:lnTo>
                <a:lnTo>
                  <a:pt x="410435" y="240363"/>
                </a:lnTo>
                <a:lnTo>
                  <a:pt x="418913" y="238235"/>
                </a:lnTo>
                <a:lnTo>
                  <a:pt x="427729" y="236272"/>
                </a:lnTo>
                <a:lnTo>
                  <a:pt x="436546" y="234308"/>
                </a:lnTo>
                <a:lnTo>
                  <a:pt x="445362" y="232672"/>
                </a:lnTo>
                <a:lnTo>
                  <a:pt x="454518" y="231199"/>
                </a:lnTo>
                <a:lnTo>
                  <a:pt x="463504" y="229890"/>
                </a:lnTo>
                <a:lnTo>
                  <a:pt x="472660" y="228908"/>
                </a:lnTo>
                <a:lnTo>
                  <a:pt x="481646" y="228254"/>
                </a:lnTo>
                <a:lnTo>
                  <a:pt x="490971" y="227599"/>
                </a:lnTo>
                <a:lnTo>
                  <a:pt x="500296" y="227272"/>
                </a:lnTo>
                <a:close/>
                <a:moveTo>
                  <a:pt x="484237" y="0"/>
                </a:moveTo>
                <a:lnTo>
                  <a:pt x="530988" y="0"/>
                </a:lnTo>
                <a:lnTo>
                  <a:pt x="530988" y="117095"/>
                </a:lnTo>
                <a:lnTo>
                  <a:pt x="484237" y="117095"/>
                </a:lnTo>
                <a:close/>
              </a:path>
            </a:pathLst>
          </a:custGeom>
          <a:solidFill>
            <a:srgbClr val="DC780A"/>
          </a:solidFill>
          <a:ln>
            <a:noFill/>
          </a:ln>
          <a:extLst/>
        </p:spPr>
        <p:txBody>
          <a:bodyPr lIns="0" tIns="0" rIns="0" bIns="0"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800" b="1" dirty="0">
              <a:solidFill>
                <a:srgbClr val="FFFFFF"/>
              </a:solidFill>
              <a:latin typeface="+mn-lt"/>
              <a:ea typeface="+mn-ea"/>
            </a:endParaRPr>
          </a:p>
        </p:txBody>
      </p:sp>
      <p:sp>
        <p:nvSpPr>
          <p:cNvPr id="3078" name="MH_SubTitle_2"/>
          <p:cNvSpPr txBox="1">
            <a:spLocks/>
          </p:cNvSpPr>
          <p:nvPr>
            <p:custDataLst>
              <p:tags r:id="rId5"/>
            </p:custDataLst>
          </p:nvPr>
        </p:nvSpPr>
        <p:spPr bwMode="auto">
          <a:xfrm>
            <a:off x="5183044" y="3549996"/>
            <a:ext cx="2817980" cy="664826"/>
          </a:xfrm>
          <a:prstGeom prst="rect">
            <a:avLst/>
          </a:prstGeom>
          <a:noFill/>
          <a:ln w="9525">
            <a:noFill/>
            <a:miter lim="800000"/>
            <a:headEnd/>
            <a:tailEnd/>
          </a:ln>
        </p:spPr>
        <p:txBody>
          <a:bodyPr lIns="0" tIns="0" rIns="0" bIns="0"/>
          <a:lstStyle/>
          <a:p>
            <a:pPr algn="ctr">
              <a:lnSpc>
                <a:spcPct val="120000"/>
              </a:lnSpc>
            </a:pPr>
            <a:r>
              <a:rPr lang="zh-CN" altLang="en-US" sz="3200" dirty="0" smtClean="0">
                <a:latin typeface="黑体" pitchFamily="49" charset="-122"/>
                <a:ea typeface="黑体" pitchFamily="49" charset="-122"/>
              </a:rPr>
              <a:t>英译中</a:t>
            </a:r>
            <a:endParaRPr lang="zh-CN" altLang="en-US" sz="3200" dirty="0">
              <a:latin typeface="黑体" pitchFamily="49" charset="-122"/>
              <a:ea typeface="黑体" pitchFamily="49" charset="-122"/>
            </a:endParaRPr>
          </a:p>
        </p:txBody>
      </p:sp>
      <p:sp>
        <p:nvSpPr>
          <p:cNvPr id="8" name="矩形 7"/>
          <p:cNvSpPr/>
          <p:nvPr/>
        </p:nvSpPr>
        <p:spPr>
          <a:xfrm>
            <a:off x="2063378" y="1642578"/>
            <a:ext cx="880369" cy="949920"/>
          </a:xfrm>
          <a:prstGeom prst="rect">
            <a:avLst/>
          </a:prstGeom>
        </p:spPr>
        <p:txBody>
          <a:bodyPr wrap="square">
            <a:spAutoFit/>
          </a:bodyPr>
          <a:lstStyle/>
          <a:p>
            <a:pPr algn="ctr">
              <a:defRPr/>
            </a:pPr>
            <a:r>
              <a:rPr lang="zh-CN" altLang="en-US" sz="5400" b="1" dirty="0" smtClean="0">
                <a:solidFill>
                  <a:srgbClr val="FFFFFF"/>
                </a:solidFill>
                <a:latin typeface="楷体" pitchFamily="49" charset="-122"/>
                <a:ea typeface="楷体" pitchFamily="49" charset="-122"/>
              </a:rPr>
              <a:t>串</a:t>
            </a:r>
            <a:endParaRPr lang="zh-CN" altLang="en-US" sz="5400" b="1" dirty="0">
              <a:solidFill>
                <a:srgbClr val="FFFFFF"/>
              </a:solidFill>
              <a:latin typeface="楷体" pitchFamily="49" charset="-122"/>
              <a:ea typeface="楷体" pitchFamily="49" charset="-122"/>
            </a:endParaRPr>
          </a:p>
        </p:txBody>
      </p:sp>
      <p:sp>
        <p:nvSpPr>
          <p:cNvPr id="9" name="矩形 8"/>
          <p:cNvSpPr/>
          <p:nvPr/>
        </p:nvSpPr>
        <p:spPr>
          <a:xfrm>
            <a:off x="6080677" y="1656610"/>
            <a:ext cx="880369" cy="949920"/>
          </a:xfrm>
          <a:prstGeom prst="rect">
            <a:avLst/>
          </a:prstGeom>
        </p:spPr>
        <p:txBody>
          <a:bodyPr wrap="square">
            <a:spAutoFit/>
          </a:bodyPr>
          <a:lstStyle/>
          <a:p>
            <a:pPr algn="ctr">
              <a:defRPr/>
            </a:pPr>
            <a:r>
              <a:rPr lang="zh-CN" altLang="en-US" sz="5400" b="1" dirty="0" smtClean="0">
                <a:solidFill>
                  <a:srgbClr val="FFFFFF"/>
                </a:solidFill>
                <a:latin typeface="楷体" pitchFamily="49" charset="-122"/>
                <a:ea typeface="楷体" pitchFamily="49" charset="-122"/>
              </a:rPr>
              <a:t>断</a:t>
            </a:r>
            <a:endParaRPr lang="zh-CN" altLang="en-US" sz="5400" b="1" dirty="0">
              <a:solidFill>
                <a:srgbClr val="FFFFFF"/>
              </a:solidFill>
              <a:latin typeface="楷体" pitchFamily="49" charset="-122"/>
              <a:ea typeface="楷体" pitchFamily="49" charset="-122"/>
            </a:endParaRPr>
          </a:p>
        </p:txBody>
      </p:sp>
      <p:sp>
        <p:nvSpPr>
          <p:cNvPr id="10" name="矩形 9"/>
          <p:cNvSpPr/>
          <p:nvPr/>
        </p:nvSpPr>
        <p:spPr>
          <a:xfrm>
            <a:off x="1215554" y="2303489"/>
            <a:ext cx="144016" cy="91133"/>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p>
        </p:txBody>
      </p:sp>
      <p:sp>
        <p:nvSpPr>
          <p:cNvPr id="11" name="矩形 10"/>
          <p:cNvSpPr/>
          <p:nvPr/>
        </p:nvSpPr>
        <p:spPr>
          <a:xfrm>
            <a:off x="3663826" y="2303489"/>
            <a:ext cx="144016" cy="91133"/>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dirty="0"/>
          </a:p>
        </p:txBody>
      </p:sp>
      <p:sp>
        <p:nvSpPr>
          <p:cNvPr id="12" name="矩形 11"/>
          <p:cNvSpPr/>
          <p:nvPr/>
        </p:nvSpPr>
        <p:spPr>
          <a:xfrm>
            <a:off x="5327060" y="2303489"/>
            <a:ext cx="144016" cy="9113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13" name="矩形 12"/>
          <p:cNvSpPr/>
          <p:nvPr/>
        </p:nvSpPr>
        <p:spPr>
          <a:xfrm>
            <a:off x="7631316" y="2303489"/>
            <a:ext cx="144016" cy="9113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076"/>
                                        </p:tgtEl>
                                        <p:attrNameLst>
                                          <p:attrName>style.visibility</p:attrName>
                                        </p:attrNameLst>
                                      </p:cBhvr>
                                      <p:to>
                                        <p:strVal val="visible"/>
                                      </p:to>
                                    </p:set>
                                    <p:anim calcmode="lin" valueType="num">
                                      <p:cBhvr>
                                        <p:cTn id="19" dur="500" fill="hold"/>
                                        <p:tgtEl>
                                          <p:spTgt spid="3076"/>
                                        </p:tgtEl>
                                        <p:attrNameLst>
                                          <p:attrName>ppt_w</p:attrName>
                                        </p:attrNameLst>
                                      </p:cBhvr>
                                      <p:tavLst>
                                        <p:tav tm="0">
                                          <p:val>
                                            <p:fltVal val="0"/>
                                          </p:val>
                                        </p:tav>
                                        <p:tav tm="100000">
                                          <p:val>
                                            <p:strVal val="#ppt_w"/>
                                          </p:val>
                                        </p:tav>
                                      </p:tavLst>
                                    </p:anim>
                                    <p:anim calcmode="lin" valueType="num">
                                      <p:cBhvr>
                                        <p:cTn id="20" dur="500" fill="hold"/>
                                        <p:tgtEl>
                                          <p:spTgt spid="307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3078"/>
                                        </p:tgtEl>
                                        <p:attrNameLst>
                                          <p:attrName>style.visibility</p:attrName>
                                        </p:attrNameLst>
                                      </p:cBhvr>
                                      <p:to>
                                        <p:strVal val="visible"/>
                                      </p:to>
                                    </p:set>
                                    <p:anim calcmode="lin" valueType="num">
                                      <p:cBhvr>
                                        <p:cTn id="45" dur="500" fill="hold"/>
                                        <p:tgtEl>
                                          <p:spTgt spid="3078"/>
                                        </p:tgtEl>
                                        <p:attrNameLst>
                                          <p:attrName>ppt_w</p:attrName>
                                        </p:attrNameLst>
                                      </p:cBhvr>
                                      <p:tavLst>
                                        <p:tav tm="0">
                                          <p:val>
                                            <p:fltVal val="0"/>
                                          </p:val>
                                        </p:tav>
                                        <p:tav tm="100000">
                                          <p:val>
                                            <p:strVal val="#ppt_w"/>
                                          </p:val>
                                        </p:tav>
                                      </p:tavLst>
                                    </p:anim>
                                    <p:anim calcmode="lin" valueType="num">
                                      <p:cBhvr>
                                        <p:cTn id="46" dur="500" fill="hold"/>
                                        <p:tgtEl>
                                          <p:spTgt spid="30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076" grpId="0"/>
      <p:bldP spid="6" grpId="0" animBg="1"/>
      <p:bldP spid="3078" grpId="0"/>
      <p:bldP spid="8" grpId="0"/>
      <p:bldP spid="9" grpId="0"/>
      <p:bldP spid="10"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6" cstate="print"/>
          <a:srcRect/>
          <a:stretch>
            <a:fillRect/>
          </a:stretch>
        </p:blipFill>
        <p:spPr bwMode="auto">
          <a:xfrm>
            <a:off x="827584" y="428608"/>
            <a:ext cx="1935234" cy="2061205"/>
          </a:xfrm>
          <a:prstGeom prst="rect">
            <a:avLst/>
          </a:prstGeom>
          <a:noFill/>
          <a:ln w="9525">
            <a:noFill/>
            <a:miter lim="800000"/>
            <a:headEnd/>
            <a:tailEnd/>
          </a:ln>
        </p:spPr>
      </p:pic>
      <p:pic>
        <p:nvPicPr>
          <p:cNvPr id="2051" name="Picture 3"/>
          <p:cNvPicPr>
            <a:picLocks noChangeAspect="1" noChangeArrowheads="1"/>
          </p:cNvPicPr>
          <p:nvPr/>
        </p:nvPicPr>
        <p:blipFill>
          <a:blip r:embed="rId7" cstate="print"/>
          <a:srcRect/>
          <a:stretch>
            <a:fillRect/>
          </a:stretch>
        </p:blipFill>
        <p:spPr bwMode="auto">
          <a:xfrm>
            <a:off x="1259632" y="2906077"/>
            <a:ext cx="1009195" cy="1302314"/>
          </a:xfrm>
          <a:prstGeom prst="rect">
            <a:avLst/>
          </a:prstGeom>
          <a:noFill/>
          <a:ln w="9525">
            <a:noFill/>
            <a:miter lim="800000"/>
            <a:headEnd/>
            <a:tailEnd/>
          </a:ln>
        </p:spPr>
      </p:pic>
      <p:pic>
        <p:nvPicPr>
          <p:cNvPr id="2053" name="Picture 5"/>
          <p:cNvPicPr>
            <a:picLocks noChangeAspect="1" noChangeArrowheads="1"/>
          </p:cNvPicPr>
          <p:nvPr/>
        </p:nvPicPr>
        <p:blipFill>
          <a:blip r:embed="rId8" cstate="print"/>
          <a:srcRect/>
          <a:stretch>
            <a:fillRect/>
          </a:stretch>
        </p:blipFill>
        <p:spPr bwMode="auto">
          <a:xfrm>
            <a:off x="6248164" y="357170"/>
            <a:ext cx="1348173" cy="1886915"/>
          </a:xfrm>
          <a:prstGeom prst="rect">
            <a:avLst/>
          </a:prstGeom>
          <a:noFill/>
          <a:ln w="9525">
            <a:noFill/>
            <a:miter lim="800000"/>
            <a:headEnd/>
            <a:tailEnd/>
          </a:ln>
        </p:spPr>
      </p:pic>
      <p:pic>
        <p:nvPicPr>
          <p:cNvPr id="2054" name="Picture 6"/>
          <p:cNvPicPr>
            <a:picLocks noChangeAspect="1" noChangeArrowheads="1"/>
          </p:cNvPicPr>
          <p:nvPr/>
        </p:nvPicPr>
        <p:blipFill>
          <a:blip r:embed="rId9" cstate="print"/>
          <a:srcRect l="7161" t="12201" r="4641" b="9680"/>
          <a:stretch>
            <a:fillRect/>
          </a:stretch>
        </p:blipFill>
        <p:spPr bwMode="auto">
          <a:xfrm>
            <a:off x="6132948" y="2786062"/>
            <a:ext cx="1463388" cy="1378921"/>
          </a:xfrm>
          <a:prstGeom prst="rect">
            <a:avLst/>
          </a:prstGeom>
          <a:noFill/>
          <a:ln w="9525">
            <a:noFill/>
            <a:miter lim="800000"/>
            <a:headEnd/>
            <a:tailEnd/>
          </a:ln>
        </p:spPr>
      </p:pic>
      <p:sp>
        <p:nvSpPr>
          <p:cNvPr id="10" name="矩形 9"/>
          <p:cNvSpPr/>
          <p:nvPr/>
        </p:nvSpPr>
        <p:spPr>
          <a:xfrm>
            <a:off x="1187624" y="2346002"/>
            <a:ext cx="1233030" cy="523220"/>
          </a:xfrm>
          <a:prstGeom prst="rect">
            <a:avLst/>
          </a:prstGeom>
        </p:spPr>
        <p:txBody>
          <a:bodyPr wrap="square">
            <a:spAutoFit/>
          </a:bodyPr>
          <a:lstStyle/>
          <a:p>
            <a:r>
              <a:rPr lang="en-US" altLang="zh-CN" sz="2800" b="1" dirty="0" smtClean="0"/>
              <a:t>English</a:t>
            </a:r>
            <a:endParaRPr lang="zh-CN" altLang="en-US" sz="2800" b="1" dirty="0"/>
          </a:p>
        </p:txBody>
      </p:sp>
      <p:sp>
        <p:nvSpPr>
          <p:cNvPr id="11" name="矩形 10"/>
          <p:cNvSpPr/>
          <p:nvPr/>
        </p:nvSpPr>
        <p:spPr>
          <a:xfrm>
            <a:off x="6156176" y="2285996"/>
            <a:ext cx="1353256" cy="523220"/>
          </a:xfrm>
          <a:prstGeom prst="rect">
            <a:avLst/>
          </a:prstGeom>
        </p:spPr>
        <p:txBody>
          <a:bodyPr wrap="square">
            <a:spAutoFit/>
          </a:bodyPr>
          <a:lstStyle/>
          <a:p>
            <a:r>
              <a:rPr lang="en-US" altLang="zh-CN" sz="2800" b="1" dirty="0" smtClean="0"/>
              <a:t>Chinese</a:t>
            </a:r>
            <a:endParaRPr lang="zh-CN" altLang="en-US" sz="2800" b="1" dirty="0"/>
          </a:p>
        </p:txBody>
      </p:sp>
      <p:sp>
        <p:nvSpPr>
          <p:cNvPr id="12" name="矩形 11"/>
          <p:cNvSpPr/>
          <p:nvPr/>
        </p:nvSpPr>
        <p:spPr>
          <a:xfrm>
            <a:off x="1259632" y="4286260"/>
            <a:ext cx="1114408" cy="369332"/>
          </a:xfrm>
          <a:prstGeom prst="rect">
            <a:avLst/>
          </a:prstGeom>
        </p:spPr>
        <p:txBody>
          <a:bodyPr wrap="square">
            <a:spAutoFit/>
          </a:bodyPr>
          <a:lstStyle/>
          <a:p>
            <a:r>
              <a:rPr lang="zh-CN" altLang="en-US" b="1" dirty="0" smtClean="0">
                <a:solidFill>
                  <a:srgbClr val="800080"/>
                </a:solidFill>
              </a:rPr>
              <a:t>一串葡萄</a:t>
            </a:r>
            <a:endParaRPr lang="zh-CN" altLang="en-US" b="1" dirty="0">
              <a:solidFill>
                <a:srgbClr val="800080"/>
              </a:solidFill>
            </a:endParaRPr>
          </a:p>
        </p:txBody>
      </p:sp>
      <p:sp>
        <p:nvSpPr>
          <p:cNvPr id="14" name="矩形 13"/>
          <p:cNvSpPr/>
          <p:nvPr/>
        </p:nvSpPr>
        <p:spPr>
          <a:xfrm>
            <a:off x="6300192" y="4274118"/>
            <a:ext cx="1114408" cy="369332"/>
          </a:xfrm>
          <a:prstGeom prst="rect">
            <a:avLst/>
          </a:prstGeom>
        </p:spPr>
        <p:txBody>
          <a:bodyPr wrap="square">
            <a:spAutoFit/>
          </a:bodyPr>
          <a:lstStyle/>
          <a:p>
            <a:r>
              <a:rPr lang="zh-CN" altLang="en-US" b="1" dirty="0" smtClean="0">
                <a:solidFill>
                  <a:srgbClr val="00B0F0"/>
                </a:solidFill>
                <a:effectLst>
                  <a:outerShdw blurRad="38100" dist="38100" dir="2700000" algn="tl">
                    <a:srgbClr val="000000">
                      <a:alpha val="43137"/>
                    </a:srgbClr>
                  </a:outerShdw>
                </a:effectLst>
              </a:rPr>
              <a:t>一盘珠子</a:t>
            </a:r>
            <a:endParaRPr lang="zh-CN" altLang="en-US" b="1" dirty="0">
              <a:solidFill>
                <a:srgbClr val="00B0F0"/>
              </a:solidFill>
              <a:effectLst>
                <a:outerShdw blurRad="38100" dist="38100" dir="2700000" algn="tl">
                  <a:srgbClr val="000000">
                    <a:alpha val="43137"/>
                  </a:srgbClr>
                </a:outerShdw>
              </a:effectLst>
            </a:endParaRPr>
          </a:p>
        </p:txBody>
      </p:sp>
      <p:pic>
        <p:nvPicPr>
          <p:cNvPr id="2056" name="Picture 8"/>
          <p:cNvPicPr>
            <a:picLocks noChangeAspect="1" noChangeArrowheads="1"/>
          </p:cNvPicPr>
          <p:nvPr/>
        </p:nvPicPr>
        <p:blipFill>
          <a:blip r:embed="rId10" cstate="print"/>
          <a:srcRect/>
          <a:stretch>
            <a:fillRect/>
          </a:stretch>
        </p:blipFill>
        <p:spPr bwMode="auto">
          <a:xfrm>
            <a:off x="3059832" y="937287"/>
            <a:ext cx="2918562" cy="685168"/>
          </a:xfrm>
          <a:prstGeom prst="rect">
            <a:avLst/>
          </a:prstGeom>
          <a:noFill/>
          <a:ln w="9525">
            <a:noFill/>
            <a:miter lim="800000"/>
            <a:headEnd/>
            <a:tailEnd/>
          </a:ln>
        </p:spPr>
      </p:pic>
      <p:sp>
        <p:nvSpPr>
          <p:cNvPr id="17" name="圆角矩形 16"/>
          <p:cNvSpPr/>
          <p:nvPr/>
        </p:nvSpPr>
        <p:spPr>
          <a:xfrm>
            <a:off x="3563888" y="217207"/>
            <a:ext cx="1800200" cy="510778"/>
          </a:xfrm>
          <a:prstGeom prst="roundRect">
            <a:avLst/>
          </a:prstGeom>
          <a:solidFill>
            <a:srgbClr val="00CCFF"/>
          </a:solidFill>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en-US" altLang="zh-CN" sz="2400" b="1" dirty="0" smtClean="0">
                <a:ln>
                  <a:solidFill>
                    <a:srgbClr val="FFFF00"/>
                  </a:solidFill>
                </a:ln>
                <a:solidFill>
                  <a:srgbClr val="FFFF00"/>
                </a:solidFill>
                <a:latin typeface="Arial Unicode MS" pitchFamily="34" charset="-122"/>
                <a:ea typeface="Arial Unicode MS" pitchFamily="34" charset="-122"/>
                <a:cs typeface="Arial Unicode MS" pitchFamily="34" charset="-122"/>
              </a:rPr>
              <a:t>Conclusion</a:t>
            </a:r>
            <a:endParaRPr lang="zh-CN" altLang="en-US" sz="2400" b="1" dirty="0">
              <a:ln>
                <a:solidFill>
                  <a:srgbClr val="FFFF00"/>
                </a:solidFill>
              </a:ln>
              <a:solidFill>
                <a:srgbClr val="FFFF00"/>
              </a:solidFill>
              <a:latin typeface="Arial Unicode MS" pitchFamily="34" charset="-122"/>
              <a:ea typeface="Arial Unicode MS" pitchFamily="34" charset="-122"/>
              <a:cs typeface="Arial Unicode MS" pitchFamily="34" charset="-122"/>
            </a:endParaRPr>
          </a:p>
        </p:txBody>
      </p:sp>
      <p:sp>
        <p:nvSpPr>
          <p:cNvPr id="24" name="圆角矩形 23"/>
          <p:cNvSpPr/>
          <p:nvPr/>
        </p:nvSpPr>
        <p:spPr>
          <a:xfrm>
            <a:off x="1043608" y="4778948"/>
            <a:ext cx="1674584" cy="578882"/>
          </a:xfrm>
          <a:prstGeom prst="round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zh-CN" altLang="en-US" sz="2800" b="1" dirty="0" smtClean="0"/>
              <a:t>句法相连</a:t>
            </a:r>
            <a:endParaRPr lang="zh-CN" altLang="en-US" sz="2800" b="1" dirty="0"/>
          </a:p>
        </p:txBody>
      </p:sp>
      <p:sp>
        <p:nvSpPr>
          <p:cNvPr id="25" name="圆角矩形 24"/>
          <p:cNvSpPr/>
          <p:nvPr/>
        </p:nvSpPr>
        <p:spPr>
          <a:xfrm>
            <a:off x="6084168" y="4778948"/>
            <a:ext cx="1674584" cy="578882"/>
          </a:xfrm>
          <a:prstGeom prst="round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zh-CN" altLang="en-US" sz="2800" b="1" dirty="0" smtClean="0"/>
              <a:t>语义相连</a:t>
            </a:r>
            <a:endParaRPr lang="zh-CN" altLang="en-US" sz="2800" b="1" dirty="0"/>
          </a:p>
        </p:txBody>
      </p:sp>
      <p:sp>
        <p:nvSpPr>
          <p:cNvPr id="38" name="Freeform 675"/>
          <p:cNvSpPr>
            <a:spLocks noEditPoints="1"/>
          </p:cNvSpPr>
          <p:nvPr/>
        </p:nvSpPr>
        <p:spPr bwMode="auto">
          <a:xfrm rot="-324743">
            <a:off x="1239382" y="1115525"/>
            <a:ext cx="2146308" cy="2145600"/>
          </a:xfrm>
          <a:custGeom>
            <a:avLst/>
            <a:gdLst>
              <a:gd name="T0" fmla="*/ 2147483646 w 2622"/>
              <a:gd name="T1" fmla="*/ 1467304450 h 2622"/>
              <a:gd name="T2" fmla="*/ 2147483646 w 2622"/>
              <a:gd name="T3" fmla="*/ 1184542894 h 2622"/>
              <a:gd name="T4" fmla="*/ 2147483646 w 2622"/>
              <a:gd name="T5" fmla="*/ 756579299 h 2622"/>
              <a:gd name="T6" fmla="*/ 2147483646 w 2622"/>
              <a:gd name="T7" fmla="*/ 647040081 h 2622"/>
              <a:gd name="T8" fmla="*/ 2147483646 w 2622"/>
              <a:gd name="T9" fmla="*/ 448343324 h 2622"/>
              <a:gd name="T10" fmla="*/ 2147483646 w 2622"/>
              <a:gd name="T11" fmla="*/ 292950934 h 2622"/>
              <a:gd name="T12" fmla="*/ 2014996455 w 2622"/>
              <a:gd name="T13" fmla="*/ 33115964 h 2622"/>
              <a:gd name="T14" fmla="*/ 1760256074 w 2622"/>
              <a:gd name="T15" fmla="*/ 132464830 h 2622"/>
              <a:gd name="T16" fmla="*/ 1469851883 w 2622"/>
              <a:gd name="T17" fmla="*/ 142654207 h 2622"/>
              <a:gd name="T18" fmla="*/ 1184543358 w 2622"/>
              <a:gd name="T19" fmla="*/ 206339277 h 2622"/>
              <a:gd name="T20" fmla="*/ 756579595 w 2622"/>
              <a:gd name="T21" fmla="*/ 270024348 h 2622"/>
              <a:gd name="T22" fmla="*/ 647040335 w 2622"/>
              <a:gd name="T23" fmla="*/ 517123083 h 2622"/>
              <a:gd name="T24" fmla="*/ 448343500 w 2622"/>
              <a:gd name="T25" fmla="*/ 731104881 h 2622"/>
              <a:gd name="T26" fmla="*/ 292951049 w 2622"/>
              <a:gd name="T27" fmla="*/ 978202642 h 2622"/>
              <a:gd name="T28" fmla="*/ 33115977 w 2622"/>
              <a:gd name="T29" fmla="*/ 1324650243 h 2622"/>
              <a:gd name="T30" fmla="*/ 132464881 w 2622"/>
              <a:gd name="T31" fmla="*/ 1579390525 h 2622"/>
              <a:gd name="T32" fmla="*/ 142654263 w 2622"/>
              <a:gd name="T33" fmla="*/ 1872341459 h 2622"/>
              <a:gd name="T34" fmla="*/ 208887191 w 2622"/>
              <a:gd name="T35" fmla="*/ 2147483646 h 2622"/>
              <a:gd name="T36" fmla="*/ 270024454 w 2622"/>
              <a:gd name="T37" fmla="*/ 2147483646 h 2622"/>
              <a:gd name="T38" fmla="*/ 519670144 w 2622"/>
              <a:gd name="T39" fmla="*/ 2147483646 h 2622"/>
              <a:gd name="T40" fmla="*/ 733652026 w 2622"/>
              <a:gd name="T41" fmla="*/ 2147483646 h 2622"/>
              <a:gd name="T42" fmla="*/ 980750858 w 2622"/>
              <a:gd name="T43" fmla="*/ 2147483646 h 2622"/>
              <a:gd name="T44" fmla="*/ 1327197620 w 2622"/>
              <a:gd name="T45" fmla="*/ 2147483646 h 2622"/>
              <a:gd name="T46" fmla="*/ 1579391143 w 2622"/>
              <a:gd name="T47" fmla="*/ 2147483646 h 2622"/>
              <a:gd name="T48" fmla="*/ 1872342192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014995666 h 2622"/>
              <a:gd name="T62" fmla="*/ 2147483646 w 2622"/>
              <a:gd name="T63" fmla="*/ 1760255385 h 2622"/>
              <a:gd name="T64" fmla="*/ 1454567811 w 2622"/>
              <a:gd name="T65" fmla="*/ 2147483646 h 2622"/>
              <a:gd name="T66" fmla="*/ 1057173167 w 2622"/>
              <a:gd name="T67" fmla="*/ 2147483646 h 2622"/>
              <a:gd name="T68" fmla="*/ 720915786 w 2622"/>
              <a:gd name="T69" fmla="*/ 2147483646 h 2622"/>
              <a:gd name="T70" fmla="*/ 461079740 w 2622"/>
              <a:gd name="T71" fmla="*/ 2147483646 h 2622"/>
              <a:gd name="T72" fmla="*/ 303141404 w 2622"/>
              <a:gd name="T73" fmla="*/ 2022638186 h 2622"/>
              <a:gd name="T74" fmla="*/ 257288214 w 2622"/>
              <a:gd name="T75" fmla="*/ 1671096870 h 2622"/>
              <a:gd name="T76" fmla="*/ 320973309 w 2622"/>
              <a:gd name="T77" fmla="*/ 1250774822 h 2622"/>
              <a:gd name="T78" fmla="*/ 499291381 w 2622"/>
              <a:gd name="T79" fmla="*/ 881401608 h 2622"/>
              <a:gd name="T80" fmla="*/ 771863667 w 2622"/>
              <a:gd name="T81" fmla="*/ 580808154 h 2622"/>
              <a:gd name="T82" fmla="*/ 1120858262 w 2622"/>
              <a:gd name="T83" fmla="*/ 369373214 h 2622"/>
              <a:gd name="T84" fmla="*/ 1525895430 w 2622"/>
              <a:gd name="T85" fmla="*/ 264929659 h 2622"/>
              <a:gd name="T86" fmla="*/ 1885079406 w 2622"/>
              <a:gd name="T87" fmla="*/ 272572179 h 2622"/>
              <a:gd name="T88" fmla="*/ 2147483646 w 2622"/>
              <a:gd name="T89" fmla="*/ 397394489 h 2622"/>
              <a:gd name="T90" fmla="*/ 2147483646 w 2622"/>
              <a:gd name="T91" fmla="*/ 624113495 h 2622"/>
              <a:gd name="T92" fmla="*/ 2147483646 w 2622"/>
              <a:gd name="T93" fmla="*/ 937444158 h 2622"/>
              <a:gd name="T94" fmla="*/ 2147483646 w 2622"/>
              <a:gd name="T95" fmla="*/ 1317007723 h 2622"/>
              <a:gd name="T96" fmla="*/ 2147483646 w 2622"/>
              <a:gd name="T97" fmla="*/ 1671096870 h 2622"/>
              <a:gd name="T98" fmla="*/ 2147483646 w 2622"/>
              <a:gd name="T99" fmla="*/ 2091417946 h 2622"/>
              <a:gd name="T100" fmla="*/ 2147483646 w 2622"/>
              <a:gd name="T101" fmla="*/ 2147483646 h 2622"/>
              <a:gd name="T102" fmla="*/ 2147483646 w 2622"/>
              <a:gd name="T103" fmla="*/ 2147483646 h 2622"/>
              <a:gd name="T104" fmla="*/ 2147483646 w 2622"/>
              <a:gd name="T105" fmla="*/ 2147483646 h 2622"/>
              <a:gd name="T106" fmla="*/ 1816299620 w 2622"/>
              <a:gd name="T107" fmla="*/ 2147483646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F0000">
              <a:alpha val="80000"/>
            </a:srgbClr>
          </a:solidFill>
          <a:ln w="9525">
            <a:noFill/>
            <a:round/>
            <a:headEnd/>
            <a:tailEnd/>
          </a:ln>
        </p:spPr>
        <p:txBody>
          <a:bodyPr wrap="none" anchor="ctr"/>
          <a:lstStyle/>
          <a:p>
            <a:endParaRPr lang="zh-CN" altLang="en-US"/>
          </a:p>
        </p:txBody>
      </p:sp>
      <p:sp>
        <p:nvSpPr>
          <p:cNvPr id="39" name="Freeform 675"/>
          <p:cNvSpPr>
            <a:spLocks noEditPoints="1"/>
          </p:cNvSpPr>
          <p:nvPr/>
        </p:nvSpPr>
        <p:spPr bwMode="auto">
          <a:xfrm rot="-324743">
            <a:off x="5685402" y="1115525"/>
            <a:ext cx="2146308" cy="2145600"/>
          </a:xfrm>
          <a:custGeom>
            <a:avLst/>
            <a:gdLst>
              <a:gd name="T0" fmla="*/ 2147483646 w 2622"/>
              <a:gd name="T1" fmla="*/ 1467304450 h 2622"/>
              <a:gd name="T2" fmla="*/ 2147483646 w 2622"/>
              <a:gd name="T3" fmla="*/ 1184542894 h 2622"/>
              <a:gd name="T4" fmla="*/ 2147483646 w 2622"/>
              <a:gd name="T5" fmla="*/ 756579299 h 2622"/>
              <a:gd name="T6" fmla="*/ 2147483646 w 2622"/>
              <a:gd name="T7" fmla="*/ 647040081 h 2622"/>
              <a:gd name="T8" fmla="*/ 2147483646 w 2622"/>
              <a:gd name="T9" fmla="*/ 448343324 h 2622"/>
              <a:gd name="T10" fmla="*/ 2147483646 w 2622"/>
              <a:gd name="T11" fmla="*/ 292950934 h 2622"/>
              <a:gd name="T12" fmla="*/ 2014996455 w 2622"/>
              <a:gd name="T13" fmla="*/ 33115964 h 2622"/>
              <a:gd name="T14" fmla="*/ 1760256074 w 2622"/>
              <a:gd name="T15" fmla="*/ 132464830 h 2622"/>
              <a:gd name="T16" fmla="*/ 1469851883 w 2622"/>
              <a:gd name="T17" fmla="*/ 142654207 h 2622"/>
              <a:gd name="T18" fmla="*/ 1184543358 w 2622"/>
              <a:gd name="T19" fmla="*/ 206339277 h 2622"/>
              <a:gd name="T20" fmla="*/ 756579595 w 2622"/>
              <a:gd name="T21" fmla="*/ 270024348 h 2622"/>
              <a:gd name="T22" fmla="*/ 647040335 w 2622"/>
              <a:gd name="T23" fmla="*/ 517123083 h 2622"/>
              <a:gd name="T24" fmla="*/ 448343500 w 2622"/>
              <a:gd name="T25" fmla="*/ 731104881 h 2622"/>
              <a:gd name="T26" fmla="*/ 292951049 w 2622"/>
              <a:gd name="T27" fmla="*/ 978202642 h 2622"/>
              <a:gd name="T28" fmla="*/ 33115977 w 2622"/>
              <a:gd name="T29" fmla="*/ 1324650243 h 2622"/>
              <a:gd name="T30" fmla="*/ 132464881 w 2622"/>
              <a:gd name="T31" fmla="*/ 1579390525 h 2622"/>
              <a:gd name="T32" fmla="*/ 142654263 w 2622"/>
              <a:gd name="T33" fmla="*/ 1872341459 h 2622"/>
              <a:gd name="T34" fmla="*/ 208887191 w 2622"/>
              <a:gd name="T35" fmla="*/ 2147483646 h 2622"/>
              <a:gd name="T36" fmla="*/ 270024454 w 2622"/>
              <a:gd name="T37" fmla="*/ 2147483646 h 2622"/>
              <a:gd name="T38" fmla="*/ 519670144 w 2622"/>
              <a:gd name="T39" fmla="*/ 2147483646 h 2622"/>
              <a:gd name="T40" fmla="*/ 733652026 w 2622"/>
              <a:gd name="T41" fmla="*/ 2147483646 h 2622"/>
              <a:gd name="T42" fmla="*/ 980750858 w 2622"/>
              <a:gd name="T43" fmla="*/ 2147483646 h 2622"/>
              <a:gd name="T44" fmla="*/ 1327197620 w 2622"/>
              <a:gd name="T45" fmla="*/ 2147483646 h 2622"/>
              <a:gd name="T46" fmla="*/ 1579391143 w 2622"/>
              <a:gd name="T47" fmla="*/ 2147483646 h 2622"/>
              <a:gd name="T48" fmla="*/ 1872342192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014995666 h 2622"/>
              <a:gd name="T62" fmla="*/ 2147483646 w 2622"/>
              <a:gd name="T63" fmla="*/ 1760255385 h 2622"/>
              <a:gd name="T64" fmla="*/ 1454567811 w 2622"/>
              <a:gd name="T65" fmla="*/ 2147483646 h 2622"/>
              <a:gd name="T66" fmla="*/ 1057173167 w 2622"/>
              <a:gd name="T67" fmla="*/ 2147483646 h 2622"/>
              <a:gd name="T68" fmla="*/ 720915786 w 2622"/>
              <a:gd name="T69" fmla="*/ 2147483646 h 2622"/>
              <a:gd name="T70" fmla="*/ 461079740 w 2622"/>
              <a:gd name="T71" fmla="*/ 2147483646 h 2622"/>
              <a:gd name="T72" fmla="*/ 303141404 w 2622"/>
              <a:gd name="T73" fmla="*/ 2022638186 h 2622"/>
              <a:gd name="T74" fmla="*/ 257288214 w 2622"/>
              <a:gd name="T75" fmla="*/ 1671096870 h 2622"/>
              <a:gd name="T76" fmla="*/ 320973309 w 2622"/>
              <a:gd name="T77" fmla="*/ 1250774822 h 2622"/>
              <a:gd name="T78" fmla="*/ 499291381 w 2622"/>
              <a:gd name="T79" fmla="*/ 881401608 h 2622"/>
              <a:gd name="T80" fmla="*/ 771863667 w 2622"/>
              <a:gd name="T81" fmla="*/ 580808154 h 2622"/>
              <a:gd name="T82" fmla="*/ 1120858262 w 2622"/>
              <a:gd name="T83" fmla="*/ 369373214 h 2622"/>
              <a:gd name="T84" fmla="*/ 1525895430 w 2622"/>
              <a:gd name="T85" fmla="*/ 264929659 h 2622"/>
              <a:gd name="T86" fmla="*/ 1885079406 w 2622"/>
              <a:gd name="T87" fmla="*/ 272572179 h 2622"/>
              <a:gd name="T88" fmla="*/ 2147483646 w 2622"/>
              <a:gd name="T89" fmla="*/ 397394489 h 2622"/>
              <a:gd name="T90" fmla="*/ 2147483646 w 2622"/>
              <a:gd name="T91" fmla="*/ 624113495 h 2622"/>
              <a:gd name="T92" fmla="*/ 2147483646 w 2622"/>
              <a:gd name="T93" fmla="*/ 937444158 h 2622"/>
              <a:gd name="T94" fmla="*/ 2147483646 w 2622"/>
              <a:gd name="T95" fmla="*/ 1317007723 h 2622"/>
              <a:gd name="T96" fmla="*/ 2147483646 w 2622"/>
              <a:gd name="T97" fmla="*/ 1671096870 h 2622"/>
              <a:gd name="T98" fmla="*/ 2147483646 w 2622"/>
              <a:gd name="T99" fmla="*/ 2091417946 h 2622"/>
              <a:gd name="T100" fmla="*/ 2147483646 w 2622"/>
              <a:gd name="T101" fmla="*/ 2147483646 h 2622"/>
              <a:gd name="T102" fmla="*/ 2147483646 w 2622"/>
              <a:gd name="T103" fmla="*/ 2147483646 h 2622"/>
              <a:gd name="T104" fmla="*/ 2147483646 w 2622"/>
              <a:gd name="T105" fmla="*/ 2147483646 h 2622"/>
              <a:gd name="T106" fmla="*/ 1816299620 w 2622"/>
              <a:gd name="T107" fmla="*/ 2147483646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F0000">
              <a:alpha val="80000"/>
            </a:srgbClr>
          </a:solidFill>
          <a:ln w="9525">
            <a:noFill/>
            <a:round/>
            <a:headEnd/>
            <a:tailEnd/>
          </a:ln>
        </p:spPr>
        <p:txBody>
          <a:bodyPr wrap="none" anchor="ctr"/>
          <a:lstStyle/>
          <a:p>
            <a:endParaRPr lang="zh-CN" altLang="en-US"/>
          </a:p>
        </p:txBody>
      </p:sp>
      <p:cxnSp>
        <p:nvCxnSpPr>
          <p:cNvPr id="40" name="直接连接符 39"/>
          <p:cNvCxnSpPr/>
          <p:nvPr/>
        </p:nvCxnSpPr>
        <p:spPr>
          <a:xfrm>
            <a:off x="1643042" y="2928938"/>
            <a:ext cx="2857520" cy="164307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285984" y="1250145"/>
            <a:ext cx="4643470" cy="132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57752" y="2786062"/>
            <a:ext cx="2643206" cy="17740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Freeform 675"/>
          <p:cNvSpPr>
            <a:spLocks noEditPoints="1"/>
          </p:cNvSpPr>
          <p:nvPr/>
        </p:nvSpPr>
        <p:spPr bwMode="auto">
          <a:xfrm rot="-324743">
            <a:off x="4127053" y="3618717"/>
            <a:ext cx="1042455" cy="1044000"/>
          </a:xfrm>
          <a:custGeom>
            <a:avLst/>
            <a:gdLst>
              <a:gd name="T0" fmla="*/ 2147483646 w 2622"/>
              <a:gd name="T1" fmla="*/ 1467304450 h 2622"/>
              <a:gd name="T2" fmla="*/ 2147483646 w 2622"/>
              <a:gd name="T3" fmla="*/ 1184542894 h 2622"/>
              <a:gd name="T4" fmla="*/ 2147483646 w 2622"/>
              <a:gd name="T5" fmla="*/ 756579299 h 2622"/>
              <a:gd name="T6" fmla="*/ 2147483646 w 2622"/>
              <a:gd name="T7" fmla="*/ 647040081 h 2622"/>
              <a:gd name="T8" fmla="*/ 2147483646 w 2622"/>
              <a:gd name="T9" fmla="*/ 448343324 h 2622"/>
              <a:gd name="T10" fmla="*/ 2147483646 w 2622"/>
              <a:gd name="T11" fmla="*/ 292950934 h 2622"/>
              <a:gd name="T12" fmla="*/ 2014996455 w 2622"/>
              <a:gd name="T13" fmla="*/ 33115964 h 2622"/>
              <a:gd name="T14" fmla="*/ 1760256074 w 2622"/>
              <a:gd name="T15" fmla="*/ 132464830 h 2622"/>
              <a:gd name="T16" fmla="*/ 1469851883 w 2622"/>
              <a:gd name="T17" fmla="*/ 142654207 h 2622"/>
              <a:gd name="T18" fmla="*/ 1184543358 w 2622"/>
              <a:gd name="T19" fmla="*/ 206339277 h 2622"/>
              <a:gd name="T20" fmla="*/ 756579595 w 2622"/>
              <a:gd name="T21" fmla="*/ 270024348 h 2622"/>
              <a:gd name="T22" fmla="*/ 647040335 w 2622"/>
              <a:gd name="T23" fmla="*/ 517123083 h 2622"/>
              <a:gd name="T24" fmla="*/ 448343500 w 2622"/>
              <a:gd name="T25" fmla="*/ 731104881 h 2622"/>
              <a:gd name="T26" fmla="*/ 292951049 w 2622"/>
              <a:gd name="T27" fmla="*/ 978202642 h 2622"/>
              <a:gd name="T28" fmla="*/ 33115977 w 2622"/>
              <a:gd name="T29" fmla="*/ 1324650243 h 2622"/>
              <a:gd name="T30" fmla="*/ 132464881 w 2622"/>
              <a:gd name="T31" fmla="*/ 1579390525 h 2622"/>
              <a:gd name="T32" fmla="*/ 142654263 w 2622"/>
              <a:gd name="T33" fmla="*/ 1872341459 h 2622"/>
              <a:gd name="T34" fmla="*/ 208887191 w 2622"/>
              <a:gd name="T35" fmla="*/ 2147483646 h 2622"/>
              <a:gd name="T36" fmla="*/ 270024454 w 2622"/>
              <a:gd name="T37" fmla="*/ 2147483646 h 2622"/>
              <a:gd name="T38" fmla="*/ 519670144 w 2622"/>
              <a:gd name="T39" fmla="*/ 2147483646 h 2622"/>
              <a:gd name="T40" fmla="*/ 733652026 w 2622"/>
              <a:gd name="T41" fmla="*/ 2147483646 h 2622"/>
              <a:gd name="T42" fmla="*/ 980750858 w 2622"/>
              <a:gd name="T43" fmla="*/ 2147483646 h 2622"/>
              <a:gd name="T44" fmla="*/ 1327197620 w 2622"/>
              <a:gd name="T45" fmla="*/ 2147483646 h 2622"/>
              <a:gd name="T46" fmla="*/ 1579391143 w 2622"/>
              <a:gd name="T47" fmla="*/ 2147483646 h 2622"/>
              <a:gd name="T48" fmla="*/ 1872342192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014995666 h 2622"/>
              <a:gd name="T62" fmla="*/ 2147483646 w 2622"/>
              <a:gd name="T63" fmla="*/ 1760255385 h 2622"/>
              <a:gd name="T64" fmla="*/ 1454567811 w 2622"/>
              <a:gd name="T65" fmla="*/ 2147483646 h 2622"/>
              <a:gd name="T66" fmla="*/ 1057173167 w 2622"/>
              <a:gd name="T67" fmla="*/ 2147483646 h 2622"/>
              <a:gd name="T68" fmla="*/ 720915786 w 2622"/>
              <a:gd name="T69" fmla="*/ 2147483646 h 2622"/>
              <a:gd name="T70" fmla="*/ 461079740 w 2622"/>
              <a:gd name="T71" fmla="*/ 2147483646 h 2622"/>
              <a:gd name="T72" fmla="*/ 303141404 w 2622"/>
              <a:gd name="T73" fmla="*/ 2022638186 h 2622"/>
              <a:gd name="T74" fmla="*/ 257288214 w 2622"/>
              <a:gd name="T75" fmla="*/ 1671096870 h 2622"/>
              <a:gd name="T76" fmla="*/ 320973309 w 2622"/>
              <a:gd name="T77" fmla="*/ 1250774822 h 2622"/>
              <a:gd name="T78" fmla="*/ 499291381 w 2622"/>
              <a:gd name="T79" fmla="*/ 881401608 h 2622"/>
              <a:gd name="T80" fmla="*/ 771863667 w 2622"/>
              <a:gd name="T81" fmla="*/ 580808154 h 2622"/>
              <a:gd name="T82" fmla="*/ 1120858262 w 2622"/>
              <a:gd name="T83" fmla="*/ 369373214 h 2622"/>
              <a:gd name="T84" fmla="*/ 1525895430 w 2622"/>
              <a:gd name="T85" fmla="*/ 264929659 h 2622"/>
              <a:gd name="T86" fmla="*/ 1885079406 w 2622"/>
              <a:gd name="T87" fmla="*/ 272572179 h 2622"/>
              <a:gd name="T88" fmla="*/ 2147483646 w 2622"/>
              <a:gd name="T89" fmla="*/ 397394489 h 2622"/>
              <a:gd name="T90" fmla="*/ 2147483646 w 2622"/>
              <a:gd name="T91" fmla="*/ 624113495 h 2622"/>
              <a:gd name="T92" fmla="*/ 2147483646 w 2622"/>
              <a:gd name="T93" fmla="*/ 937444158 h 2622"/>
              <a:gd name="T94" fmla="*/ 2147483646 w 2622"/>
              <a:gd name="T95" fmla="*/ 1317007723 h 2622"/>
              <a:gd name="T96" fmla="*/ 2147483646 w 2622"/>
              <a:gd name="T97" fmla="*/ 1671096870 h 2622"/>
              <a:gd name="T98" fmla="*/ 2147483646 w 2622"/>
              <a:gd name="T99" fmla="*/ 2091417946 h 2622"/>
              <a:gd name="T100" fmla="*/ 2147483646 w 2622"/>
              <a:gd name="T101" fmla="*/ 2147483646 h 2622"/>
              <a:gd name="T102" fmla="*/ 2147483646 w 2622"/>
              <a:gd name="T103" fmla="*/ 2147483646 h 2622"/>
              <a:gd name="T104" fmla="*/ 2147483646 w 2622"/>
              <a:gd name="T105" fmla="*/ 2147483646 h 2622"/>
              <a:gd name="T106" fmla="*/ 1816299620 w 2622"/>
              <a:gd name="T107" fmla="*/ 2147483646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F0000">
              <a:alpha val="80000"/>
            </a:srgbClr>
          </a:solidFill>
          <a:ln w="9525">
            <a:noFill/>
            <a:round/>
            <a:headEnd/>
            <a:tailEnd/>
          </a:ln>
        </p:spPr>
        <p:txBody>
          <a:bodyPr wrap="none" anchor="ctr"/>
          <a:lstStyle/>
          <a:p>
            <a:endParaRPr lang="zh-CN" altLang="en-US"/>
          </a:p>
        </p:txBody>
      </p:sp>
      <p:sp>
        <p:nvSpPr>
          <p:cNvPr id="44" name="椭圆 43"/>
          <p:cNvSpPr>
            <a:spLocks/>
          </p:cNvSpPr>
          <p:nvPr/>
        </p:nvSpPr>
        <p:spPr>
          <a:xfrm>
            <a:off x="1414678" y="1297968"/>
            <a:ext cx="1800000" cy="18000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45" name="MH_SubTitle_1"/>
          <p:cNvSpPr txBox="1">
            <a:spLocks/>
          </p:cNvSpPr>
          <p:nvPr>
            <p:custDataLst>
              <p:tags r:id="rId1"/>
            </p:custDataLst>
          </p:nvPr>
        </p:nvSpPr>
        <p:spPr bwMode="auto">
          <a:xfrm>
            <a:off x="1643042" y="1908959"/>
            <a:ext cx="1428760" cy="519913"/>
          </a:xfrm>
          <a:prstGeom prst="rect">
            <a:avLst/>
          </a:prstGeom>
          <a:noFill/>
          <a:ln w="9525">
            <a:noFill/>
            <a:miter lim="800000"/>
            <a:headEnd/>
            <a:tailEnd/>
          </a:ln>
        </p:spPr>
        <p:txBody>
          <a:bodyPr lIns="0" tIns="0" rIns="0" bIns="0"/>
          <a:lstStyle/>
          <a:p>
            <a:pPr algn="ctr">
              <a:lnSpc>
                <a:spcPct val="120000"/>
              </a:lnSpc>
            </a:pPr>
            <a:r>
              <a:rPr lang="zh-CN"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黑体" pitchFamily="49" charset="-122"/>
                <a:ea typeface="黑体" pitchFamily="49" charset="-122"/>
              </a:rPr>
              <a:t>英 文</a:t>
            </a:r>
            <a:endParaRPr lang="zh-CN"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黑体" pitchFamily="49" charset="-122"/>
              <a:ea typeface="黑体" pitchFamily="49" charset="-122"/>
            </a:endParaRPr>
          </a:p>
        </p:txBody>
      </p:sp>
      <p:sp>
        <p:nvSpPr>
          <p:cNvPr id="46" name="椭圆 45"/>
          <p:cNvSpPr>
            <a:spLocks/>
          </p:cNvSpPr>
          <p:nvPr/>
        </p:nvSpPr>
        <p:spPr>
          <a:xfrm>
            <a:off x="5843834" y="1285864"/>
            <a:ext cx="1800000" cy="18000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47" name="MH_SubTitle_1"/>
          <p:cNvSpPr txBox="1">
            <a:spLocks/>
          </p:cNvSpPr>
          <p:nvPr>
            <p:custDataLst>
              <p:tags r:id="rId2"/>
            </p:custDataLst>
          </p:nvPr>
        </p:nvSpPr>
        <p:spPr bwMode="auto">
          <a:xfrm>
            <a:off x="6072198" y="1893086"/>
            <a:ext cx="1428760" cy="519913"/>
          </a:xfrm>
          <a:prstGeom prst="rect">
            <a:avLst/>
          </a:prstGeom>
          <a:noFill/>
          <a:ln w="9525">
            <a:noFill/>
            <a:miter lim="800000"/>
            <a:headEnd/>
            <a:tailEnd/>
          </a:ln>
        </p:spPr>
        <p:txBody>
          <a:bodyPr lIns="0" tIns="0" rIns="0" bIns="0"/>
          <a:lstStyle/>
          <a:p>
            <a:pPr algn="ctr">
              <a:lnSpc>
                <a:spcPct val="120000"/>
              </a:lnSpc>
            </a:pPr>
            <a:r>
              <a:rPr lang="zh-CN"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黑体" pitchFamily="49" charset="-122"/>
                <a:ea typeface="黑体" pitchFamily="49" charset="-122"/>
              </a:rPr>
              <a:t>中 文</a:t>
            </a:r>
            <a:endParaRPr lang="zh-CN"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黑体" pitchFamily="49" charset="-122"/>
              <a:ea typeface="黑体" pitchFamily="49" charset="-122"/>
            </a:endParaRPr>
          </a:p>
        </p:txBody>
      </p:sp>
      <p:sp>
        <p:nvSpPr>
          <p:cNvPr id="48" name="椭圆 47"/>
          <p:cNvSpPr>
            <a:spLocks/>
          </p:cNvSpPr>
          <p:nvPr/>
        </p:nvSpPr>
        <p:spPr>
          <a:xfrm>
            <a:off x="4214810" y="3714756"/>
            <a:ext cx="860400" cy="860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49" name="MH_SubTitle_1"/>
          <p:cNvSpPr txBox="1">
            <a:spLocks/>
          </p:cNvSpPr>
          <p:nvPr>
            <p:custDataLst>
              <p:tags r:id="rId3"/>
            </p:custDataLst>
          </p:nvPr>
        </p:nvSpPr>
        <p:spPr bwMode="auto">
          <a:xfrm>
            <a:off x="3929058" y="3857632"/>
            <a:ext cx="1428760" cy="519913"/>
          </a:xfrm>
          <a:prstGeom prst="rect">
            <a:avLst/>
          </a:prstGeom>
          <a:noFill/>
          <a:ln w="9525">
            <a:noFill/>
            <a:miter lim="800000"/>
            <a:headEnd/>
            <a:tailEnd/>
          </a:ln>
        </p:spPr>
        <p:txBody>
          <a:bodyPr lIns="0" tIns="0" rIns="0" bIns="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20000"/>
              </a:lnSpc>
            </a:pPr>
            <a:r>
              <a:rPr lang="zh-CN" altLang="en-US" sz="2800" b="1" spc="50" dirty="0" smtClean="0">
                <a:ln w="11430"/>
                <a:solidFill>
                  <a:srgbClr val="0000FF"/>
                </a:solidFill>
                <a:effectLst>
                  <a:outerShdw blurRad="76200" dist="50800" dir="5400000" algn="tl" rotWithShape="0">
                    <a:srgbClr val="000000">
                      <a:alpha val="65000"/>
                    </a:srgbClr>
                  </a:outerShdw>
                </a:effectLst>
                <a:latin typeface="黑体" pitchFamily="49" charset="-122"/>
                <a:ea typeface="黑体" pitchFamily="49" charset="-122"/>
              </a:rPr>
              <a:t>翻译</a:t>
            </a:r>
            <a:endParaRPr lang="zh-CN" altLang="en-US" sz="2800" b="1" spc="50" dirty="0">
              <a:ln w="11430"/>
              <a:solidFill>
                <a:srgbClr val="0000FF"/>
              </a:solidFill>
              <a:effectLst>
                <a:outerShdw blurRad="76200" dist="50800" dir="5400000" algn="tl" rotWithShape="0">
                  <a:srgbClr val="000000">
                    <a:alpha val="65000"/>
                  </a:srgbClr>
                </a:outerShdw>
              </a:effectLst>
              <a:latin typeface="黑体" pitchFamily="49" charset="-122"/>
              <a:ea typeface="黑体" pitchFamily="49" charset="-122"/>
            </a:endParaRPr>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childTnLst>
                                </p:cTn>
                              </p:par>
                              <p:par>
                                <p:cTn id="53" presetID="8" presetClass="emph" presetSubtype="0" repeatCount="indefinite" fill="hold" grpId="1" nodeType="withEffect">
                                  <p:stCondLst>
                                    <p:cond delay="0"/>
                                  </p:stCondLst>
                                  <p:childTnLst>
                                    <p:animRot by="21600000">
                                      <p:cBhvr>
                                        <p:cTn id="54" dur="5000" fill="hold"/>
                                        <p:tgtEl>
                                          <p:spTgt spid="38"/>
                                        </p:tgtEl>
                                        <p:attrNameLst>
                                          <p:attrName>r</p:attrName>
                                        </p:attrNameLst>
                                      </p:cBhvr>
                                    </p:animRot>
                                  </p:childTnLst>
                                </p:cTn>
                              </p:par>
                              <p:par>
                                <p:cTn id="55" presetID="8" presetClass="emph" presetSubtype="0" repeatCount="indefinite" fill="hold" grpId="1" nodeType="withEffect">
                                  <p:stCondLst>
                                    <p:cond delay="0"/>
                                  </p:stCondLst>
                                  <p:childTnLst>
                                    <p:animRot by="21600000">
                                      <p:cBhvr>
                                        <p:cTn id="56" dur="5000" fill="hold"/>
                                        <p:tgtEl>
                                          <p:spTgt spid="39"/>
                                        </p:tgtEl>
                                        <p:attrNameLst>
                                          <p:attrName>r</p:attrName>
                                        </p:attrNameLst>
                                      </p:cBhvr>
                                    </p:animRot>
                                  </p:childTnLst>
                                </p:cTn>
                              </p:par>
                              <p:par>
                                <p:cTn id="57" presetID="8" presetClass="emph" presetSubtype="0" repeatCount="indefinite" fill="hold" grpId="1" nodeType="withEffect">
                                  <p:stCondLst>
                                    <p:cond delay="0"/>
                                  </p:stCondLst>
                                  <p:childTnLst>
                                    <p:animRot by="21600000">
                                      <p:cBhvr>
                                        <p:cTn id="58" dur="5000" fill="hold"/>
                                        <p:tgtEl>
                                          <p:spTgt spid="43"/>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53" presetClass="exit" presetSubtype="0" fill="hold" grpId="1" nodeType="clickEffect">
                                  <p:stCondLst>
                                    <p:cond delay="0"/>
                                  </p:stCondLst>
                                  <p:childTnLst>
                                    <p:anim calcmode="lin" valueType="num">
                                      <p:cBhvr>
                                        <p:cTn id="62" dur="500"/>
                                        <p:tgtEl>
                                          <p:spTgt spid="45"/>
                                        </p:tgtEl>
                                        <p:attrNameLst>
                                          <p:attrName>ppt_w</p:attrName>
                                        </p:attrNameLst>
                                      </p:cBhvr>
                                      <p:tavLst>
                                        <p:tav tm="0">
                                          <p:val>
                                            <p:strVal val="ppt_w"/>
                                          </p:val>
                                        </p:tav>
                                        <p:tav tm="100000">
                                          <p:val>
                                            <p:fltVal val="0"/>
                                          </p:val>
                                        </p:tav>
                                      </p:tavLst>
                                    </p:anim>
                                    <p:anim calcmode="lin" valueType="num">
                                      <p:cBhvr>
                                        <p:cTn id="63" dur="500"/>
                                        <p:tgtEl>
                                          <p:spTgt spid="45"/>
                                        </p:tgtEl>
                                        <p:attrNameLst>
                                          <p:attrName>ppt_h</p:attrName>
                                        </p:attrNameLst>
                                      </p:cBhvr>
                                      <p:tavLst>
                                        <p:tav tm="0">
                                          <p:val>
                                            <p:strVal val="ppt_h"/>
                                          </p:val>
                                        </p:tav>
                                        <p:tav tm="100000">
                                          <p:val>
                                            <p:fltVal val="0"/>
                                          </p:val>
                                        </p:tav>
                                      </p:tavLst>
                                    </p:anim>
                                    <p:animEffect transition="out" filter="fade">
                                      <p:cBhvr>
                                        <p:cTn id="64" dur="500"/>
                                        <p:tgtEl>
                                          <p:spTgt spid="45"/>
                                        </p:tgtEl>
                                      </p:cBhvr>
                                    </p:animEffect>
                                    <p:set>
                                      <p:cBhvr>
                                        <p:cTn id="65" dur="1" fill="hold">
                                          <p:stCondLst>
                                            <p:cond delay="499"/>
                                          </p:stCondLst>
                                        </p:cTn>
                                        <p:tgtEl>
                                          <p:spTgt spid="45"/>
                                        </p:tgtEl>
                                        <p:attrNameLst>
                                          <p:attrName>style.visibility</p:attrName>
                                        </p:attrNameLst>
                                      </p:cBhvr>
                                      <p:to>
                                        <p:strVal val="hidden"/>
                                      </p:to>
                                    </p:set>
                                  </p:childTnLst>
                                </p:cTn>
                              </p:par>
                              <p:par>
                                <p:cTn id="66" presetID="53" presetClass="exit" presetSubtype="0" fill="hold" grpId="1" nodeType="withEffect">
                                  <p:stCondLst>
                                    <p:cond delay="0"/>
                                  </p:stCondLst>
                                  <p:childTnLst>
                                    <p:anim calcmode="lin" valueType="num">
                                      <p:cBhvr>
                                        <p:cTn id="67" dur="500"/>
                                        <p:tgtEl>
                                          <p:spTgt spid="47"/>
                                        </p:tgtEl>
                                        <p:attrNameLst>
                                          <p:attrName>ppt_w</p:attrName>
                                        </p:attrNameLst>
                                      </p:cBhvr>
                                      <p:tavLst>
                                        <p:tav tm="0">
                                          <p:val>
                                            <p:strVal val="ppt_w"/>
                                          </p:val>
                                        </p:tav>
                                        <p:tav tm="100000">
                                          <p:val>
                                            <p:fltVal val="0"/>
                                          </p:val>
                                        </p:tav>
                                      </p:tavLst>
                                    </p:anim>
                                    <p:anim calcmode="lin" valueType="num">
                                      <p:cBhvr>
                                        <p:cTn id="68" dur="500"/>
                                        <p:tgtEl>
                                          <p:spTgt spid="47"/>
                                        </p:tgtEl>
                                        <p:attrNameLst>
                                          <p:attrName>ppt_h</p:attrName>
                                        </p:attrNameLst>
                                      </p:cBhvr>
                                      <p:tavLst>
                                        <p:tav tm="0">
                                          <p:val>
                                            <p:strVal val="ppt_h"/>
                                          </p:val>
                                        </p:tav>
                                        <p:tav tm="100000">
                                          <p:val>
                                            <p:fltVal val="0"/>
                                          </p:val>
                                        </p:tav>
                                      </p:tavLst>
                                    </p:anim>
                                    <p:animEffect transition="out" filter="fade">
                                      <p:cBhvr>
                                        <p:cTn id="69" dur="500"/>
                                        <p:tgtEl>
                                          <p:spTgt spid="47"/>
                                        </p:tgtEl>
                                      </p:cBhvr>
                                    </p:animEffect>
                                    <p:set>
                                      <p:cBhvr>
                                        <p:cTn id="70" dur="1" fill="hold">
                                          <p:stCondLst>
                                            <p:cond delay="499"/>
                                          </p:stCondLst>
                                        </p:cTn>
                                        <p:tgtEl>
                                          <p:spTgt spid="47"/>
                                        </p:tgtEl>
                                        <p:attrNameLst>
                                          <p:attrName>style.visibility</p:attrName>
                                        </p:attrNameLst>
                                      </p:cBhvr>
                                      <p:to>
                                        <p:strVal val="hidden"/>
                                      </p:to>
                                    </p:set>
                                  </p:childTnLst>
                                </p:cTn>
                              </p:par>
                              <p:par>
                                <p:cTn id="71" presetID="53" presetClass="exit" presetSubtype="0" fill="hold" grpId="1" nodeType="withEffect">
                                  <p:stCondLst>
                                    <p:cond delay="0"/>
                                  </p:stCondLst>
                                  <p:childTnLst>
                                    <p:anim calcmode="lin" valueType="num">
                                      <p:cBhvr>
                                        <p:cTn id="72" dur="500"/>
                                        <p:tgtEl>
                                          <p:spTgt spid="46"/>
                                        </p:tgtEl>
                                        <p:attrNameLst>
                                          <p:attrName>ppt_w</p:attrName>
                                        </p:attrNameLst>
                                      </p:cBhvr>
                                      <p:tavLst>
                                        <p:tav tm="0">
                                          <p:val>
                                            <p:strVal val="ppt_w"/>
                                          </p:val>
                                        </p:tav>
                                        <p:tav tm="100000">
                                          <p:val>
                                            <p:fltVal val="0"/>
                                          </p:val>
                                        </p:tav>
                                      </p:tavLst>
                                    </p:anim>
                                    <p:anim calcmode="lin" valueType="num">
                                      <p:cBhvr>
                                        <p:cTn id="73" dur="500"/>
                                        <p:tgtEl>
                                          <p:spTgt spid="46"/>
                                        </p:tgtEl>
                                        <p:attrNameLst>
                                          <p:attrName>ppt_h</p:attrName>
                                        </p:attrNameLst>
                                      </p:cBhvr>
                                      <p:tavLst>
                                        <p:tav tm="0">
                                          <p:val>
                                            <p:strVal val="ppt_h"/>
                                          </p:val>
                                        </p:tav>
                                        <p:tav tm="100000">
                                          <p:val>
                                            <p:fltVal val="0"/>
                                          </p:val>
                                        </p:tav>
                                      </p:tavLst>
                                    </p:anim>
                                    <p:animEffect transition="out" filter="fade">
                                      <p:cBhvr>
                                        <p:cTn id="74" dur="500"/>
                                        <p:tgtEl>
                                          <p:spTgt spid="46"/>
                                        </p:tgtEl>
                                      </p:cBhvr>
                                    </p:animEffect>
                                    <p:set>
                                      <p:cBhvr>
                                        <p:cTn id="75" dur="1" fill="hold">
                                          <p:stCondLst>
                                            <p:cond delay="499"/>
                                          </p:stCondLst>
                                        </p:cTn>
                                        <p:tgtEl>
                                          <p:spTgt spid="46"/>
                                        </p:tgtEl>
                                        <p:attrNameLst>
                                          <p:attrName>style.visibility</p:attrName>
                                        </p:attrNameLst>
                                      </p:cBhvr>
                                      <p:to>
                                        <p:strVal val="hidden"/>
                                      </p:to>
                                    </p:set>
                                  </p:childTnLst>
                                </p:cTn>
                              </p:par>
                              <p:par>
                                <p:cTn id="76" presetID="53" presetClass="exit" presetSubtype="0" fill="hold" grpId="2" nodeType="withEffect">
                                  <p:stCondLst>
                                    <p:cond delay="0"/>
                                  </p:stCondLst>
                                  <p:childTnLst>
                                    <p:anim calcmode="lin" valueType="num">
                                      <p:cBhvr>
                                        <p:cTn id="77" dur="500"/>
                                        <p:tgtEl>
                                          <p:spTgt spid="39"/>
                                        </p:tgtEl>
                                        <p:attrNameLst>
                                          <p:attrName>ppt_w</p:attrName>
                                        </p:attrNameLst>
                                      </p:cBhvr>
                                      <p:tavLst>
                                        <p:tav tm="0">
                                          <p:val>
                                            <p:strVal val="ppt_w"/>
                                          </p:val>
                                        </p:tav>
                                        <p:tav tm="100000">
                                          <p:val>
                                            <p:fltVal val="0"/>
                                          </p:val>
                                        </p:tav>
                                      </p:tavLst>
                                    </p:anim>
                                    <p:anim calcmode="lin" valueType="num">
                                      <p:cBhvr>
                                        <p:cTn id="78" dur="500"/>
                                        <p:tgtEl>
                                          <p:spTgt spid="39"/>
                                        </p:tgtEl>
                                        <p:attrNameLst>
                                          <p:attrName>ppt_h</p:attrName>
                                        </p:attrNameLst>
                                      </p:cBhvr>
                                      <p:tavLst>
                                        <p:tav tm="0">
                                          <p:val>
                                            <p:strVal val="ppt_h"/>
                                          </p:val>
                                        </p:tav>
                                        <p:tav tm="100000">
                                          <p:val>
                                            <p:fltVal val="0"/>
                                          </p:val>
                                        </p:tav>
                                      </p:tavLst>
                                    </p:anim>
                                    <p:animEffect transition="out" filter="fade">
                                      <p:cBhvr>
                                        <p:cTn id="79" dur="500"/>
                                        <p:tgtEl>
                                          <p:spTgt spid="39"/>
                                        </p:tgtEl>
                                      </p:cBhvr>
                                    </p:animEffect>
                                    <p:set>
                                      <p:cBhvr>
                                        <p:cTn id="80" dur="1" fill="hold">
                                          <p:stCondLst>
                                            <p:cond delay="499"/>
                                          </p:stCondLst>
                                        </p:cTn>
                                        <p:tgtEl>
                                          <p:spTgt spid="39"/>
                                        </p:tgtEl>
                                        <p:attrNameLst>
                                          <p:attrName>style.visibility</p:attrName>
                                        </p:attrNameLst>
                                      </p:cBhvr>
                                      <p:to>
                                        <p:strVal val="hidden"/>
                                      </p:to>
                                    </p:set>
                                  </p:childTnLst>
                                </p:cTn>
                              </p:par>
                              <p:par>
                                <p:cTn id="81" presetID="53" presetClass="exit" presetSubtype="0" fill="hold" nodeType="withEffect">
                                  <p:stCondLst>
                                    <p:cond delay="0"/>
                                  </p:stCondLst>
                                  <p:childTnLst>
                                    <p:anim calcmode="lin" valueType="num">
                                      <p:cBhvr>
                                        <p:cTn id="82" dur="500"/>
                                        <p:tgtEl>
                                          <p:spTgt spid="41"/>
                                        </p:tgtEl>
                                        <p:attrNameLst>
                                          <p:attrName>ppt_w</p:attrName>
                                        </p:attrNameLst>
                                      </p:cBhvr>
                                      <p:tavLst>
                                        <p:tav tm="0">
                                          <p:val>
                                            <p:strVal val="ppt_w"/>
                                          </p:val>
                                        </p:tav>
                                        <p:tav tm="100000">
                                          <p:val>
                                            <p:fltVal val="0"/>
                                          </p:val>
                                        </p:tav>
                                      </p:tavLst>
                                    </p:anim>
                                    <p:anim calcmode="lin" valueType="num">
                                      <p:cBhvr>
                                        <p:cTn id="83" dur="500"/>
                                        <p:tgtEl>
                                          <p:spTgt spid="41"/>
                                        </p:tgtEl>
                                        <p:attrNameLst>
                                          <p:attrName>ppt_h</p:attrName>
                                        </p:attrNameLst>
                                      </p:cBhvr>
                                      <p:tavLst>
                                        <p:tav tm="0">
                                          <p:val>
                                            <p:strVal val="ppt_h"/>
                                          </p:val>
                                        </p:tav>
                                        <p:tav tm="100000">
                                          <p:val>
                                            <p:fltVal val="0"/>
                                          </p:val>
                                        </p:tav>
                                      </p:tavLst>
                                    </p:anim>
                                    <p:animEffect transition="out" filter="fade">
                                      <p:cBhvr>
                                        <p:cTn id="84" dur="500"/>
                                        <p:tgtEl>
                                          <p:spTgt spid="41"/>
                                        </p:tgtEl>
                                      </p:cBhvr>
                                    </p:animEffect>
                                    <p:set>
                                      <p:cBhvr>
                                        <p:cTn id="85" dur="1" fill="hold">
                                          <p:stCondLst>
                                            <p:cond delay="499"/>
                                          </p:stCondLst>
                                        </p:cTn>
                                        <p:tgtEl>
                                          <p:spTgt spid="41"/>
                                        </p:tgtEl>
                                        <p:attrNameLst>
                                          <p:attrName>style.visibility</p:attrName>
                                        </p:attrNameLst>
                                      </p:cBhvr>
                                      <p:to>
                                        <p:strVal val="hidden"/>
                                      </p:to>
                                    </p:set>
                                  </p:childTnLst>
                                </p:cTn>
                              </p:par>
                              <p:par>
                                <p:cTn id="86" presetID="53" presetClass="exit" presetSubtype="0" fill="hold" grpId="2" nodeType="withEffect">
                                  <p:stCondLst>
                                    <p:cond delay="0"/>
                                  </p:stCondLst>
                                  <p:childTnLst>
                                    <p:anim calcmode="lin" valueType="num">
                                      <p:cBhvr>
                                        <p:cTn id="87" dur="500"/>
                                        <p:tgtEl>
                                          <p:spTgt spid="38"/>
                                        </p:tgtEl>
                                        <p:attrNameLst>
                                          <p:attrName>ppt_w</p:attrName>
                                        </p:attrNameLst>
                                      </p:cBhvr>
                                      <p:tavLst>
                                        <p:tav tm="0">
                                          <p:val>
                                            <p:strVal val="ppt_w"/>
                                          </p:val>
                                        </p:tav>
                                        <p:tav tm="100000">
                                          <p:val>
                                            <p:fltVal val="0"/>
                                          </p:val>
                                        </p:tav>
                                      </p:tavLst>
                                    </p:anim>
                                    <p:anim calcmode="lin" valueType="num">
                                      <p:cBhvr>
                                        <p:cTn id="88" dur="500"/>
                                        <p:tgtEl>
                                          <p:spTgt spid="38"/>
                                        </p:tgtEl>
                                        <p:attrNameLst>
                                          <p:attrName>ppt_h</p:attrName>
                                        </p:attrNameLst>
                                      </p:cBhvr>
                                      <p:tavLst>
                                        <p:tav tm="0">
                                          <p:val>
                                            <p:strVal val="ppt_h"/>
                                          </p:val>
                                        </p:tav>
                                        <p:tav tm="100000">
                                          <p:val>
                                            <p:fltVal val="0"/>
                                          </p:val>
                                        </p:tav>
                                      </p:tavLst>
                                    </p:anim>
                                    <p:animEffect transition="out" filter="fade">
                                      <p:cBhvr>
                                        <p:cTn id="89" dur="500"/>
                                        <p:tgtEl>
                                          <p:spTgt spid="38"/>
                                        </p:tgtEl>
                                      </p:cBhvr>
                                    </p:animEffect>
                                    <p:set>
                                      <p:cBhvr>
                                        <p:cTn id="90" dur="1" fill="hold">
                                          <p:stCondLst>
                                            <p:cond delay="499"/>
                                          </p:stCondLst>
                                        </p:cTn>
                                        <p:tgtEl>
                                          <p:spTgt spid="38"/>
                                        </p:tgtEl>
                                        <p:attrNameLst>
                                          <p:attrName>style.visibility</p:attrName>
                                        </p:attrNameLst>
                                      </p:cBhvr>
                                      <p:to>
                                        <p:strVal val="hidden"/>
                                      </p:to>
                                    </p:set>
                                  </p:childTnLst>
                                </p:cTn>
                              </p:par>
                              <p:par>
                                <p:cTn id="91" presetID="53" presetClass="exit" presetSubtype="0" fill="hold" grpId="1" nodeType="withEffect">
                                  <p:stCondLst>
                                    <p:cond delay="0"/>
                                  </p:stCondLst>
                                  <p:childTnLst>
                                    <p:anim calcmode="lin" valueType="num">
                                      <p:cBhvr>
                                        <p:cTn id="92" dur="500"/>
                                        <p:tgtEl>
                                          <p:spTgt spid="44"/>
                                        </p:tgtEl>
                                        <p:attrNameLst>
                                          <p:attrName>ppt_w</p:attrName>
                                        </p:attrNameLst>
                                      </p:cBhvr>
                                      <p:tavLst>
                                        <p:tav tm="0">
                                          <p:val>
                                            <p:strVal val="ppt_w"/>
                                          </p:val>
                                        </p:tav>
                                        <p:tav tm="100000">
                                          <p:val>
                                            <p:fltVal val="0"/>
                                          </p:val>
                                        </p:tav>
                                      </p:tavLst>
                                    </p:anim>
                                    <p:anim calcmode="lin" valueType="num">
                                      <p:cBhvr>
                                        <p:cTn id="93" dur="500"/>
                                        <p:tgtEl>
                                          <p:spTgt spid="44"/>
                                        </p:tgtEl>
                                        <p:attrNameLst>
                                          <p:attrName>ppt_h</p:attrName>
                                        </p:attrNameLst>
                                      </p:cBhvr>
                                      <p:tavLst>
                                        <p:tav tm="0">
                                          <p:val>
                                            <p:strVal val="ppt_h"/>
                                          </p:val>
                                        </p:tav>
                                        <p:tav tm="100000">
                                          <p:val>
                                            <p:fltVal val="0"/>
                                          </p:val>
                                        </p:tav>
                                      </p:tavLst>
                                    </p:anim>
                                    <p:animEffect transition="out" filter="fade">
                                      <p:cBhvr>
                                        <p:cTn id="94" dur="500"/>
                                        <p:tgtEl>
                                          <p:spTgt spid="44"/>
                                        </p:tgtEl>
                                      </p:cBhvr>
                                    </p:animEffect>
                                    <p:set>
                                      <p:cBhvr>
                                        <p:cTn id="95" dur="1" fill="hold">
                                          <p:stCondLst>
                                            <p:cond delay="499"/>
                                          </p:stCondLst>
                                        </p:cTn>
                                        <p:tgtEl>
                                          <p:spTgt spid="44"/>
                                        </p:tgtEl>
                                        <p:attrNameLst>
                                          <p:attrName>style.visibility</p:attrName>
                                        </p:attrNameLst>
                                      </p:cBhvr>
                                      <p:to>
                                        <p:strVal val="hidden"/>
                                      </p:to>
                                    </p:set>
                                  </p:childTnLst>
                                </p:cTn>
                              </p:par>
                              <p:par>
                                <p:cTn id="96" presetID="53" presetClass="exit" presetSubtype="0" fill="hold" nodeType="withEffect">
                                  <p:stCondLst>
                                    <p:cond delay="0"/>
                                  </p:stCondLst>
                                  <p:childTnLst>
                                    <p:anim calcmode="lin" valueType="num">
                                      <p:cBhvr>
                                        <p:cTn id="97" dur="500"/>
                                        <p:tgtEl>
                                          <p:spTgt spid="40"/>
                                        </p:tgtEl>
                                        <p:attrNameLst>
                                          <p:attrName>ppt_w</p:attrName>
                                        </p:attrNameLst>
                                      </p:cBhvr>
                                      <p:tavLst>
                                        <p:tav tm="0">
                                          <p:val>
                                            <p:strVal val="ppt_w"/>
                                          </p:val>
                                        </p:tav>
                                        <p:tav tm="100000">
                                          <p:val>
                                            <p:fltVal val="0"/>
                                          </p:val>
                                        </p:tav>
                                      </p:tavLst>
                                    </p:anim>
                                    <p:anim calcmode="lin" valueType="num">
                                      <p:cBhvr>
                                        <p:cTn id="98" dur="500"/>
                                        <p:tgtEl>
                                          <p:spTgt spid="40"/>
                                        </p:tgtEl>
                                        <p:attrNameLst>
                                          <p:attrName>ppt_h</p:attrName>
                                        </p:attrNameLst>
                                      </p:cBhvr>
                                      <p:tavLst>
                                        <p:tav tm="0">
                                          <p:val>
                                            <p:strVal val="ppt_h"/>
                                          </p:val>
                                        </p:tav>
                                        <p:tav tm="100000">
                                          <p:val>
                                            <p:fltVal val="0"/>
                                          </p:val>
                                        </p:tav>
                                      </p:tavLst>
                                    </p:anim>
                                    <p:animEffect transition="out" filter="fade">
                                      <p:cBhvr>
                                        <p:cTn id="99" dur="500"/>
                                        <p:tgtEl>
                                          <p:spTgt spid="40"/>
                                        </p:tgtEl>
                                      </p:cBhvr>
                                    </p:animEffect>
                                    <p:set>
                                      <p:cBhvr>
                                        <p:cTn id="100" dur="1" fill="hold">
                                          <p:stCondLst>
                                            <p:cond delay="499"/>
                                          </p:stCondLst>
                                        </p:cTn>
                                        <p:tgtEl>
                                          <p:spTgt spid="40"/>
                                        </p:tgtEl>
                                        <p:attrNameLst>
                                          <p:attrName>style.visibility</p:attrName>
                                        </p:attrNameLst>
                                      </p:cBhvr>
                                      <p:to>
                                        <p:strVal val="hidden"/>
                                      </p:to>
                                    </p:set>
                                  </p:childTnLst>
                                </p:cTn>
                              </p:par>
                              <p:par>
                                <p:cTn id="101" presetID="53" presetClass="exit" presetSubtype="0" fill="hold" nodeType="withEffect">
                                  <p:stCondLst>
                                    <p:cond delay="0"/>
                                  </p:stCondLst>
                                  <p:childTnLst>
                                    <p:anim calcmode="lin" valueType="num">
                                      <p:cBhvr>
                                        <p:cTn id="102" dur="500"/>
                                        <p:tgtEl>
                                          <p:spTgt spid="42"/>
                                        </p:tgtEl>
                                        <p:attrNameLst>
                                          <p:attrName>ppt_w</p:attrName>
                                        </p:attrNameLst>
                                      </p:cBhvr>
                                      <p:tavLst>
                                        <p:tav tm="0">
                                          <p:val>
                                            <p:strVal val="ppt_w"/>
                                          </p:val>
                                        </p:tav>
                                        <p:tav tm="100000">
                                          <p:val>
                                            <p:fltVal val="0"/>
                                          </p:val>
                                        </p:tav>
                                      </p:tavLst>
                                    </p:anim>
                                    <p:anim calcmode="lin" valueType="num">
                                      <p:cBhvr>
                                        <p:cTn id="103" dur="500"/>
                                        <p:tgtEl>
                                          <p:spTgt spid="42"/>
                                        </p:tgtEl>
                                        <p:attrNameLst>
                                          <p:attrName>ppt_h</p:attrName>
                                        </p:attrNameLst>
                                      </p:cBhvr>
                                      <p:tavLst>
                                        <p:tav tm="0">
                                          <p:val>
                                            <p:strVal val="ppt_h"/>
                                          </p:val>
                                        </p:tav>
                                        <p:tav tm="100000">
                                          <p:val>
                                            <p:fltVal val="0"/>
                                          </p:val>
                                        </p:tav>
                                      </p:tavLst>
                                    </p:anim>
                                    <p:animEffect transition="out" filter="fade">
                                      <p:cBhvr>
                                        <p:cTn id="104" dur="500"/>
                                        <p:tgtEl>
                                          <p:spTgt spid="42"/>
                                        </p:tgtEl>
                                      </p:cBhvr>
                                    </p:animEffect>
                                    <p:set>
                                      <p:cBhvr>
                                        <p:cTn id="105" dur="1" fill="hold">
                                          <p:stCondLst>
                                            <p:cond delay="499"/>
                                          </p:stCondLst>
                                        </p:cTn>
                                        <p:tgtEl>
                                          <p:spTgt spid="42"/>
                                        </p:tgtEl>
                                        <p:attrNameLst>
                                          <p:attrName>style.visibility</p:attrName>
                                        </p:attrNameLst>
                                      </p:cBhvr>
                                      <p:to>
                                        <p:strVal val="hidden"/>
                                      </p:to>
                                    </p:set>
                                  </p:childTnLst>
                                </p:cTn>
                              </p:par>
                              <p:par>
                                <p:cTn id="106" presetID="53" presetClass="exit" presetSubtype="0" fill="hold" grpId="1" nodeType="withEffect">
                                  <p:stCondLst>
                                    <p:cond delay="0"/>
                                  </p:stCondLst>
                                  <p:childTnLst>
                                    <p:anim calcmode="lin" valueType="num">
                                      <p:cBhvr>
                                        <p:cTn id="107" dur="500"/>
                                        <p:tgtEl>
                                          <p:spTgt spid="49"/>
                                        </p:tgtEl>
                                        <p:attrNameLst>
                                          <p:attrName>ppt_w</p:attrName>
                                        </p:attrNameLst>
                                      </p:cBhvr>
                                      <p:tavLst>
                                        <p:tav tm="0">
                                          <p:val>
                                            <p:strVal val="ppt_w"/>
                                          </p:val>
                                        </p:tav>
                                        <p:tav tm="100000">
                                          <p:val>
                                            <p:fltVal val="0"/>
                                          </p:val>
                                        </p:tav>
                                      </p:tavLst>
                                    </p:anim>
                                    <p:anim calcmode="lin" valueType="num">
                                      <p:cBhvr>
                                        <p:cTn id="108" dur="500"/>
                                        <p:tgtEl>
                                          <p:spTgt spid="49"/>
                                        </p:tgtEl>
                                        <p:attrNameLst>
                                          <p:attrName>ppt_h</p:attrName>
                                        </p:attrNameLst>
                                      </p:cBhvr>
                                      <p:tavLst>
                                        <p:tav tm="0">
                                          <p:val>
                                            <p:strVal val="ppt_h"/>
                                          </p:val>
                                        </p:tav>
                                        <p:tav tm="100000">
                                          <p:val>
                                            <p:fltVal val="0"/>
                                          </p:val>
                                        </p:tav>
                                      </p:tavLst>
                                    </p:anim>
                                    <p:animEffect transition="out" filter="fade">
                                      <p:cBhvr>
                                        <p:cTn id="109" dur="500"/>
                                        <p:tgtEl>
                                          <p:spTgt spid="49"/>
                                        </p:tgtEl>
                                      </p:cBhvr>
                                    </p:animEffect>
                                    <p:set>
                                      <p:cBhvr>
                                        <p:cTn id="110" dur="1" fill="hold">
                                          <p:stCondLst>
                                            <p:cond delay="499"/>
                                          </p:stCondLst>
                                        </p:cTn>
                                        <p:tgtEl>
                                          <p:spTgt spid="49"/>
                                        </p:tgtEl>
                                        <p:attrNameLst>
                                          <p:attrName>style.visibility</p:attrName>
                                        </p:attrNameLst>
                                      </p:cBhvr>
                                      <p:to>
                                        <p:strVal val="hidden"/>
                                      </p:to>
                                    </p:set>
                                  </p:childTnLst>
                                </p:cTn>
                              </p:par>
                              <p:par>
                                <p:cTn id="111" presetID="53" presetClass="exit" presetSubtype="0" fill="hold" grpId="1" nodeType="withEffect">
                                  <p:stCondLst>
                                    <p:cond delay="0"/>
                                  </p:stCondLst>
                                  <p:childTnLst>
                                    <p:anim calcmode="lin" valueType="num">
                                      <p:cBhvr>
                                        <p:cTn id="112" dur="500"/>
                                        <p:tgtEl>
                                          <p:spTgt spid="48"/>
                                        </p:tgtEl>
                                        <p:attrNameLst>
                                          <p:attrName>ppt_w</p:attrName>
                                        </p:attrNameLst>
                                      </p:cBhvr>
                                      <p:tavLst>
                                        <p:tav tm="0">
                                          <p:val>
                                            <p:strVal val="ppt_w"/>
                                          </p:val>
                                        </p:tav>
                                        <p:tav tm="100000">
                                          <p:val>
                                            <p:fltVal val="0"/>
                                          </p:val>
                                        </p:tav>
                                      </p:tavLst>
                                    </p:anim>
                                    <p:anim calcmode="lin" valueType="num">
                                      <p:cBhvr>
                                        <p:cTn id="113" dur="500"/>
                                        <p:tgtEl>
                                          <p:spTgt spid="48"/>
                                        </p:tgtEl>
                                        <p:attrNameLst>
                                          <p:attrName>ppt_h</p:attrName>
                                        </p:attrNameLst>
                                      </p:cBhvr>
                                      <p:tavLst>
                                        <p:tav tm="0">
                                          <p:val>
                                            <p:strVal val="ppt_h"/>
                                          </p:val>
                                        </p:tav>
                                        <p:tav tm="100000">
                                          <p:val>
                                            <p:fltVal val="0"/>
                                          </p:val>
                                        </p:tav>
                                      </p:tavLst>
                                    </p:anim>
                                    <p:animEffect transition="out" filter="fade">
                                      <p:cBhvr>
                                        <p:cTn id="114" dur="500"/>
                                        <p:tgtEl>
                                          <p:spTgt spid="48"/>
                                        </p:tgtEl>
                                      </p:cBhvr>
                                    </p:animEffect>
                                    <p:set>
                                      <p:cBhvr>
                                        <p:cTn id="115" dur="1" fill="hold">
                                          <p:stCondLst>
                                            <p:cond delay="499"/>
                                          </p:stCondLst>
                                        </p:cTn>
                                        <p:tgtEl>
                                          <p:spTgt spid="48"/>
                                        </p:tgtEl>
                                        <p:attrNameLst>
                                          <p:attrName>style.visibility</p:attrName>
                                        </p:attrNameLst>
                                      </p:cBhvr>
                                      <p:to>
                                        <p:strVal val="hidden"/>
                                      </p:to>
                                    </p:set>
                                  </p:childTnLst>
                                </p:cTn>
                              </p:par>
                              <p:par>
                                <p:cTn id="116" presetID="53" presetClass="exit" presetSubtype="0" fill="hold" grpId="2" nodeType="withEffect">
                                  <p:stCondLst>
                                    <p:cond delay="0"/>
                                  </p:stCondLst>
                                  <p:childTnLst>
                                    <p:anim calcmode="lin" valueType="num">
                                      <p:cBhvr>
                                        <p:cTn id="117" dur="500"/>
                                        <p:tgtEl>
                                          <p:spTgt spid="43"/>
                                        </p:tgtEl>
                                        <p:attrNameLst>
                                          <p:attrName>ppt_w</p:attrName>
                                        </p:attrNameLst>
                                      </p:cBhvr>
                                      <p:tavLst>
                                        <p:tav tm="0">
                                          <p:val>
                                            <p:strVal val="ppt_w"/>
                                          </p:val>
                                        </p:tav>
                                        <p:tav tm="100000">
                                          <p:val>
                                            <p:fltVal val="0"/>
                                          </p:val>
                                        </p:tav>
                                      </p:tavLst>
                                    </p:anim>
                                    <p:anim calcmode="lin" valueType="num">
                                      <p:cBhvr>
                                        <p:cTn id="118" dur="500"/>
                                        <p:tgtEl>
                                          <p:spTgt spid="43"/>
                                        </p:tgtEl>
                                        <p:attrNameLst>
                                          <p:attrName>ppt_h</p:attrName>
                                        </p:attrNameLst>
                                      </p:cBhvr>
                                      <p:tavLst>
                                        <p:tav tm="0">
                                          <p:val>
                                            <p:strVal val="ppt_h"/>
                                          </p:val>
                                        </p:tav>
                                        <p:tav tm="100000">
                                          <p:val>
                                            <p:fltVal val="0"/>
                                          </p:val>
                                        </p:tav>
                                      </p:tavLst>
                                    </p:anim>
                                    <p:animEffect transition="out" filter="fade">
                                      <p:cBhvr>
                                        <p:cTn id="119" dur="500"/>
                                        <p:tgtEl>
                                          <p:spTgt spid="43"/>
                                        </p:tgtEl>
                                      </p:cBhvr>
                                    </p:animEffect>
                                    <p:set>
                                      <p:cBhvr>
                                        <p:cTn id="120" dur="1" fill="hold">
                                          <p:stCondLst>
                                            <p:cond delay="499"/>
                                          </p:stCondLst>
                                        </p:cTn>
                                        <p:tgtEl>
                                          <p:spTgt spid="43"/>
                                        </p:tgtEl>
                                        <p:attrNameLst>
                                          <p:attrName>style.visibility</p:attrName>
                                        </p:attrNameLst>
                                      </p:cBhvr>
                                      <p:to>
                                        <p:strVal val="hidden"/>
                                      </p:to>
                                    </p:set>
                                  </p:childTnLst>
                                </p:cTn>
                              </p:par>
                            </p:childTnLst>
                          </p:cTn>
                        </p:par>
                        <p:par>
                          <p:cTn id="121" fill="hold">
                            <p:stCondLst>
                              <p:cond delay="500"/>
                            </p:stCondLst>
                            <p:childTnLst>
                              <p:par>
                                <p:cTn id="122" presetID="1" presetClass="entr" presetSubtype="0" fill="hold" nodeType="afterEffect">
                                  <p:stCondLst>
                                    <p:cond delay="0"/>
                                  </p:stCondLst>
                                  <p:childTnLst>
                                    <p:set>
                                      <p:cBhvr>
                                        <p:cTn id="123" dur="1" fill="hold">
                                          <p:stCondLst>
                                            <p:cond delay="0"/>
                                          </p:stCondLst>
                                        </p:cTn>
                                        <p:tgtEl>
                                          <p:spTgt spid="2050"/>
                                        </p:tgtEl>
                                        <p:attrNameLst>
                                          <p:attrName>style.visibility</p:attrName>
                                        </p:attrNameLst>
                                      </p:cBhvr>
                                      <p:to>
                                        <p:strVal val="visible"/>
                                      </p:to>
                                    </p:set>
                                  </p:childTnLst>
                                </p:cTn>
                              </p:par>
                              <p:par>
                                <p:cTn id="124" presetID="1" presetClass="entr" presetSubtype="0" fill="hold" nodeType="withEffect">
                                  <p:stCondLst>
                                    <p:cond delay="0"/>
                                  </p:stCondLst>
                                  <p:childTnLst>
                                    <p:set>
                                      <p:cBhvr>
                                        <p:cTn id="125" dur="1" fill="hold">
                                          <p:stCondLst>
                                            <p:cond delay="0"/>
                                          </p:stCondLst>
                                        </p:cTn>
                                        <p:tgtEl>
                                          <p:spTgt spid="10"/>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2051"/>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12"/>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2" presetClass="entr" presetSubtype="8" fill="hold" grpId="0" nodeType="click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additive="base">
                                        <p:cTn id="136" dur="500" fill="hold"/>
                                        <p:tgtEl>
                                          <p:spTgt spid="24"/>
                                        </p:tgtEl>
                                        <p:attrNameLst>
                                          <p:attrName>ppt_x</p:attrName>
                                        </p:attrNameLst>
                                      </p:cBhvr>
                                      <p:tavLst>
                                        <p:tav tm="0">
                                          <p:val>
                                            <p:strVal val="0-#ppt_w/2"/>
                                          </p:val>
                                        </p:tav>
                                        <p:tav tm="100000">
                                          <p:val>
                                            <p:strVal val="#ppt_x"/>
                                          </p:val>
                                        </p:tav>
                                      </p:tavLst>
                                    </p:anim>
                                    <p:anim calcmode="lin" valueType="num">
                                      <p:cBhvr additive="base">
                                        <p:cTn id="13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2056"/>
                                        </p:tgtEl>
                                        <p:attrNameLst>
                                          <p:attrName>style.visibility</p:attrName>
                                        </p:attrNameLst>
                                      </p:cBhvr>
                                      <p:to>
                                        <p:strVal val="visible"/>
                                      </p:to>
                                    </p:set>
                                  </p:childTnLst>
                                </p:cTn>
                              </p:par>
                              <p:par>
                                <p:cTn id="142" presetID="1" presetClass="entr" presetSubtype="0" fill="hold" nodeType="withEffect">
                                  <p:stCondLst>
                                    <p:cond delay="0"/>
                                  </p:stCondLst>
                                  <p:childTnLst>
                                    <p:set>
                                      <p:cBhvr>
                                        <p:cTn id="143" dur="1" fill="hold">
                                          <p:stCondLst>
                                            <p:cond delay="0"/>
                                          </p:stCondLst>
                                        </p:cTn>
                                        <p:tgtEl>
                                          <p:spTgt spid="2053"/>
                                        </p:tgtEl>
                                        <p:attrNameLst>
                                          <p:attrName>style.visibility</p:attrName>
                                        </p:attrNameLst>
                                      </p:cBhvr>
                                      <p:to>
                                        <p:strVal val="visible"/>
                                      </p:to>
                                    </p:set>
                                  </p:childTnLst>
                                </p:cTn>
                              </p:par>
                              <p:par>
                                <p:cTn id="144" presetID="1" presetClass="entr" presetSubtype="0" fill="hold" grpId="0" nodeType="withEffect">
                                  <p:stCondLst>
                                    <p:cond delay="0"/>
                                  </p:stCondLst>
                                  <p:childTnLst>
                                    <p:set>
                                      <p:cBhvr>
                                        <p:cTn id="145" dur="1" fill="hold">
                                          <p:stCondLst>
                                            <p:cond delay="0"/>
                                          </p:stCondLst>
                                        </p:cTn>
                                        <p:tgtEl>
                                          <p:spTgt spid="11"/>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nodeType="clickEffect">
                                  <p:stCondLst>
                                    <p:cond delay="0"/>
                                  </p:stCondLst>
                                  <p:childTnLst>
                                    <p:set>
                                      <p:cBhvr>
                                        <p:cTn id="149" dur="1" fill="hold">
                                          <p:stCondLst>
                                            <p:cond delay="0"/>
                                          </p:stCondLst>
                                        </p:cTn>
                                        <p:tgtEl>
                                          <p:spTgt spid="2054"/>
                                        </p:tgtEl>
                                        <p:attrNameLst>
                                          <p:attrName>style.visibility</p:attrName>
                                        </p:attrNameLst>
                                      </p:cBhvr>
                                      <p:to>
                                        <p:strVal val="visible"/>
                                      </p:to>
                                    </p:set>
                                  </p:childTnLst>
                                </p:cTn>
                              </p:par>
                              <p:par>
                                <p:cTn id="150" presetID="1" presetClass="entr" presetSubtype="0" fill="hold" grpId="0" nodeType="withEffect">
                                  <p:stCondLst>
                                    <p:cond delay="0"/>
                                  </p:stCondLst>
                                  <p:childTnLst>
                                    <p:set>
                                      <p:cBhvr>
                                        <p:cTn id="151" dur="1" fill="hold">
                                          <p:stCondLst>
                                            <p:cond delay="0"/>
                                          </p:stCondLst>
                                        </p:cTn>
                                        <p:tgtEl>
                                          <p:spTgt spid="14"/>
                                        </p:tgtEl>
                                        <p:attrNameLst>
                                          <p:attrName>style.visibility</p:attrName>
                                        </p:attrNameLst>
                                      </p:cBhvr>
                                      <p:to>
                                        <p:strVal val="visible"/>
                                      </p:to>
                                    </p:set>
                                  </p:childTnLst>
                                </p:cTn>
                              </p:par>
                            </p:childTnLst>
                          </p:cTn>
                        </p:par>
                      </p:childTnLst>
                    </p:cTn>
                  </p:par>
                  <p:par>
                    <p:cTn id="152" fill="hold">
                      <p:stCondLst>
                        <p:cond delay="indefinite"/>
                      </p:stCondLst>
                      <p:childTnLst>
                        <p:par>
                          <p:cTn id="153" fill="hold">
                            <p:stCondLst>
                              <p:cond delay="0"/>
                            </p:stCondLst>
                            <p:childTnLst>
                              <p:par>
                                <p:cTn id="154" presetID="2" presetClass="entr" presetSubtype="2" fill="hold" grpId="0" nodeType="click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additive="base">
                                        <p:cTn id="156" dur="500" fill="hold"/>
                                        <p:tgtEl>
                                          <p:spTgt spid="25"/>
                                        </p:tgtEl>
                                        <p:attrNameLst>
                                          <p:attrName>ppt_x</p:attrName>
                                        </p:attrNameLst>
                                      </p:cBhvr>
                                      <p:tavLst>
                                        <p:tav tm="0">
                                          <p:val>
                                            <p:strVal val="1+#ppt_w/2"/>
                                          </p:val>
                                        </p:tav>
                                        <p:tav tm="100000">
                                          <p:val>
                                            <p:strVal val="#ppt_x"/>
                                          </p:val>
                                        </p:tav>
                                      </p:tavLst>
                                    </p:anim>
                                    <p:anim calcmode="lin" valueType="num">
                                      <p:cBhvr additive="base">
                                        <p:cTn id="157"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24" grpId="0" animBg="1"/>
      <p:bldP spid="25" grpId="0" animBg="1"/>
      <p:bldP spid="38" grpId="0" animBg="1"/>
      <p:bldP spid="38" grpId="1" animBg="1"/>
      <p:bldP spid="38" grpId="2" animBg="1"/>
      <p:bldP spid="39" grpId="0" animBg="1"/>
      <p:bldP spid="39" grpId="1" animBg="1"/>
      <p:bldP spid="39" grpId="2" animBg="1"/>
      <p:bldP spid="43" grpId="0" animBg="1"/>
      <p:bldP spid="43" grpId="1" animBg="1"/>
      <p:bldP spid="43" grpId="2" animBg="1"/>
      <p:bldP spid="44" grpId="0" animBg="1"/>
      <p:bldP spid="44" grpId="1" animBg="1"/>
      <p:bldP spid="45" grpId="0"/>
      <p:bldP spid="45" grpId="1"/>
      <p:bldP spid="46" grpId="0" animBg="1"/>
      <p:bldP spid="46" grpId="1" animBg="1"/>
      <p:bldP spid="47" grpId="0"/>
      <p:bldP spid="47" grpId="1"/>
      <p:bldP spid="48" grpId="0" animBg="1"/>
      <p:bldP spid="48" grpId="1" animBg="1"/>
      <p:bldP spid="49" grpId="0"/>
      <p:bldP spid="49"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rcRect l="69673" r="8917" b="71960"/>
          <a:stretch>
            <a:fillRect/>
          </a:stretch>
        </p:blipFill>
        <p:spPr bwMode="auto">
          <a:xfrm>
            <a:off x="0" y="4094820"/>
            <a:ext cx="9144000" cy="162018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l="8659" t="3510" r="8917" b="361"/>
          <a:stretch>
            <a:fillRect/>
          </a:stretch>
        </p:blipFill>
        <p:spPr bwMode="auto">
          <a:xfrm>
            <a:off x="0" y="0"/>
            <a:ext cx="9144000" cy="5554372"/>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69673" r="8917" b="71960"/>
          <a:stretch>
            <a:fillRect/>
          </a:stretch>
        </p:blipFill>
        <p:spPr bwMode="auto">
          <a:xfrm>
            <a:off x="0" y="0"/>
            <a:ext cx="2375248" cy="1237320"/>
          </a:xfrm>
          <a:prstGeom prst="rect">
            <a:avLst/>
          </a:prstGeom>
          <a:noFill/>
          <a:ln w="9525">
            <a:noFill/>
            <a:miter lim="800000"/>
            <a:headEnd/>
            <a:tailEnd/>
          </a:ln>
        </p:spPr>
      </p:pic>
      <p:sp>
        <p:nvSpPr>
          <p:cNvPr id="6" name="圆角矩形 5"/>
          <p:cNvSpPr/>
          <p:nvPr/>
        </p:nvSpPr>
        <p:spPr>
          <a:xfrm>
            <a:off x="3563888" y="337220"/>
            <a:ext cx="1800200" cy="510778"/>
          </a:xfrm>
          <a:prstGeom prst="roundRect">
            <a:avLst/>
          </a:prstGeom>
          <a:solidFill>
            <a:srgbClr val="00CCFF"/>
          </a:solidFill>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en-US" altLang="zh-CN" sz="2400" b="1" dirty="0" smtClean="0">
                <a:ln>
                  <a:solidFill>
                    <a:srgbClr val="FFFF00"/>
                  </a:solidFill>
                </a:ln>
                <a:solidFill>
                  <a:srgbClr val="FFFF00"/>
                </a:solidFill>
                <a:latin typeface="Arial Unicode MS" pitchFamily="34" charset="-122"/>
                <a:ea typeface="Arial Unicode MS" pitchFamily="34" charset="-122"/>
                <a:cs typeface="Arial Unicode MS" pitchFamily="34" charset="-122"/>
              </a:rPr>
              <a:t>Conclusion</a:t>
            </a:r>
            <a:endParaRPr lang="zh-CN" altLang="en-US" sz="2400" b="1" dirty="0">
              <a:ln>
                <a:solidFill>
                  <a:srgbClr val="FFFF00"/>
                </a:solidFill>
              </a:ln>
              <a:solidFill>
                <a:srgbClr val="FFFF00"/>
              </a:solidFill>
              <a:latin typeface="Arial Unicode MS" pitchFamily="34" charset="-122"/>
              <a:ea typeface="Arial Unicode MS" pitchFamily="34" charset="-122"/>
              <a:cs typeface="Arial Unicode MS" pitchFamily="34" charset="-122"/>
            </a:endParaRPr>
          </a:p>
        </p:txBody>
      </p:sp>
    </p:spTree>
  </p:cSld>
  <p:clrMapOvr>
    <a:masterClrMapping/>
  </p:clrMapOvr>
  <p:transition spd="med">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357170"/>
            <a:ext cx="8229600" cy="9525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altLang="zh-CN"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Assignment</a:t>
            </a:r>
            <a:endParaRPr lang="zh-CN" altLang="en-US"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p:txBody>
      </p:sp>
      <p:sp>
        <p:nvSpPr>
          <p:cNvPr id="4" name="椭圆 3"/>
          <p:cNvSpPr/>
          <p:nvPr/>
        </p:nvSpPr>
        <p:spPr>
          <a:xfrm>
            <a:off x="2928926" y="1190613"/>
            <a:ext cx="3286148" cy="2595581"/>
          </a:xfrm>
          <a:prstGeom prst="ellipse">
            <a:avLst/>
          </a:prstGeom>
          <a:blipFill>
            <a:blip r:embed="rId3" cstate="print"/>
            <a:stretch>
              <a:fillRect/>
            </a:stretch>
          </a:blip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71802" y="3915799"/>
            <a:ext cx="2989088" cy="584775"/>
          </a:xfrm>
          <a:prstGeom prst="rect">
            <a:avLst/>
          </a:prstGeom>
        </p:spPr>
        <p:txBody>
          <a:bodyPr wrap="none">
            <a:spAutoFit/>
          </a:bodyPr>
          <a:lstStyle/>
          <a:p>
            <a:r>
              <a:rPr lang="en-US" altLang="zh-CN" sz="3200" dirty="0" smtClean="0"/>
              <a:t>Page 9, Textbook</a:t>
            </a:r>
            <a:endParaRPr lang="zh-CN" altLang="en-US" sz="3200" dirty="0"/>
          </a:p>
        </p:txBody>
      </p:sp>
    </p:spTree>
  </p:cSld>
  <p:clrMapOvr>
    <a:masterClrMapping/>
  </p:clrMapOvr>
  <p:transition spd="med">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https://timgsa.baidu.com/timg?image&amp;quality=80&amp;size=b9999_10000&amp;sec=1542803485853&amp;di=2948c528e229b4cfba63c0bcb968ae52&amp;imgtype=0&amp;src=http%3A%2F%2Fimgsrc.baidu.com%2Fimgad%2Fpic%2Fitem%2Fc995d143ad4bd113a123921a51afa40f4bfb052f.jpg"/>
          <p:cNvPicPr>
            <a:picLocks noChangeAspect="1" noChangeArrowheads="1"/>
          </p:cNvPicPr>
          <p:nvPr/>
        </p:nvPicPr>
        <p:blipFill>
          <a:blip r:embed="rId3" cstate="print">
            <a:clrChange>
              <a:clrFrom>
                <a:srgbClr val="FFFFFF"/>
              </a:clrFrom>
              <a:clrTo>
                <a:srgbClr val="FFFFFF">
                  <a:alpha val="0"/>
                </a:srgbClr>
              </a:clrTo>
            </a:clrChange>
          </a:blip>
          <a:srcRect l="8169" t="14977" r="56430" b="17625"/>
          <a:stretch>
            <a:fillRect/>
          </a:stretch>
        </p:blipFill>
        <p:spPr bwMode="auto">
          <a:xfrm>
            <a:off x="4492592" y="2497460"/>
            <a:ext cx="1508168" cy="1931676"/>
          </a:xfrm>
          <a:prstGeom prst="rect">
            <a:avLst/>
          </a:prstGeom>
          <a:noFill/>
        </p:spPr>
      </p:pic>
      <p:grpSp>
        <p:nvGrpSpPr>
          <p:cNvPr id="33" name="组合 35"/>
          <p:cNvGrpSpPr>
            <a:grpSpLocks/>
          </p:cNvGrpSpPr>
          <p:nvPr/>
        </p:nvGrpSpPr>
        <p:grpSpPr bwMode="auto">
          <a:xfrm>
            <a:off x="5796682" y="2571748"/>
            <a:ext cx="1871662" cy="1857388"/>
            <a:chOff x="748" y="754"/>
            <a:chExt cx="3175" cy="3175"/>
          </a:xfrm>
        </p:grpSpPr>
        <p:sp>
          <p:nvSpPr>
            <p:cNvPr id="35" name="椭圆 36"/>
            <p:cNvSpPr>
              <a:spLocks noChangeArrowheads="1"/>
            </p:cNvSpPr>
            <p:nvPr/>
          </p:nvSpPr>
          <p:spPr bwMode="auto">
            <a:xfrm>
              <a:off x="748" y="754"/>
              <a:ext cx="3175" cy="3175"/>
            </a:xfrm>
            <a:prstGeom prst="ellipse">
              <a:avLst/>
            </a:prstGeom>
            <a:gradFill>
              <a:gsLst>
                <a:gs pos="0">
                  <a:srgbClr val="03D4A8"/>
                </a:gs>
                <a:gs pos="25000">
                  <a:srgbClr val="21D6E0"/>
                </a:gs>
                <a:gs pos="75000">
                  <a:srgbClr val="0087E6"/>
                </a:gs>
                <a:gs pos="100000">
                  <a:srgbClr val="005CBF"/>
                </a:gs>
              </a:gsLst>
              <a:lin ang="5400000" scaled="0"/>
            </a:gradFill>
            <a:ln w="19050">
              <a:solidFill>
                <a:schemeClr val="bg1"/>
              </a:solidFill>
              <a:round/>
              <a:headEnd/>
              <a:tailEnd/>
            </a:ln>
          </p:spPr>
          <p:txBody>
            <a:bodyPr wrap="none" anchor="ctr"/>
            <a:lstStyle/>
            <a:p>
              <a:endParaRPr lang="zh-CN" altLang="en-US"/>
            </a:p>
          </p:txBody>
        </p:sp>
        <p:sp>
          <p:nvSpPr>
            <p:cNvPr id="36" name="椭圆 37"/>
            <p:cNvSpPr>
              <a:spLocks noChangeArrowheads="1"/>
            </p:cNvSpPr>
            <p:nvPr/>
          </p:nvSpPr>
          <p:spPr bwMode="auto">
            <a:xfrm>
              <a:off x="926" y="932"/>
              <a:ext cx="2819" cy="2819"/>
            </a:xfrm>
            <a:prstGeom prst="ellipse">
              <a:avLst/>
            </a:prstGeom>
            <a:solidFill>
              <a:schemeClr val="tx1"/>
            </a:solidFill>
            <a:ln w="9525">
              <a:solidFill>
                <a:srgbClr val="C0C0C0"/>
              </a:solidFill>
              <a:round/>
              <a:headEnd/>
              <a:tailEnd/>
            </a:ln>
          </p:spPr>
          <p:txBody>
            <a:bodyPr wrap="none" anchor="ctr"/>
            <a:lstStyle/>
            <a:p>
              <a:endParaRPr lang="zh-CN" altLang="en-US"/>
            </a:p>
          </p:txBody>
        </p:sp>
        <p:sp>
          <p:nvSpPr>
            <p:cNvPr id="37" name="椭圆 38"/>
            <p:cNvSpPr>
              <a:spLocks noChangeArrowheads="1"/>
            </p:cNvSpPr>
            <p:nvPr/>
          </p:nvSpPr>
          <p:spPr bwMode="auto">
            <a:xfrm>
              <a:off x="2250" y="1018"/>
              <a:ext cx="175"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38" name="椭圆 39"/>
            <p:cNvSpPr>
              <a:spLocks noChangeArrowheads="1"/>
            </p:cNvSpPr>
            <p:nvPr/>
          </p:nvSpPr>
          <p:spPr bwMode="auto">
            <a:xfrm>
              <a:off x="3481" y="2252"/>
              <a:ext cx="178" cy="179"/>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39" name="椭圆 40"/>
            <p:cNvSpPr>
              <a:spLocks noChangeArrowheads="1"/>
            </p:cNvSpPr>
            <p:nvPr/>
          </p:nvSpPr>
          <p:spPr bwMode="auto">
            <a:xfrm>
              <a:off x="1015" y="2252"/>
              <a:ext cx="175" cy="179"/>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0" name="椭圆 41"/>
            <p:cNvSpPr>
              <a:spLocks noChangeArrowheads="1"/>
            </p:cNvSpPr>
            <p:nvPr/>
          </p:nvSpPr>
          <p:spPr bwMode="auto">
            <a:xfrm>
              <a:off x="2250" y="3487"/>
              <a:ext cx="175"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1" name="椭圆 42"/>
            <p:cNvSpPr>
              <a:spLocks noChangeArrowheads="1"/>
            </p:cNvSpPr>
            <p:nvPr/>
          </p:nvSpPr>
          <p:spPr bwMode="auto">
            <a:xfrm>
              <a:off x="3306" y="1635"/>
              <a:ext cx="178"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2" name="椭圆 43"/>
            <p:cNvSpPr>
              <a:spLocks noChangeArrowheads="1"/>
            </p:cNvSpPr>
            <p:nvPr/>
          </p:nvSpPr>
          <p:spPr bwMode="auto">
            <a:xfrm>
              <a:off x="2867" y="1196"/>
              <a:ext cx="175" cy="175"/>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3" name="椭圆 44"/>
            <p:cNvSpPr>
              <a:spLocks noChangeArrowheads="1"/>
            </p:cNvSpPr>
            <p:nvPr/>
          </p:nvSpPr>
          <p:spPr bwMode="auto">
            <a:xfrm>
              <a:off x="1629" y="1196"/>
              <a:ext cx="178" cy="175"/>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4" name="椭圆 45"/>
            <p:cNvSpPr>
              <a:spLocks noChangeArrowheads="1"/>
            </p:cNvSpPr>
            <p:nvPr/>
          </p:nvSpPr>
          <p:spPr bwMode="auto">
            <a:xfrm>
              <a:off x="1190" y="1635"/>
              <a:ext cx="175"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5" name="椭圆 46"/>
            <p:cNvSpPr>
              <a:spLocks noChangeArrowheads="1"/>
            </p:cNvSpPr>
            <p:nvPr/>
          </p:nvSpPr>
          <p:spPr bwMode="auto">
            <a:xfrm>
              <a:off x="1190" y="2873"/>
              <a:ext cx="175" cy="175"/>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6" name="椭圆 47"/>
            <p:cNvSpPr>
              <a:spLocks noChangeArrowheads="1"/>
            </p:cNvSpPr>
            <p:nvPr/>
          </p:nvSpPr>
          <p:spPr bwMode="auto">
            <a:xfrm>
              <a:off x="1629" y="3312"/>
              <a:ext cx="178"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7" name="椭圆 48"/>
            <p:cNvSpPr>
              <a:spLocks noChangeArrowheads="1"/>
            </p:cNvSpPr>
            <p:nvPr/>
          </p:nvSpPr>
          <p:spPr bwMode="auto">
            <a:xfrm>
              <a:off x="2867" y="3312"/>
              <a:ext cx="175" cy="178"/>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sp>
          <p:nvSpPr>
            <p:cNvPr id="48" name="椭圆 49"/>
            <p:cNvSpPr>
              <a:spLocks noChangeArrowheads="1"/>
            </p:cNvSpPr>
            <p:nvPr/>
          </p:nvSpPr>
          <p:spPr bwMode="auto">
            <a:xfrm>
              <a:off x="3306" y="2873"/>
              <a:ext cx="178" cy="175"/>
            </a:xfrm>
            <a:prstGeom prst="ellipse">
              <a:avLst/>
            </a:prstGeom>
            <a:gradFill rotWithShape="1">
              <a:gsLst>
                <a:gs pos="0">
                  <a:schemeClr val="bg1"/>
                </a:gs>
                <a:gs pos="100000">
                  <a:srgbClr val="0066FF"/>
                </a:gs>
              </a:gsLst>
              <a:path path="shape">
                <a:fillToRect l="50000" t="50000" r="50000" b="50000"/>
              </a:path>
            </a:gradFill>
            <a:ln w="9525">
              <a:noFill/>
              <a:round/>
              <a:headEnd/>
              <a:tailEnd/>
            </a:ln>
          </p:spPr>
          <p:txBody>
            <a:bodyPr wrap="none" anchor="ctr"/>
            <a:lstStyle/>
            <a:p>
              <a:endParaRPr lang="zh-CN" altLang="en-US"/>
            </a:p>
          </p:txBody>
        </p:sp>
      </p:grpSp>
      <p:grpSp>
        <p:nvGrpSpPr>
          <p:cNvPr id="49" name="组合 51"/>
          <p:cNvGrpSpPr>
            <a:grpSpLocks/>
          </p:cNvGrpSpPr>
          <p:nvPr/>
        </p:nvGrpSpPr>
        <p:grpSpPr bwMode="auto">
          <a:xfrm>
            <a:off x="6687270" y="2944709"/>
            <a:ext cx="98425" cy="1025261"/>
            <a:chOff x="2260" y="1298"/>
            <a:chExt cx="166" cy="2087"/>
          </a:xfrm>
        </p:grpSpPr>
        <p:sp>
          <p:nvSpPr>
            <p:cNvPr id="50" name="自选图形 52"/>
            <p:cNvSpPr>
              <a:spLocks noChangeArrowheads="1"/>
            </p:cNvSpPr>
            <p:nvPr/>
          </p:nvSpPr>
          <p:spPr bwMode="auto">
            <a:xfrm rot="16200000">
              <a:off x="1835" y="1723"/>
              <a:ext cx="1015" cy="166"/>
            </a:xfrm>
            <a:prstGeom prst="rightArrow">
              <a:avLst>
                <a:gd name="adj1" fmla="val 50741"/>
                <a:gd name="adj2" fmla="val 204830"/>
              </a:avLst>
            </a:prstGeom>
            <a:gradFill rotWithShape="1">
              <a:gsLst>
                <a:gs pos="0">
                  <a:schemeClr val="bg1"/>
                </a:gs>
                <a:gs pos="50000">
                  <a:schemeClr val="tx1"/>
                </a:gs>
                <a:gs pos="100000">
                  <a:schemeClr val="bg1"/>
                </a:gs>
              </a:gsLst>
              <a:lin ang="5400000" scaled="1"/>
            </a:gradFill>
            <a:ln>
              <a:noFill/>
            </a:ln>
            <a:effectLst/>
            <a:extLst/>
          </p:spPr>
          <p:txBody>
            <a:bodyPr wrap="none" anchor="ctr"/>
            <a:lstStyle/>
            <a:p>
              <a:pPr>
                <a:defRPr/>
              </a:pPr>
              <a:endParaRPr lang="zh-CN" altLang="en-US">
                <a:latin typeface="Arial" charset="0"/>
              </a:endParaRPr>
            </a:p>
          </p:txBody>
        </p:sp>
        <p:sp>
          <p:nvSpPr>
            <p:cNvPr id="51" name="矩形 53"/>
            <p:cNvSpPr>
              <a:spLocks noChangeArrowheads="1"/>
            </p:cNvSpPr>
            <p:nvPr/>
          </p:nvSpPr>
          <p:spPr bwMode="auto">
            <a:xfrm>
              <a:off x="2260" y="2312"/>
              <a:ext cx="166" cy="1073"/>
            </a:xfrm>
            <a:prstGeom prst="rect">
              <a:avLst/>
            </a:prstGeom>
            <a:noFill/>
            <a:ln w="9525">
              <a:noFill/>
              <a:miter lim="800000"/>
              <a:headEnd/>
              <a:tailEnd/>
            </a:ln>
          </p:spPr>
          <p:txBody>
            <a:bodyPr wrap="none" anchor="ctr"/>
            <a:lstStyle/>
            <a:p>
              <a:endParaRPr lang="zh-CN" altLang="en-US"/>
            </a:p>
          </p:txBody>
        </p:sp>
      </p:grpSp>
      <p:grpSp>
        <p:nvGrpSpPr>
          <p:cNvPr id="52" name="组合 54"/>
          <p:cNvGrpSpPr>
            <a:grpSpLocks/>
          </p:cNvGrpSpPr>
          <p:nvPr/>
        </p:nvGrpSpPr>
        <p:grpSpPr bwMode="auto">
          <a:xfrm>
            <a:off x="6680920" y="3189449"/>
            <a:ext cx="104775" cy="535781"/>
            <a:chOff x="2248" y="1797"/>
            <a:chExt cx="178" cy="1089"/>
          </a:xfrm>
        </p:grpSpPr>
        <p:grpSp>
          <p:nvGrpSpPr>
            <p:cNvPr id="53" name="组合 55"/>
            <p:cNvGrpSpPr>
              <a:grpSpLocks/>
            </p:cNvGrpSpPr>
            <p:nvPr/>
          </p:nvGrpSpPr>
          <p:grpSpPr bwMode="auto">
            <a:xfrm>
              <a:off x="2260" y="1797"/>
              <a:ext cx="166" cy="1089"/>
              <a:chOff x="2260" y="1298"/>
              <a:chExt cx="166" cy="1429"/>
            </a:xfrm>
          </p:grpSpPr>
          <p:sp>
            <p:nvSpPr>
              <p:cNvPr id="55" name="自选图形 56"/>
              <p:cNvSpPr>
                <a:spLocks noChangeArrowheads="1"/>
              </p:cNvSpPr>
              <p:nvPr/>
            </p:nvSpPr>
            <p:spPr bwMode="auto">
              <a:xfrm rot="16200000">
                <a:off x="1995" y="1562"/>
                <a:ext cx="695" cy="167"/>
              </a:xfrm>
              <a:prstGeom prst="rightArrow">
                <a:avLst>
                  <a:gd name="adj1" fmla="val 50741"/>
                  <a:gd name="adj2" fmla="val 140190"/>
                </a:avLst>
              </a:prstGeom>
              <a:gradFill rotWithShape="1">
                <a:gsLst>
                  <a:gs pos="0">
                    <a:schemeClr val="tx2"/>
                  </a:gs>
                  <a:gs pos="50000">
                    <a:srgbClr val="C0C0C0"/>
                  </a:gs>
                  <a:gs pos="100000">
                    <a:schemeClr val="tx2"/>
                  </a:gs>
                </a:gsLst>
                <a:lin ang="5400000" scaled="1"/>
              </a:gradFill>
              <a:ln>
                <a:noFill/>
              </a:ln>
              <a:effectLst/>
              <a:extLst/>
            </p:spPr>
            <p:txBody>
              <a:bodyPr wrap="none" anchor="ctr"/>
              <a:lstStyle/>
              <a:p>
                <a:pPr>
                  <a:defRPr/>
                </a:pPr>
                <a:endParaRPr lang="zh-CN" altLang="en-US">
                  <a:latin typeface="Arial" charset="0"/>
                </a:endParaRPr>
              </a:p>
            </p:txBody>
          </p:sp>
          <p:sp>
            <p:nvSpPr>
              <p:cNvPr id="56" name="矩形 57"/>
              <p:cNvSpPr>
                <a:spLocks noChangeArrowheads="1"/>
              </p:cNvSpPr>
              <p:nvPr/>
            </p:nvSpPr>
            <p:spPr bwMode="auto">
              <a:xfrm>
                <a:off x="2260" y="1992"/>
                <a:ext cx="166" cy="735"/>
              </a:xfrm>
              <a:prstGeom prst="rect">
                <a:avLst/>
              </a:prstGeom>
              <a:noFill/>
              <a:ln w="9525">
                <a:noFill/>
                <a:miter lim="800000"/>
                <a:headEnd/>
                <a:tailEnd/>
              </a:ln>
            </p:spPr>
            <p:txBody>
              <a:bodyPr wrap="none" anchor="ctr"/>
              <a:lstStyle/>
              <a:p>
                <a:endParaRPr lang="zh-CN" altLang="en-US"/>
              </a:p>
            </p:txBody>
          </p:sp>
        </p:grpSp>
        <p:sp>
          <p:nvSpPr>
            <p:cNvPr id="54" name="椭圆 58"/>
            <p:cNvSpPr>
              <a:spLocks noChangeArrowheads="1"/>
            </p:cNvSpPr>
            <p:nvPr/>
          </p:nvSpPr>
          <p:spPr bwMode="auto">
            <a:xfrm>
              <a:off x="2248" y="2252"/>
              <a:ext cx="178" cy="179"/>
            </a:xfrm>
            <a:prstGeom prst="ellipse">
              <a:avLst/>
            </a:prstGeom>
            <a:gradFill rotWithShape="1">
              <a:gsLst>
                <a:gs pos="0">
                  <a:schemeClr val="bg1"/>
                </a:gs>
                <a:gs pos="100000">
                  <a:schemeClr val="tx1"/>
                </a:gs>
              </a:gsLst>
              <a:path path="shape">
                <a:fillToRect l="50000" t="50000" r="50000" b="50000"/>
              </a:path>
            </a:gradFill>
            <a:ln w="9525">
              <a:noFill/>
              <a:round/>
              <a:headEnd/>
              <a:tailEnd/>
            </a:ln>
          </p:spPr>
          <p:txBody>
            <a:bodyPr wrap="none" anchor="ctr"/>
            <a:lstStyle/>
            <a:p>
              <a:endParaRPr lang="zh-CN" altLang="en-US"/>
            </a:p>
          </p:txBody>
        </p:sp>
      </p:grpSp>
      <p:pic>
        <p:nvPicPr>
          <p:cNvPr id="57" name="Picture 2" descr="F:\照片\印章logo\覃军漫画3.jpg"/>
          <p:cNvPicPr>
            <a:picLocks noChangeAspect="1" noChangeArrowheads="1"/>
          </p:cNvPicPr>
          <p:nvPr/>
        </p:nvPicPr>
        <p:blipFill>
          <a:blip r:embed="rId4" cstate="print">
            <a:clrChange>
              <a:clrFrom>
                <a:srgbClr val="FFFFFD"/>
              </a:clrFrom>
              <a:clrTo>
                <a:srgbClr val="FFFFFD">
                  <a:alpha val="0"/>
                </a:srgbClr>
              </a:clrTo>
            </a:clrChange>
          </a:blip>
          <a:srcRect/>
          <a:stretch>
            <a:fillRect/>
          </a:stretch>
        </p:blipFill>
        <p:spPr bwMode="auto">
          <a:xfrm>
            <a:off x="683568" y="2076305"/>
            <a:ext cx="1512168" cy="3424401"/>
          </a:xfrm>
          <a:prstGeom prst="rect">
            <a:avLst/>
          </a:prstGeom>
          <a:noFill/>
        </p:spPr>
      </p:pic>
      <p:pic>
        <p:nvPicPr>
          <p:cNvPr id="58" name="Picture 6" descr="https://timgsa.baidu.com/timg?image&amp;quality=80&amp;size=b9999_10000&amp;sec=1515562118112&amp;di=2519aa0e76c89b9d36dd3ef8931a3881&amp;imgtype=0&amp;src=http%3A%2F%2Fimgsrc.baidu.com%2Fimgad%2Fpic%2Fitem%2F8b82b9014a90f603c369e25a3312b31bb151edd6.jpg"/>
          <p:cNvPicPr>
            <a:picLocks noChangeAspect="1" noChangeArrowheads="1"/>
          </p:cNvPicPr>
          <p:nvPr/>
        </p:nvPicPr>
        <p:blipFill>
          <a:blip r:embed="rId5" cstate="print">
            <a:clrChange>
              <a:clrFrom>
                <a:srgbClr val="FFFFFF"/>
              </a:clrFrom>
              <a:clrTo>
                <a:srgbClr val="FFFFFF">
                  <a:alpha val="0"/>
                </a:srgbClr>
              </a:clrTo>
            </a:clrChange>
          </a:blip>
          <a:srcRect l="36031" t="14535" r="39578"/>
          <a:stretch>
            <a:fillRect/>
          </a:stretch>
        </p:blipFill>
        <p:spPr bwMode="auto">
          <a:xfrm>
            <a:off x="1115616" y="3576472"/>
            <a:ext cx="1947684" cy="2138528"/>
          </a:xfrm>
          <a:prstGeom prst="rect">
            <a:avLst/>
          </a:prstGeom>
          <a:noFill/>
        </p:spPr>
      </p:pic>
      <p:sp>
        <p:nvSpPr>
          <p:cNvPr id="59" name="矩形 58"/>
          <p:cNvSpPr/>
          <p:nvPr/>
        </p:nvSpPr>
        <p:spPr>
          <a:xfrm>
            <a:off x="1724974" y="3692731"/>
            <a:ext cx="902811" cy="307777"/>
          </a:xfrm>
          <a:prstGeom prst="rect">
            <a:avLst/>
          </a:prstGeom>
        </p:spPr>
        <p:txBody>
          <a:bodyPr wrap="none">
            <a:spAutoFit/>
          </a:bodyPr>
          <a:lstStyle/>
          <a:p>
            <a:r>
              <a:rPr lang="zh-CN" altLang="en-US" sz="1400" dirty="0" smtClean="0">
                <a:solidFill>
                  <a:srgbClr val="0725B9"/>
                </a:solidFill>
                <a:latin typeface="黑体" pitchFamily="49" charset="-122"/>
                <a:ea typeface="黑体" pitchFamily="49" charset="-122"/>
              </a:rPr>
              <a:t>外教社杯</a:t>
            </a:r>
            <a:endParaRPr lang="zh-CN" altLang="en-US" sz="1400" dirty="0">
              <a:solidFill>
                <a:srgbClr val="0725B9"/>
              </a:solidFill>
              <a:latin typeface="黑体" pitchFamily="49" charset="-122"/>
              <a:ea typeface="黑体" pitchFamily="49" charset="-122"/>
            </a:endParaRPr>
          </a:p>
        </p:txBody>
      </p:sp>
      <p:pic>
        <p:nvPicPr>
          <p:cNvPr id="65" name="图片 64" descr="图片1.png"/>
          <p:cNvPicPr>
            <a:picLocks noChangeAspect="1"/>
          </p:cNvPicPr>
          <p:nvPr/>
        </p:nvPicPr>
        <p:blipFill>
          <a:blip r:embed="rId6" cstate="print">
            <a:clrChange>
              <a:clrFrom>
                <a:srgbClr val="FFFFFF"/>
              </a:clrFrom>
              <a:clrTo>
                <a:srgbClr val="FFFFFF">
                  <a:alpha val="0"/>
                </a:srgbClr>
              </a:clrTo>
            </a:clrChange>
          </a:blip>
          <a:stretch>
            <a:fillRect/>
          </a:stretch>
        </p:blipFill>
        <p:spPr>
          <a:xfrm>
            <a:off x="1976704" y="4256216"/>
            <a:ext cx="219032" cy="172920"/>
          </a:xfrm>
          <a:prstGeom prst="rect">
            <a:avLst/>
          </a:prstGeom>
        </p:spPr>
      </p:pic>
      <p:pic>
        <p:nvPicPr>
          <p:cNvPr id="69" name="图片 68" descr="图片3.png"/>
          <p:cNvPicPr>
            <a:picLocks noChangeAspect="1"/>
          </p:cNvPicPr>
          <p:nvPr/>
        </p:nvPicPr>
        <p:blipFill>
          <a:blip r:embed="rId7" cstate="print"/>
          <a:stretch>
            <a:fillRect/>
          </a:stretch>
        </p:blipFill>
        <p:spPr>
          <a:xfrm>
            <a:off x="361062" y="357170"/>
            <a:ext cx="8387403" cy="1714512"/>
          </a:xfrm>
          <a:prstGeom prst="rect">
            <a:avLst/>
          </a:prstGeom>
        </p:spPr>
      </p:pic>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9"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dissolve">
                                      <p:cBhvr>
                                        <p:cTn id="10" dur="500"/>
                                        <p:tgtEl>
                                          <p:spTgt spid="52"/>
                                        </p:tgtEl>
                                      </p:cBhvr>
                                    </p:animEffect>
                                  </p:childTnLst>
                                </p:cTn>
                              </p:par>
                              <p:par>
                                <p:cTn id="11" presetID="8" presetClass="emph" presetSubtype="0" repeatCount="indefinite" fill="hold" nodeType="withEffect">
                                  <p:stCondLst>
                                    <p:cond delay="0"/>
                                  </p:stCondLst>
                                  <p:childTnLst>
                                    <p:animRot by="21600000">
                                      <p:cBhvr>
                                        <p:cTn id="12" dur="12000" fill="hold"/>
                                        <p:tgtEl>
                                          <p:spTgt spid="52"/>
                                        </p:tgtEl>
                                        <p:attrNameLst>
                                          <p:attrName>r</p:attrName>
                                        </p:attrNameLst>
                                      </p:cBhvr>
                                    </p:animRot>
                                  </p:childTnLst>
                                </p:cTn>
                              </p:par>
                              <p:par>
                                <p:cTn id="13" presetID="8" presetClass="emph" presetSubtype="0" repeatCount="indefinite" fill="hold" nodeType="withEffect">
                                  <p:stCondLst>
                                    <p:cond delay="0"/>
                                  </p:stCondLst>
                                  <p:childTnLst>
                                    <p:animRot by="21600000">
                                      <p:cBhvr>
                                        <p:cTn id="14" dur="1000" fill="hold"/>
                                        <p:tgtEl>
                                          <p:spTgt spid="49"/>
                                        </p:tgtEl>
                                        <p:attrNameLst>
                                          <p:attrName>r</p:attrName>
                                        </p:attrNameLst>
                                      </p:cBhvr>
                                    </p:animRot>
                                  </p:childTnLst>
                                </p:cTn>
                              </p:par>
                              <p:par>
                                <p:cTn id="15" presetID="39" presetClass="entr" presetSubtype="0" accel="100000"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57"/>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57"/>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57"/>
                                        </p:tgtEl>
                                        <p:attrNameLst>
                                          <p:attrName>ppt_y</p:attrName>
                                        </p:attrNameLst>
                                      </p:cBhvr>
                                      <p:tavLst>
                                        <p:tav tm="0">
                                          <p:val>
                                            <p:strVal val="#ppt_y"/>
                                          </p:val>
                                        </p:tav>
                                        <p:tav tm="100000">
                                          <p:val>
                                            <p:strVal val="#ppt_y"/>
                                          </p:val>
                                        </p:tav>
                                      </p:tavLst>
                                    </p:anim>
                                  </p:childTnLst>
                                </p:cTn>
                              </p:par>
                              <p:par>
                                <p:cTn id="21" presetID="39" presetClass="entr" presetSubtype="0" accel="10000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8"/>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8"/>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8"/>
                                        </p:tgtEl>
                                        <p:attrNameLst>
                                          <p:attrName>ppt_y</p:attrName>
                                        </p:attrNameLst>
                                      </p:cBhvr>
                                      <p:tavLst>
                                        <p:tav tm="0">
                                          <p:val>
                                            <p:strVal val="#ppt_y"/>
                                          </p:val>
                                        </p:tav>
                                        <p:tav tm="100000">
                                          <p:val>
                                            <p:strVal val="#ppt_y"/>
                                          </p:val>
                                        </p:tav>
                                      </p:tavLst>
                                    </p:anim>
                                  </p:childTnLst>
                                </p:cTn>
                              </p:par>
                              <p:par>
                                <p:cTn id="27" presetID="39" presetClass="entr" presetSubtype="0" accel="100000"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500" fill="hold"/>
                                        <p:tgtEl>
                                          <p:spTgt spid="65"/>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65"/>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65"/>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65"/>
                                        </p:tgtEl>
                                        <p:attrNameLst>
                                          <p:attrName>ppt_y</p:attrName>
                                        </p:attrNameLst>
                                      </p:cBhvr>
                                      <p:tavLst>
                                        <p:tav tm="0">
                                          <p:val>
                                            <p:strVal val="#ppt_y"/>
                                          </p:val>
                                        </p:tav>
                                        <p:tav tm="100000">
                                          <p:val>
                                            <p:strVal val="#ppt_y"/>
                                          </p:val>
                                        </p:tav>
                                      </p:tavLst>
                                    </p:anim>
                                  </p:childTnLst>
                                </p:cTn>
                              </p:par>
                              <p:par>
                                <p:cTn id="33" presetID="39" presetClass="entr" presetSubtype="0" accel="10000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59"/>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59"/>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nodeType="click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69"/>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69"/>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91680" y="-20"/>
            <a:ext cx="5904656" cy="264687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16600" b="1" cap="none" spc="0" dirty="0" smtClean="0">
                <a:ln w="57150">
                  <a:solidFill>
                    <a:schemeClr val="bg1"/>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Q</a:t>
            </a:r>
            <a:r>
              <a:rPr lang="en-US" altLang="zh-CN" sz="11500" b="1" cap="none" spc="0" dirty="0" smtClean="0">
                <a:ln w="57150">
                  <a:solidFill>
                    <a:schemeClr val="bg1"/>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ritannic Bold" pitchFamily="34" charset="0"/>
              </a:rPr>
              <a:t>&amp;</a:t>
            </a:r>
            <a:r>
              <a:rPr lang="en-US" altLang="zh-CN" sz="16600" b="1" cap="none" spc="0" dirty="0" smtClean="0">
                <a:ln w="57150">
                  <a:solidFill>
                    <a:schemeClr val="bg1"/>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A</a:t>
            </a:r>
            <a:endParaRPr lang="zh-CN" altLang="en-US" sz="16600" b="1" cap="none" spc="0" dirty="0">
              <a:ln w="57150">
                <a:solidFill>
                  <a:schemeClr val="bg1"/>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p:txBody>
      </p:sp>
      <p:sp>
        <p:nvSpPr>
          <p:cNvPr id="5" name="椭圆 4"/>
          <p:cNvSpPr/>
          <p:nvPr/>
        </p:nvSpPr>
        <p:spPr>
          <a:xfrm>
            <a:off x="3707904" y="2285996"/>
            <a:ext cx="1724400" cy="1725417"/>
          </a:xfrm>
          <a:prstGeom prst="ellipse">
            <a:avLst/>
          </a:prstGeom>
          <a:blipFill dpi="0" rotWithShape="1">
            <a:blip r:embed="rId3" cstate="print"/>
            <a:srcRect/>
            <a:stretch>
              <a:fillRect/>
            </a:stretch>
          </a:bli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par>
                                <p:cTn id="10" presetID="17" presetClass="entr" presetSubtype="1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MH_Other_1"/>
          <p:cNvCxnSpPr>
            <a:stCxn id="6" idx="6"/>
          </p:cNvCxnSpPr>
          <p:nvPr>
            <p:custDataLst>
              <p:tags r:id="rId2"/>
            </p:custDataLst>
          </p:nvPr>
        </p:nvCxnSpPr>
        <p:spPr>
          <a:xfrm>
            <a:off x="2290736" y="3062553"/>
            <a:ext cx="423876" cy="9261"/>
          </a:xfrm>
          <a:prstGeom prst="straightConnector1">
            <a:avLst/>
          </a:prstGeom>
          <a:ln w="15875">
            <a:solidFill>
              <a:srgbClr val="DEDEDE"/>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 name="MH_Text_1"/>
          <p:cNvSpPr/>
          <p:nvPr>
            <p:custDataLst>
              <p:tags r:id="rId3"/>
            </p:custDataLst>
          </p:nvPr>
        </p:nvSpPr>
        <p:spPr>
          <a:xfrm>
            <a:off x="3071802" y="1714492"/>
            <a:ext cx="2984500" cy="515938"/>
          </a:xfrm>
          <a:prstGeom prst="roundRect">
            <a:avLst/>
          </a:prstGeom>
          <a:solidFill>
            <a:srgbClr val="F9F9F9"/>
          </a:solidFill>
          <a:ln w="47625">
            <a:solidFill>
              <a:srgbClr val="DBDBDB"/>
            </a:solid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sz="2400" dirty="0" smtClean="0">
                <a:solidFill>
                  <a:srgbClr val="343434"/>
                </a:solidFill>
                <a:latin typeface="黑体" pitchFamily="49" charset="-122"/>
                <a:ea typeface="黑体" pitchFamily="49" charset="-122"/>
              </a:rPr>
              <a:t>忠  实</a:t>
            </a:r>
            <a:endParaRPr lang="zh-CN" altLang="en-US" sz="2400" dirty="0">
              <a:solidFill>
                <a:srgbClr val="343434"/>
              </a:solidFill>
              <a:latin typeface="黑体" pitchFamily="49" charset="-122"/>
              <a:ea typeface="黑体" pitchFamily="49" charset="-122"/>
            </a:endParaRPr>
          </a:p>
        </p:txBody>
      </p:sp>
      <p:sp>
        <p:nvSpPr>
          <p:cNvPr id="5" name="MH_Text_3"/>
          <p:cNvSpPr/>
          <p:nvPr>
            <p:custDataLst>
              <p:tags r:id="rId4"/>
            </p:custDataLst>
          </p:nvPr>
        </p:nvSpPr>
        <p:spPr>
          <a:xfrm>
            <a:off x="3098800" y="3897313"/>
            <a:ext cx="2984500" cy="514615"/>
          </a:xfrm>
          <a:prstGeom prst="roundRect">
            <a:avLst/>
          </a:prstGeom>
          <a:solidFill>
            <a:srgbClr val="F9F9F9"/>
          </a:solidFill>
          <a:ln w="47625">
            <a:solidFill>
              <a:srgbClr val="DBDBDB"/>
            </a:solid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sz="2400" dirty="0" smtClean="0">
                <a:solidFill>
                  <a:srgbClr val="343434"/>
                </a:solidFill>
                <a:latin typeface="黑体" pitchFamily="49" charset="-122"/>
                <a:ea typeface="黑体" pitchFamily="49" charset="-122"/>
              </a:rPr>
              <a:t>通  顺</a:t>
            </a:r>
            <a:endParaRPr lang="zh-CN" altLang="en-US" sz="2400" dirty="0">
              <a:solidFill>
                <a:srgbClr val="343434"/>
              </a:solidFill>
              <a:latin typeface="黑体" pitchFamily="49" charset="-122"/>
              <a:ea typeface="黑体" pitchFamily="49" charset="-122"/>
            </a:endParaRPr>
          </a:p>
        </p:txBody>
      </p:sp>
      <p:cxnSp>
        <p:nvCxnSpPr>
          <p:cNvPr id="8" name="MH_Other_3"/>
          <p:cNvCxnSpPr>
            <a:stCxn id="6" idx="6"/>
            <a:endCxn id="3" idx="1"/>
          </p:cNvCxnSpPr>
          <p:nvPr>
            <p:custDataLst>
              <p:tags r:id="rId5"/>
            </p:custDataLst>
          </p:nvPr>
        </p:nvCxnSpPr>
        <p:spPr>
          <a:xfrm flipV="1">
            <a:off x="2290736" y="1972461"/>
            <a:ext cx="781066" cy="1090092"/>
          </a:xfrm>
          <a:prstGeom prst="bentConnector3">
            <a:avLst>
              <a:gd name="adj1" fmla="val 50000"/>
            </a:avLst>
          </a:prstGeom>
          <a:ln w="15875">
            <a:solidFill>
              <a:srgbClr val="DEDEDE"/>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9" name="MH_Other_4"/>
          <p:cNvCxnSpPr>
            <a:stCxn id="6" idx="6"/>
            <a:endCxn id="5" idx="1"/>
          </p:cNvCxnSpPr>
          <p:nvPr>
            <p:custDataLst>
              <p:tags r:id="rId6"/>
            </p:custDataLst>
          </p:nvPr>
        </p:nvCxnSpPr>
        <p:spPr>
          <a:xfrm>
            <a:off x="2290736" y="3062553"/>
            <a:ext cx="808064" cy="1092068"/>
          </a:xfrm>
          <a:prstGeom prst="bentConnector3">
            <a:avLst>
              <a:gd name="adj1" fmla="val 50000"/>
            </a:avLst>
          </a:prstGeom>
          <a:ln w="15875">
            <a:solidFill>
              <a:srgbClr val="DEDEDE"/>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1" name="MH_Other_5"/>
          <p:cNvCxnSpPr>
            <a:stCxn id="3" idx="3"/>
            <a:endCxn id="7" idx="2"/>
          </p:cNvCxnSpPr>
          <p:nvPr>
            <p:custDataLst>
              <p:tags r:id="rId7"/>
            </p:custDataLst>
          </p:nvPr>
        </p:nvCxnSpPr>
        <p:spPr>
          <a:xfrm>
            <a:off x="6056302" y="1972461"/>
            <a:ext cx="801714" cy="1090092"/>
          </a:xfrm>
          <a:prstGeom prst="bentConnector3">
            <a:avLst>
              <a:gd name="adj1" fmla="val 50000"/>
            </a:avLst>
          </a:prstGeom>
          <a:ln w="15875">
            <a:solidFill>
              <a:srgbClr val="DEDEDE"/>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2" name="MH_Other_6"/>
          <p:cNvCxnSpPr>
            <a:stCxn id="5" idx="3"/>
            <a:endCxn id="7" idx="2"/>
          </p:cNvCxnSpPr>
          <p:nvPr>
            <p:custDataLst>
              <p:tags r:id="rId8"/>
            </p:custDataLst>
          </p:nvPr>
        </p:nvCxnSpPr>
        <p:spPr>
          <a:xfrm flipV="1">
            <a:off x="6083300" y="3062553"/>
            <a:ext cx="774716" cy="1092068"/>
          </a:xfrm>
          <a:prstGeom prst="bentConnector3">
            <a:avLst>
              <a:gd name="adj1" fmla="val 50000"/>
            </a:avLst>
          </a:prstGeom>
          <a:ln w="15875">
            <a:solidFill>
              <a:srgbClr val="DEDEDE"/>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6" name="MH_SubTitle_1"/>
          <p:cNvSpPr/>
          <p:nvPr>
            <p:custDataLst>
              <p:tags r:id="rId9"/>
            </p:custDataLst>
          </p:nvPr>
        </p:nvSpPr>
        <p:spPr bwMode="auto">
          <a:xfrm>
            <a:off x="785786" y="2357434"/>
            <a:ext cx="1504950" cy="1410237"/>
          </a:xfrm>
          <a:prstGeom prst="ellipse">
            <a:avLst/>
          </a:prstGeom>
          <a:solidFill>
            <a:srgbClr val="785C9A"/>
          </a:solidFill>
          <a:ln w="76200">
            <a:solidFill>
              <a:srgbClr val="DCD4E4"/>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lstStyle/>
          <a:p>
            <a:pPr algn="ctr" eaLnBrk="1" fontAlgn="auto" hangingPunct="1">
              <a:spcBef>
                <a:spcPts val="0"/>
              </a:spcBef>
              <a:spcAft>
                <a:spcPts val="0"/>
              </a:spcAft>
              <a:defRPr/>
            </a:pPr>
            <a:r>
              <a:rPr lang="zh-CN" altLang="en-US" sz="3200" b="1" dirty="0" smtClean="0">
                <a:solidFill>
                  <a:srgbClr val="F9F9F9"/>
                </a:solidFill>
                <a:latin typeface="+mj-ea"/>
                <a:ea typeface="+mj-ea"/>
              </a:rPr>
              <a:t>原文</a:t>
            </a:r>
            <a:endParaRPr lang="zh-CN" altLang="zh-CN" sz="3200" b="1" dirty="0">
              <a:solidFill>
                <a:srgbClr val="F9F9F9"/>
              </a:solidFill>
              <a:latin typeface="+mj-ea"/>
              <a:ea typeface="+mj-ea"/>
            </a:endParaRPr>
          </a:p>
        </p:txBody>
      </p:sp>
      <p:sp>
        <p:nvSpPr>
          <p:cNvPr id="7" name="MH_SubTitle_2"/>
          <p:cNvSpPr/>
          <p:nvPr>
            <p:custDataLst>
              <p:tags r:id="rId10"/>
            </p:custDataLst>
          </p:nvPr>
        </p:nvSpPr>
        <p:spPr bwMode="auto">
          <a:xfrm>
            <a:off x="6858016" y="2357434"/>
            <a:ext cx="1504950" cy="1410237"/>
          </a:xfrm>
          <a:prstGeom prst="ellipse">
            <a:avLst/>
          </a:prstGeom>
          <a:solidFill>
            <a:srgbClr val="D60000"/>
          </a:solidFill>
          <a:ln w="76200">
            <a:solidFill>
              <a:srgbClr val="F6D2D4"/>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lstStyle/>
          <a:p>
            <a:pPr algn="ctr" eaLnBrk="1" fontAlgn="auto" hangingPunct="1">
              <a:spcBef>
                <a:spcPts val="0"/>
              </a:spcBef>
              <a:spcAft>
                <a:spcPts val="0"/>
              </a:spcAft>
              <a:defRPr/>
            </a:pPr>
            <a:r>
              <a:rPr lang="zh-CN" altLang="en-US" sz="3200" b="1" dirty="0" smtClean="0">
                <a:solidFill>
                  <a:srgbClr val="F9F9F9"/>
                </a:solidFill>
                <a:latin typeface="+mj-ea"/>
                <a:ea typeface="+mj-ea"/>
              </a:rPr>
              <a:t>译文</a:t>
            </a:r>
            <a:endParaRPr lang="zh-CN" altLang="zh-CN" sz="3200" b="1" dirty="0">
              <a:solidFill>
                <a:srgbClr val="F9F9F9"/>
              </a:solidFill>
              <a:latin typeface="+mj-ea"/>
              <a:ea typeface="+mj-ea"/>
            </a:endParaRPr>
          </a:p>
        </p:txBody>
      </p:sp>
      <p:sp>
        <p:nvSpPr>
          <p:cNvPr id="5133" name="MH_PageTitle"/>
          <p:cNvSpPr>
            <a:spLocks noGrp="1"/>
          </p:cNvSpPr>
          <p:nvPr>
            <p:ph type="title"/>
            <p:custDataLst>
              <p:tags r:id="rId11"/>
            </p:custDataLst>
          </p:nvPr>
        </p:nvSpPr>
        <p:spPr/>
        <p:txBody>
          <a:bodyPr/>
          <a:lstStyle/>
          <a:p>
            <a:pPr eaLnBrk="1" hangingPunct="1"/>
            <a:r>
              <a:rPr lang="en-US" altLang="zh-CN" dirty="0" smtClean="0">
                <a:latin typeface="Times New Roman" pitchFamily="18" charset="0"/>
                <a:cs typeface="Times New Roman" pitchFamily="18" charset="0"/>
              </a:rPr>
              <a:t>WHAT IS GOOD TRANSLATION?</a:t>
            </a:r>
            <a:endParaRPr lang="zh-CN" altLang="en-US" dirty="0" smtClean="0">
              <a:latin typeface="Times New Roman" pitchFamily="18" charset="0"/>
              <a:cs typeface="Times New Roman" pitchFamily="18" charset="0"/>
            </a:endParaRPr>
          </a:p>
        </p:txBody>
      </p:sp>
      <p:pic>
        <p:nvPicPr>
          <p:cNvPr id="14" name="Picture 2" descr="http://c.hiphotos.baidu.com/baike/w%3D268/sign=20be480c718da9774e2f812d8851f872/562c11dfa9ec8a130909dcdff503918fa0ecc0fa.jpg"/>
          <p:cNvPicPr>
            <a:picLocks noChangeAspect="1" noChangeArrowheads="1"/>
          </p:cNvPicPr>
          <p:nvPr/>
        </p:nvPicPr>
        <p:blipFill>
          <a:blip r:embed="rId14" cstate="print"/>
          <a:srcRect/>
          <a:stretch>
            <a:fillRect/>
          </a:stretch>
        </p:blipFill>
        <p:spPr bwMode="auto">
          <a:xfrm>
            <a:off x="3923928" y="2500310"/>
            <a:ext cx="1291014" cy="1189683"/>
          </a:xfrm>
          <a:prstGeom prst="rect">
            <a:avLst/>
          </a:prstGeom>
          <a:noFill/>
        </p:spPr>
      </p:pic>
    </p:spTree>
    <p:custDataLst>
      <p:tags r:id="rId1"/>
    </p:custData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4"/>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childTnLst>
                                </p:cTn>
                              </p:par>
                              <p:par>
                                <p:cTn id="18" presetID="39" presetClass="entr" presetSubtype="0" accel="10000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childTnLst>
                                </p:cTn>
                              </p:par>
                              <p:par>
                                <p:cTn id="24" presetID="39" presetClass="entr" presetSubtype="0" accel="10000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27"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28"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39" presetClass="entr" presetSubtype="0" ac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3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3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
                                          </p:val>
                                        </p:tav>
                                        <p:tav tm="100000">
                                          <p:val>
                                            <p:strVal val="#ppt_y"/>
                                          </p:val>
                                        </p:tav>
                                      </p:tavLst>
                                    </p:anim>
                                  </p:childTnLst>
                                </p:cTn>
                              </p:par>
                              <p:par>
                                <p:cTn id="37" presetID="39" presetClass="entr" presetSubtype="0" accel="10000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
                                          </p:val>
                                        </p:tav>
                                        <p:tav tm="100000">
                                          <p:val>
                                            <p:strVal val="#ppt_y"/>
                                          </p:val>
                                        </p:tav>
                                      </p:tavLst>
                                    </p:anim>
                                  </p:childTnLst>
                                </p:cTn>
                              </p:par>
                              <p:par>
                                <p:cTn id="43" presetID="39" presetClass="entr" presetSubtype="0" accel="10000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latin typeface="Arial" pitchFamily="34" charset="0"/>
                <a:cs typeface="Arial" pitchFamily="34" charset="0"/>
              </a:rPr>
              <a:t>Lead-in</a:t>
            </a:r>
            <a:endParaRPr lang="zh-CN" altLang="en-US" dirty="0">
              <a:latin typeface="Arial" pitchFamily="34" charset="0"/>
              <a:cs typeface="Arial" pitchFamily="34" charset="0"/>
            </a:endParaRPr>
          </a:p>
        </p:txBody>
      </p:sp>
      <p:grpSp>
        <p:nvGrpSpPr>
          <p:cNvPr id="11" name="组合 10"/>
          <p:cNvGrpSpPr/>
          <p:nvPr/>
        </p:nvGrpSpPr>
        <p:grpSpPr>
          <a:xfrm>
            <a:off x="2857488" y="1285864"/>
            <a:ext cx="3732446" cy="3466137"/>
            <a:chOff x="2339752" y="1412776"/>
            <a:chExt cx="4680520" cy="4392488"/>
          </a:xfrm>
        </p:grpSpPr>
        <p:pic>
          <p:nvPicPr>
            <p:cNvPr id="19460" name="Picture 4" descr="https://timgsa.baidu.com/timg?image&amp;quality=80&amp;size=b9999_10000&amp;sec=1541483801725&amp;di=2b98256c9a3908e0dc0c3ad762653509&amp;imgtype=0&amp;src=http%3A%2F%2Fimgsrc.baidu.com%2Fimgad%2Fpic%2Fitem%2F500fd9f9d72a6059234b94d32234349b023bba9b.jpg"/>
            <p:cNvPicPr>
              <a:picLocks noChangeAspect="1" noChangeArrowheads="1"/>
            </p:cNvPicPr>
            <p:nvPr/>
          </p:nvPicPr>
          <p:blipFill>
            <a:blip r:embed="rId5" cstate="print">
              <a:clrChange>
                <a:clrFrom>
                  <a:srgbClr val="FFFFFF"/>
                </a:clrFrom>
                <a:clrTo>
                  <a:srgbClr val="FFFFFF">
                    <a:alpha val="0"/>
                  </a:srgbClr>
                </a:clrTo>
              </a:clrChange>
            </a:blip>
            <a:srcRect l="16380" t="4366" r="17471" b="5861"/>
            <a:stretch>
              <a:fillRect/>
            </a:stretch>
          </p:blipFill>
          <p:spPr bwMode="auto">
            <a:xfrm>
              <a:off x="2339752" y="1412776"/>
              <a:ext cx="4680520" cy="4392488"/>
            </a:xfrm>
            <a:prstGeom prst="rect">
              <a:avLst/>
            </a:prstGeom>
            <a:noFill/>
          </p:spPr>
        </p:pic>
        <p:sp>
          <p:nvSpPr>
            <p:cNvPr id="6" name="矩形 5"/>
            <p:cNvSpPr/>
            <p:nvPr/>
          </p:nvSpPr>
          <p:spPr>
            <a:xfrm>
              <a:off x="3711574" y="2526365"/>
              <a:ext cx="1968267" cy="23509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p:cNvSpPr/>
          <p:nvPr/>
        </p:nvSpPr>
        <p:spPr>
          <a:xfrm>
            <a:off x="3500430" y="2423418"/>
            <a:ext cx="2441694" cy="1261884"/>
          </a:xfrm>
          <a:prstGeom prst="rect">
            <a:avLst/>
          </a:prstGeom>
          <a:noFill/>
        </p:spPr>
        <p:txBody>
          <a:bodyPr wrap="none" lIns="91440" tIns="45720" rIns="91440" bIns="45720">
            <a:spAutoFit/>
          </a:bodyPr>
          <a:lstStyle/>
          <a:p>
            <a:pPr algn="ctr"/>
            <a:r>
              <a:rPr lang="zh-CN" altLang="en-U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中宋" pitchFamily="2" charset="-122"/>
                <a:ea typeface="华文中宋" pitchFamily="2" charset="-122"/>
              </a:rPr>
              <a:t>课前练笔</a:t>
            </a:r>
            <a:r>
              <a:rPr lang="en-US" altLang="zh-CN"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中宋" pitchFamily="2" charset="-122"/>
                <a:ea typeface="华文中宋" pitchFamily="2" charset="-122"/>
              </a:rPr>
              <a:t/>
            </a:r>
            <a:br>
              <a:rPr lang="en-US" altLang="zh-CN"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中宋" pitchFamily="2" charset="-122"/>
                <a:ea typeface="华文中宋" pitchFamily="2" charset="-122"/>
              </a:rPr>
            </a:br>
            <a:r>
              <a:rPr lang="en-US" altLang="zh-CN"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中宋" pitchFamily="2" charset="-122"/>
                <a:ea typeface="华文中宋" pitchFamily="2" charset="-122"/>
              </a:rPr>
              <a:t>iTranslate</a:t>
            </a:r>
            <a:endParaRPr lang="zh-CN" alt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华文中宋" pitchFamily="2" charset="-122"/>
              <a:ea typeface="华文中宋" pitchFamily="2" charset="-122"/>
            </a:endParaRPr>
          </a:p>
        </p:txBody>
      </p:sp>
      <p:sp>
        <p:nvSpPr>
          <p:cNvPr id="9" name="MH_Text_1"/>
          <p:cNvSpPr/>
          <p:nvPr>
            <p:custDataLst>
              <p:tags r:id="rId1"/>
            </p:custDataLst>
          </p:nvPr>
        </p:nvSpPr>
        <p:spPr>
          <a:xfrm>
            <a:off x="6660232" y="1357334"/>
            <a:ext cx="1508844" cy="515938"/>
          </a:xfrm>
          <a:prstGeom prst="roundRect">
            <a:avLst/>
          </a:prstGeom>
          <a:solidFill>
            <a:srgbClr val="00FF00"/>
          </a:solidFill>
          <a:ln/>
        </p:spPr>
        <p:style>
          <a:lnRef idx="0">
            <a:schemeClr val="accent5"/>
          </a:lnRef>
          <a:fillRef idx="3">
            <a:schemeClr val="accent5"/>
          </a:fillRef>
          <a:effectRef idx="3">
            <a:schemeClr val="accent5"/>
          </a:effectRef>
          <a:fontRef idx="minor">
            <a:schemeClr val="lt1"/>
          </a:fontRef>
        </p:style>
        <p:txBody>
          <a:bodyPr anchor="ctr">
            <a:normAutofit/>
          </a:bodyPr>
          <a:lstStyle/>
          <a:p>
            <a:pPr algn="ctr" eaLnBrk="1" fontAlgn="auto" hangingPunct="1">
              <a:spcBef>
                <a:spcPts val="0"/>
              </a:spcBef>
              <a:spcAft>
                <a:spcPts val="0"/>
              </a:spcAft>
              <a:defRPr/>
            </a:pPr>
            <a:r>
              <a:rPr lang="zh-CN" altLang="en-US" sz="24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rPr>
              <a:t>忠  实</a:t>
            </a:r>
            <a:endParaRPr lang="zh-CN" altLang="en-US" sz="2400" b="1" dirty="0">
              <a:solidFill>
                <a:schemeClr val="tx1"/>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10" name="MH_Text_3"/>
          <p:cNvSpPr/>
          <p:nvPr>
            <p:custDataLst>
              <p:tags r:id="rId2"/>
            </p:custDataLst>
          </p:nvPr>
        </p:nvSpPr>
        <p:spPr>
          <a:xfrm>
            <a:off x="1115616" y="4177647"/>
            <a:ext cx="1472332" cy="514615"/>
          </a:xfrm>
          <a:prstGeom prst="roundRect">
            <a:avLst/>
          </a:prstGeom>
          <a:ln/>
        </p:spPr>
        <p:style>
          <a:lnRef idx="0">
            <a:schemeClr val="accent2"/>
          </a:lnRef>
          <a:fillRef idx="3">
            <a:schemeClr val="accent2"/>
          </a:fillRef>
          <a:effectRef idx="3">
            <a:schemeClr val="accent2"/>
          </a:effectRef>
          <a:fontRef idx="minor">
            <a:schemeClr val="lt1"/>
          </a:fontRef>
        </p:style>
        <p:txBody>
          <a:bodyPr anchor="ctr">
            <a:normAutofit/>
          </a:bodyPr>
          <a:lstStyle/>
          <a:p>
            <a:pPr algn="ctr" eaLnBrk="1" fontAlgn="auto" hangingPunct="1">
              <a:spcBef>
                <a:spcPts val="0"/>
              </a:spcBef>
              <a:spcAft>
                <a:spcPts val="0"/>
              </a:spcAft>
              <a:defRPr/>
            </a:pPr>
            <a:r>
              <a:rPr lang="zh-CN" altLang="en-US" sz="2400" b="1" dirty="0" smtClean="0">
                <a:solidFill>
                  <a:schemeClr val="bg1"/>
                </a:solidFill>
                <a:effectLst>
                  <a:outerShdw blurRad="38100" dist="38100" dir="2700000" algn="tl">
                    <a:srgbClr val="000000">
                      <a:alpha val="43137"/>
                    </a:srgbClr>
                  </a:outerShdw>
                </a:effectLst>
                <a:latin typeface="黑体" pitchFamily="49" charset="-122"/>
                <a:ea typeface="黑体" pitchFamily="49" charset="-122"/>
              </a:rPr>
              <a:t>通  顺</a:t>
            </a:r>
            <a:endParaRPr lang="zh-CN" altLang="en-US" sz="2400" b="1" dirty="0">
              <a:solidFill>
                <a:schemeClr val="bg1"/>
              </a:solidFill>
              <a:effectLst>
                <a:outerShdw blurRad="38100" dist="38100" dir="2700000" algn="tl">
                  <a:srgbClr val="000000">
                    <a:alpha val="43137"/>
                  </a:srgbClr>
                </a:outerShdw>
              </a:effectLst>
              <a:latin typeface="黑体" pitchFamily="49" charset="-122"/>
              <a:ea typeface="黑体" pitchFamily="49" charset="-122"/>
            </a:endParaRPr>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9"/>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组合 8"/>
          <p:cNvGrpSpPr>
            <a:grpSpLocks noChangeAspect="1"/>
          </p:cNvGrpSpPr>
          <p:nvPr/>
        </p:nvGrpSpPr>
        <p:grpSpPr>
          <a:xfrm>
            <a:off x="539552" y="-2363080"/>
            <a:ext cx="12889432" cy="10177987"/>
            <a:chOff x="1764421" y="1293521"/>
            <a:chExt cx="5815206" cy="5510289"/>
          </a:xfrm>
        </p:grpSpPr>
        <p:sp>
          <p:nvSpPr>
            <p:cNvPr id="20" name="MH_Text_1"/>
            <p:cNvSpPr/>
            <p:nvPr>
              <p:custDataLst>
                <p:tags r:id="rId2"/>
              </p:custDataLst>
            </p:nvPr>
          </p:nvSpPr>
          <p:spPr>
            <a:xfrm>
              <a:off x="1764421" y="3116034"/>
              <a:ext cx="3909513" cy="2031681"/>
            </a:xfrm>
            <a:custGeom>
              <a:avLst/>
              <a:gdLst/>
              <a:ahLst/>
              <a:cxnLst/>
              <a:rect l="l" t="t" r="r" b="b"/>
              <a:pathLst>
                <a:path w="4817937" h="2503768">
                  <a:moveTo>
                    <a:pt x="1251884" y="0"/>
                  </a:moveTo>
                  <a:lnTo>
                    <a:pt x="2605834" y="0"/>
                  </a:lnTo>
                  <a:lnTo>
                    <a:pt x="2966300" y="407993"/>
                  </a:lnTo>
                  <a:lnTo>
                    <a:pt x="1308044" y="407993"/>
                  </a:lnTo>
                  <a:cubicBezTo>
                    <a:pt x="834829" y="407993"/>
                    <a:pt x="451212" y="791610"/>
                    <a:pt x="451212" y="1264825"/>
                  </a:cubicBezTo>
                  <a:cubicBezTo>
                    <a:pt x="451212" y="1738039"/>
                    <a:pt x="834829" y="2121656"/>
                    <a:pt x="1308044" y="2121656"/>
                  </a:cubicBezTo>
                  <a:lnTo>
                    <a:pt x="4346196" y="2121657"/>
                  </a:lnTo>
                  <a:cubicBezTo>
                    <a:pt x="4388767" y="2121657"/>
                    <a:pt x="4430613" y="2118552"/>
                    <a:pt x="4471365" y="2111500"/>
                  </a:cubicBezTo>
                  <a:lnTo>
                    <a:pt x="4817937" y="2503768"/>
                  </a:lnTo>
                  <a:lnTo>
                    <a:pt x="1251884" y="2503768"/>
                  </a:lnTo>
                  <a:cubicBezTo>
                    <a:pt x="560488" y="2503768"/>
                    <a:pt x="0" y="1943281"/>
                    <a:pt x="0" y="1251884"/>
                  </a:cubicBezTo>
                  <a:cubicBezTo>
                    <a:pt x="0" y="560488"/>
                    <a:pt x="560488" y="0"/>
                    <a:pt x="1251884" y="0"/>
                  </a:cubicBezTo>
                  <a:close/>
                </a:path>
              </a:pathLst>
            </a:custGeom>
            <a:solidFill>
              <a:srgbClr val="E9392B"/>
            </a:solidFill>
            <a:ln w="38100" cap="flat" cmpd="sng" algn="ctr">
              <a:noFill/>
              <a:prstDash val="solid"/>
            </a:ln>
            <a:effectLst/>
          </p:spPr>
          <p:txBody>
            <a:bodyPr rot="0" spcFirstLastPara="0" vertOverflow="overflow" horzOverflow="overflow" vert="horz" wrap="square" lIns="1368000" tIns="34290" rIns="1296000" bIns="34290" numCol="1" spcCol="0" rtlCol="0" fromWordArt="0" anchor="ctr" anchorCtr="0" forceAA="0" compatLnSpc="1">
              <a:prstTxWarp prst="textNoShape">
                <a:avLst/>
              </a:prstTxWarp>
              <a:normAutofit/>
            </a:bodyPr>
            <a:lstStyle/>
            <a:p>
              <a:pPr>
                <a:lnSpc>
                  <a:spcPct val="130000"/>
                </a:lnSpc>
                <a:defRPr/>
              </a:pPr>
              <a:endParaRPr lang="zh-CN" altLang="en-US" sz="1600" kern="0" dirty="0">
                <a:latin typeface="幼圆" panose="02010509060101010101" pitchFamily="49" charset="-122"/>
                <a:ea typeface="幼圆" panose="02010509060101010101" pitchFamily="49" charset="-122"/>
              </a:endParaRPr>
            </a:p>
          </p:txBody>
        </p:sp>
        <p:sp>
          <p:nvSpPr>
            <p:cNvPr id="25" name="MH_Other_1"/>
            <p:cNvSpPr/>
            <p:nvPr>
              <p:custDataLst>
                <p:tags r:id="rId3"/>
              </p:custDataLst>
            </p:nvPr>
          </p:nvSpPr>
          <p:spPr>
            <a:xfrm>
              <a:off x="2189259" y="3726829"/>
              <a:ext cx="810090" cy="810090"/>
            </a:xfrm>
            <a:prstGeom prst="ellipse">
              <a:avLst/>
            </a:prstGeom>
            <a:solidFill>
              <a:srgbClr val="E9392B"/>
            </a:solidFill>
            <a:ln w="2540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zh-CN" altLang="en-US" sz="5400" b="1" kern="0" dirty="0" smtClean="0">
                  <a:solidFill>
                    <a:srgbClr val="FFFFFF"/>
                  </a:solidFill>
                  <a:latin typeface="Arial Rounded MT Bold" panose="020F0704030504030204" pitchFamily="34" charset="0"/>
                </a:rPr>
                <a:t>中</a:t>
              </a:r>
              <a:endParaRPr lang="en-US" sz="5400" b="1" kern="0" dirty="0">
                <a:solidFill>
                  <a:srgbClr val="FFFFFF"/>
                </a:solidFill>
                <a:latin typeface="Arial Rounded MT Bold" panose="020F0704030504030204" pitchFamily="34" charset="0"/>
              </a:endParaRPr>
            </a:p>
          </p:txBody>
        </p:sp>
        <p:sp>
          <p:nvSpPr>
            <p:cNvPr id="26" name="MH_Other_2"/>
            <p:cNvSpPr/>
            <p:nvPr>
              <p:custDataLst>
                <p:tags r:id="rId4"/>
              </p:custDataLst>
            </p:nvPr>
          </p:nvSpPr>
          <p:spPr>
            <a:xfrm>
              <a:off x="6350001" y="3503818"/>
              <a:ext cx="810090" cy="810090"/>
            </a:xfrm>
            <a:prstGeom prst="ellipse">
              <a:avLst/>
            </a:prstGeom>
            <a:solidFill>
              <a:srgbClr val="585858"/>
            </a:solidFill>
            <a:ln w="2540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zh-CN" altLang="en-US" sz="5400" b="1" kern="0" dirty="0" smtClean="0">
                  <a:solidFill>
                    <a:srgbClr val="FFFFFF"/>
                  </a:solidFill>
                  <a:latin typeface="Arial Rounded MT Bold" panose="020F0704030504030204" pitchFamily="34" charset="0"/>
                </a:rPr>
                <a:t>英</a:t>
              </a:r>
              <a:endParaRPr lang="en-US" sz="5400" b="1" kern="0" dirty="0">
                <a:solidFill>
                  <a:srgbClr val="FFFFFF"/>
                </a:solidFill>
                <a:latin typeface="Arial Rounded MT Bold" panose="020F0704030504030204" pitchFamily="34" charset="0"/>
              </a:endParaRPr>
            </a:p>
          </p:txBody>
        </p:sp>
        <p:sp>
          <p:nvSpPr>
            <p:cNvPr id="12" name="MH_Text_2"/>
            <p:cNvSpPr txBox="1"/>
            <p:nvPr>
              <p:custDataLst>
                <p:tags r:id="rId5"/>
              </p:custDataLst>
            </p:nvPr>
          </p:nvSpPr>
          <p:spPr>
            <a:xfrm>
              <a:off x="3670114" y="2893024"/>
              <a:ext cx="3909513" cy="2031681"/>
            </a:xfrm>
            <a:custGeom>
              <a:avLst/>
              <a:gdLst>
                <a:gd name="connsiteX0" fmla="*/ 0 w 3909513"/>
                <a:gd name="connsiteY0" fmla="*/ 0 h 2031681"/>
                <a:gd name="connsiteX1" fmla="*/ 2893672 w 3909513"/>
                <a:gd name="connsiteY1" fmla="*/ 0 h 2031681"/>
                <a:gd name="connsiteX2" fmla="*/ 3909513 w 3909513"/>
                <a:gd name="connsiteY2" fmla="*/ 1015841 h 2031681"/>
                <a:gd name="connsiteX3" fmla="*/ 2893672 w 3909513"/>
                <a:gd name="connsiteY3" fmla="*/ 2031681 h 2031681"/>
                <a:gd name="connsiteX4" fmla="*/ 1795010 w 3909513"/>
                <a:gd name="connsiteY4" fmla="*/ 2031681 h 2031681"/>
                <a:gd name="connsiteX5" fmla="*/ 1502510 w 3909513"/>
                <a:gd name="connsiteY5" fmla="*/ 1700616 h 2031681"/>
                <a:gd name="connsiteX6" fmla="*/ 2848101 w 3909513"/>
                <a:gd name="connsiteY6" fmla="*/ 1700616 h 2031681"/>
                <a:gd name="connsiteX7" fmla="*/ 3543377 w 3909513"/>
                <a:gd name="connsiteY7" fmla="*/ 1005340 h 2031681"/>
                <a:gd name="connsiteX8" fmla="*/ 2848101 w 3909513"/>
                <a:gd name="connsiteY8" fmla="*/ 310065 h 2031681"/>
                <a:gd name="connsiteX9" fmla="*/ 382794 w 3909513"/>
                <a:gd name="connsiteY9" fmla="*/ 310064 h 2031681"/>
                <a:gd name="connsiteX10" fmla="*/ 281226 w 3909513"/>
                <a:gd name="connsiteY10" fmla="*/ 318306 h 2031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909513" h="2031681">
                  <a:moveTo>
                    <a:pt x="0" y="0"/>
                  </a:moveTo>
                  <a:lnTo>
                    <a:pt x="2893672" y="0"/>
                  </a:lnTo>
                  <a:cubicBezTo>
                    <a:pt x="3454705" y="0"/>
                    <a:pt x="3909513" y="454807"/>
                    <a:pt x="3909513" y="1015841"/>
                  </a:cubicBezTo>
                  <a:cubicBezTo>
                    <a:pt x="3909513" y="1576874"/>
                    <a:pt x="3454705" y="2031681"/>
                    <a:pt x="2893672" y="2031681"/>
                  </a:cubicBezTo>
                  <a:lnTo>
                    <a:pt x="1795010" y="2031681"/>
                  </a:lnTo>
                  <a:lnTo>
                    <a:pt x="1502510" y="1700616"/>
                  </a:lnTo>
                  <a:lnTo>
                    <a:pt x="2848101" y="1700616"/>
                  </a:lnTo>
                  <a:cubicBezTo>
                    <a:pt x="3232092" y="1700616"/>
                    <a:pt x="3543377" y="1389330"/>
                    <a:pt x="3543377" y="1005340"/>
                  </a:cubicBezTo>
                  <a:cubicBezTo>
                    <a:pt x="3543377" y="621351"/>
                    <a:pt x="3232092" y="310065"/>
                    <a:pt x="2848101" y="310065"/>
                  </a:cubicBezTo>
                  <a:lnTo>
                    <a:pt x="382794" y="310064"/>
                  </a:lnTo>
                  <a:cubicBezTo>
                    <a:pt x="348250" y="310064"/>
                    <a:pt x="314294" y="312583"/>
                    <a:pt x="281226" y="318306"/>
                  </a:cubicBezTo>
                  <a:close/>
                </a:path>
              </a:pathLst>
            </a:custGeom>
            <a:solidFill>
              <a:srgbClr val="585858"/>
            </a:solidFill>
            <a:ln>
              <a:noFill/>
            </a:ln>
            <a:effectLst/>
          </p:spPr>
          <p:txBody>
            <a:bodyPr rot="0" spcFirstLastPara="0" vertOverflow="overflow" horzOverflow="overflow" vert="horz" wrap="square" lIns="1368000" tIns="45720" rIns="1368000" bIns="45720" numCol="1" spcCol="0" rtlCol="0" fromWordArt="0" anchor="ctr" anchorCtr="0" forceAA="0" compatLnSpc="1">
              <a:prstTxWarp prst="textNoShape">
                <a:avLst/>
              </a:prstTxWarp>
              <a:normAutofit/>
            </a:bodyPr>
            <a:lstStyle/>
            <a:p>
              <a:pPr lvl="0" algn="r">
                <a:lnSpc>
                  <a:spcPct val="130000"/>
                </a:lnSpc>
                <a:defRPr/>
              </a:pPr>
              <a:endParaRPr lang="zh-CN" altLang="en-US" sz="1600" kern="0" dirty="0">
                <a:latin typeface="幼圆" panose="02010509060101010101" pitchFamily="49" charset="-122"/>
                <a:ea typeface="幼圆" panose="02010509060101010101" pitchFamily="49" charset="-122"/>
                <a:cs typeface="Arial" pitchFamily="34" charset="0"/>
              </a:endParaRPr>
            </a:p>
          </p:txBody>
        </p:sp>
        <p:sp>
          <p:nvSpPr>
            <p:cNvPr id="35" name="MH_Other_3"/>
            <p:cNvSpPr/>
            <p:nvPr>
              <p:custDataLst>
                <p:tags r:id="rId6"/>
              </p:custDataLst>
            </p:nvPr>
          </p:nvSpPr>
          <p:spPr>
            <a:xfrm rot="2896990">
              <a:off x="2201771" y="3849455"/>
              <a:ext cx="5510289" cy="398422"/>
            </a:xfrm>
            <a:prstGeom prst="parallelogram">
              <a:avLst>
                <a:gd name="adj" fmla="val 69466"/>
              </a:avLst>
            </a:prstGeom>
            <a:gradFill flip="none" rotWithShape="1">
              <a:gsLst>
                <a:gs pos="0">
                  <a:srgbClr val="9D9D9D"/>
                </a:gs>
                <a:gs pos="40000">
                  <a:srgbClr val="FFFFFF">
                    <a:alpha val="0"/>
                  </a:srgbClr>
                </a:gs>
              </a:gsLst>
              <a:lin ang="16200000" scaled="1"/>
              <a:tileRect/>
            </a:gradFill>
            <a:ln w="25400" cap="flat" cmpd="sng" algn="ctr">
              <a:noFill/>
              <a:prstDash val="solid"/>
            </a:ln>
            <a:effectLst/>
          </p:spPr>
          <p:txBody>
            <a:bodyPr rtlCol="0" anchor="ctr"/>
            <a:lstStyle/>
            <a:p>
              <a:pPr algn="ctr"/>
              <a:endParaRPr lang="en-US" kern="0">
                <a:solidFill>
                  <a:sysClr val="window" lastClr="FFFFFF"/>
                </a:solidFill>
                <a:latin typeface="Calibri"/>
              </a:endParaRPr>
            </a:p>
          </p:txBody>
        </p:sp>
      </p:grpSp>
      <p:sp>
        <p:nvSpPr>
          <p:cNvPr id="10" name="TextBox 9"/>
          <p:cNvSpPr txBox="1"/>
          <p:nvPr/>
        </p:nvSpPr>
        <p:spPr>
          <a:xfrm>
            <a:off x="3214678" y="1717374"/>
            <a:ext cx="3510721" cy="2800767"/>
          </a:xfrm>
          <a:prstGeom prst="rect">
            <a:avLst/>
          </a:prstGeom>
          <a:noFill/>
        </p:spPr>
        <p:txBody>
          <a:bodyPr wrap="square" rtlCol="0">
            <a:spAutoFit/>
          </a:bodyPr>
          <a:lstStyle/>
          <a:p>
            <a:r>
              <a:rPr lang="en-US" altLang="zh-CN" sz="3600" b="1" dirty="0" smtClean="0">
                <a:solidFill>
                  <a:srgbClr val="FF0000"/>
                </a:solidFill>
                <a:latin typeface="黑体" pitchFamily="49" charset="-122"/>
                <a:ea typeface="黑体" pitchFamily="49" charset="-122"/>
              </a:rPr>
              <a:t>    </a:t>
            </a:r>
            <a:r>
              <a:rPr lang="zh-CN" altLang="zh-CN" sz="3600" b="1" dirty="0" smtClean="0">
                <a:solidFill>
                  <a:srgbClr val="FF0000"/>
                </a:solidFill>
                <a:latin typeface="黑体" pitchFamily="49" charset="-122"/>
                <a:ea typeface="黑体" pitchFamily="49" charset="-122"/>
              </a:rPr>
              <a:t>门口放着一堆伞，少说也有十二把，五颜六色，大小不一。</a:t>
            </a:r>
          </a:p>
          <a:p>
            <a:endParaRPr lang="zh-CN" altLang="en-US" sz="3200" b="1" dirty="0">
              <a:latin typeface="楷体" pitchFamily="49" charset="-122"/>
              <a:ea typeface="楷体" pitchFamily="49" charset="-122"/>
            </a:endParaRPr>
          </a:p>
        </p:txBody>
      </p:sp>
      <p:sp>
        <p:nvSpPr>
          <p:cNvPr id="11" name="TextBox 10"/>
          <p:cNvSpPr txBox="1"/>
          <p:nvPr/>
        </p:nvSpPr>
        <p:spPr>
          <a:xfrm>
            <a:off x="899594" y="1214426"/>
            <a:ext cx="5029728" cy="3046988"/>
          </a:xfrm>
          <a:prstGeom prst="rect">
            <a:avLst/>
          </a:prstGeom>
          <a:noFill/>
        </p:spPr>
        <p:txBody>
          <a:bodyPr wrap="square" rtlCol="0">
            <a:spAutoFit/>
          </a:bodyPr>
          <a:lstStyle/>
          <a:p>
            <a:r>
              <a:rPr lang="en-US" altLang="zh-CN" sz="3200" dirty="0" smtClean="0">
                <a:latin typeface="Arial" pitchFamily="34" charset="0"/>
                <a:cs typeface="Arial" pitchFamily="34" charset="0"/>
              </a:rPr>
              <a:t>In the doorway lay at    </a:t>
            </a:r>
          </a:p>
          <a:p>
            <a:r>
              <a:rPr lang="en-US" altLang="zh-CN" sz="3200" dirty="0" smtClean="0">
                <a:latin typeface="Arial" pitchFamily="34" charset="0"/>
                <a:cs typeface="Arial" pitchFamily="34" charset="0"/>
              </a:rPr>
              <a:t>       least twelve </a:t>
            </a:r>
          </a:p>
          <a:p>
            <a:r>
              <a:rPr lang="en-US" altLang="zh-CN" sz="3200" dirty="0" smtClean="0">
                <a:latin typeface="Arial" pitchFamily="34" charset="0"/>
                <a:cs typeface="Arial" pitchFamily="34" charset="0"/>
              </a:rPr>
              <a:t>           umbrellas of </a:t>
            </a:r>
          </a:p>
          <a:p>
            <a:r>
              <a:rPr lang="en-US" altLang="zh-CN" sz="3200" dirty="0" smtClean="0">
                <a:latin typeface="Arial" pitchFamily="34" charset="0"/>
                <a:cs typeface="Arial" pitchFamily="34" charset="0"/>
              </a:rPr>
              <a:t>               all sizes and</a:t>
            </a:r>
          </a:p>
          <a:p>
            <a:r>
              <a:rPr lang="en-US" altLang="zh-CN" sz="3200" dirty="0" smtClean="0">
                <a:latin typeface="Arial" pitchFamily="34" charset="0"/>
                <a:cs typeface="Arial" pitchFamily="34" charset="0"/>
              </a:rPr>
              <a:t>                  colors.</a:t>
            </a:r>
            <a:endParaRPr lang="zh-CN" altLang="zh-CN" sz="3200" dirty="0" smtClean="0">
              <a:latin typeface="Arial" pitchFamily="34" charset="0"/>
              <a:cs typeface="Arial" pitchFamily="34" charset="0"/>
            </a:endParaRPr>
          </a:p>
          <a:p>
            <a:endParaRPr lang="zh-CN" altLang="en-US" sz="3200" b="1" dirty="0">
              <a:latin typeface="楷体" pitchFamily="49" charset="-122"/>
              <a:ea typeface="楷体" pitchFamily="49" charset="-122"/>
            </a:endParaRPr>
          </a:p>
        </p:txBody>
      </p:sp>
      <p:sp>
        <p:nvSpPr>
          <p:cNvPr id="13" name="TextBox 12"/>
          <p:cNvSpPr txBox="1"/>
          <p:nvPr/>
        </p:nvSpPr>
        <p:spPr>
          <a:xfrm>
            <a:off x="1928794" y="2145096"/>
            <a:ext cx="2357453" cy="1569660"/>
          </a:xfrm>
          <a:prstGeom prst="rect">
            <a:avLst/>
          </a:prstGeom>
          <a:noFill/>
        </p:spPr>
        <p:txBody>
          <a:bodyPr wrap="square" rtlCol="0">
            <a:spAutoFit/>
          </a:bodyPr>
          <a:lstStyle/>
          <a:p>
            <a:r>
              <a:rPr lang="en-US" altLang="zh-CN" sz="2400" b="1" dirty="0" smtClean="0">
                <a:solidFill>
                  <a:srgbClr val="FF0000"/>
                </a:solidFill>
                <a:latin typeface="黑体" pitchFamily="49" charset="-122"/>
                <a:ea typeface="黑体" pitchFamily="49" charset="-122"/>
              </a:rPr>
              <a:t>    </a:t>
            </a:r>
            <a:r>
              <a:rPr lang="zh-CN" altLang="zh-CN" sz="2400" b="1" dirty="0" smtClean="0">
                <a:solidFill>
                  <a:srgbClr val="FF0000"/>
                </a:solidFill>
                <a:latin typeface="黑体" pitchFamily="49" charset="-122"/>
                <a:ea typeface="黑体" pitchFamily="49" charset="-122"/>
              </a:rPr>
              <a:t>门口放着一堆伞，少说也有十二把，五颜六色，大小不一。</a:t>
            </a:r>
            <a:endParaRPr lang="zh-CN" altLang="en-US" sz="3200" b="1" dirty="0">
              <a:latin typeface="楷体" pitchFamily="49" charset="-122"/>
              <a:ea typeface="楷体" pitchFamily="49" charset="-122"/>
            </a:endParaRPr>
          </a:p>
        </p:txBody>
      </p:sp>
      <p:sp>
        <p:nvSpPr>
          <p:cNvPr id="14" name="TextBox 13"/>
          <p:cNvSpPr txBox="1"/>
          <p:nvPr/>
        </p:nvSpPr>
        <p:spPr>
          <a:xfrm>
            <a:off x="4427984" y="1785930"/>
            <a:ext cx="2930098" cy="1938992"/>
          </a:xfrm>
          <a:prstGeom prst="rect">
            <a:avLst/>
          </a:prstGeom>
          <a:noFill/>
        </p:spPr>
        <p:txBody>
          <a:bodyPr wrap="square" rtlCol="0">
            <a:spAutoFit/>
          </a:bodyPr>
          <a:lstStyle/>
          <a:p>
            <a:r>
              <a:rPr lang="en-US" altLang="zh-CN" sz="2000" dirty="0" smtClean="0">
                <a:latin typeface="Arial" pitchFamily="34" charset="0"/>
                <a:cs typeface="Arial" pitchFamily="34" charset="0"/>
              </a:rPr>
              <a:t>In the doorway lay at    </a:t>
            </a:r>
          </a:p>
          <a:p>
            <a:r>
              <a:rPr lang="en-US" altLang="zh-CN" sz="2000" dirty="0" smtClean="0">
                <a:latin typeface="Arial" pitchFamily="34" charset="0"/>
                <a:cs typeface="Arial" pitchFamily="34" charset="0"/>
              </a:rPr>
              <a:t>       least twelve </a:t>
            </a:r>
          </a:p>
          <a:p>
            <a:r>
              <a:rPr lang="en-US" altLang="zh-CN" sz="2000" dirty="0" smtClean="0">
                <a:latin typeface="Arial" pitchFamily="34" charset="0"/>
                <a:cs typeface="Arial" pitchFamily="34" charset="0"/>
              </a:rPr>
              <a:t>           umbrellas of </a:t>
            </a:r>
          </a:p>
          <a:p>
            <a:r>
              <a:rPr lang="en-US" altLang="zh-CN" sz="2000" dirty="0" smtClean="0">
                <a:latin typeface="Arial" pitchFamily="34" charset="0"/>
                <a:cs typeface="Arial" pitchFamily="34" charset="0"/>
              </a:rPr>
              <a:t>               all sizes and</a:t>
            </a:r>
          </a:p>
          <a:p>
            <a:r>
              <a:rPr lang="en-US" altLang="zh-CN" sz="2000" dirty="0" smtClean="0">
                <a:latin typeface="Arial" pitchFamily="34" charset="0"/>
                <a:cs typeface="Arial" pitchFamily="34" charset="0"/>
              </a:rPr>
              <a:t>                  colors.</a:t>
            </a:r>
            <a:endParaRPr lang="zh-CN" altLang="zh-CN" sz="2000" dirty="0" smtClean="0">
              <a:latin typeface="Arial" pitchFamily="34" charset="0"/>
              <a:cs typeface="Arial" pitchFamily="34" charset="0"/>
            </a:endParaRPr>
          </a:p>
          <a:p>
            <a:endParaRPr lang="zh-CN" altLang="en-US" sz="2000" b="1" dirty="0">
              <a:latin typeface="楷体" pitchFamily="49" charset="-122"/>
              <a:ea typeface="楷体" pitchFamily="49" charset="-122"/>
            </a:endParaRPr>
          </a:p>
        </p:txBody>
      </p:sp>
    </p:spTree>
    <p:custDataLst>
      <p:tags r:id="rId1"/>
    </p:custDataLst>
    <p:extLst>
      <p:ext uri="{BB962C8B-B14F-4D97-AF65-F5344CB8AC3E}">
        <p14:creationId xmlns="" xmlns:p14="http://schemas.microsoft.com/office/powerpoint/2010/main" val="238657109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5" presetClass="path" presetSubtype="0" accel="50000" decel="50000" fill="hold" grpId="1" nodeType="clickEffect">
                                  <p:stCondLst>
                                    <p:cond delay="0"/>
                                  </p:stCondLst>
                                  <p:childTnLst>
                                    <p:animMotion origin="layout" path="M 8.33333E-7 2.54335E-6 L -0.64167 -0.00301 " pathEditMode="relative" rAng="0" ptsTypes="AA">
                                      <p:cBhvr>
                                        <p:cTn id="12" dur="1000" fill="hold"/>
                                        <p:tgtEl>
                                          <p:spTgt spid="10"/>
                                        </p:tgtEl>
                                        <p:attrNameLst>
                                          <p:attrName>ppt_x</p:attrName>
                                          <p:attrName>ppt_y</p:attrName>
                                        </p:attrNameLst>
                                      </p:cBhvr>
                                      <p:rCtr x="-321" y="-2"/>
                                    </p:animMotion>
                                  </p:childTnLst>
                                </p:cTn>
                              </p:par>
                              <p:par>
                                <p:cTn id="13" presetID="35" presetClass="path" presetSubtype="0" accel="50000" decel="50000" fill="hold" nodeType="withEffect">
                                  <p:stCondLst>
                                    <p:cond delay="0"/>
                                  </p:stCondLst>
                                  <p:childTnLst>
                                    <p:animMotion origin="layout" path="M 4.72222E-6 -5.78035E-7 L -0.63386 0.00208 " pathEditMode="relative" rAng="0" ptsTypes="AA">
                                      <p:cBhvr>
                                        <p:cTn id="14" dur="1000" fill="hold"/>
                                        <p:tgtEl>
                                          <p:spTgt spid="9"/>
                                        </p:tgtEl>
                                        <p:attrNameLst>
                                          <p:attrName>ppt_x</p:attrName>
                                          <p:attrName>ppt_y</p:attrName>
                                        </p:attrNameLst>
                                      </p:cBhvr>
                                      <p:rCtr x="-317" y="1"/>
                                    </p:animMotion>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9"/>
                                        </p:tgtEl>
                                      </p:cBhvr>
                                      <p:by x="70000" y="70000"/>
                                    </p:animScale>
                                  </p:childTnLst>
                                </p:cTn>
                              </p:par>
                              <p:par>
                                <p:cTn id="25" presetID="63" presetClass="path" presetSubtype="0" accel="50000" decel="50000" fill="hold" nodeType="withEffect">
                                  <p:stCondLst>
                                    <p:cond delay="0"/>
                                  </p:stCondLst>
                                  <p:childTnLst>
                                    <p:animMotion origin="layout" path="M 0.05138 -0.06081 L -0.26372 0.0148 " pathEditMode="relative" rAng="0" ptsTypes="AA">
                                      <p:cBhvr>
                                        <p:cTn id="26" dur="500" fill="hold"/>
                                        <p:tgtEl>
                                          <p:spTgt spid="9"/>
                                        </p:tgtEl>
                                        <p:attrNameLst>
                                          <p:attrName>ppt_x</p:attrName>
                                          <p:attrName>ppt_y</p:attrName>
                                        </p:attrNameLst>
                                      </p:cBhvr>
                                      <p:rCtr x="-158" y="38"/>
                                    </p:animMotion>
                                  </p:childTnLst>
                                </p:cTn>
                              </p:par>
                              <p:par>
                                <p:cTn id="27" presetID="3" presetClass="exit" presetSubtype="10" fill="hold" grpId="1" nodeType="withEffect">
                                  <p:stCondLst>
                                    <p:cond delay="0"/>
                                  </p:stCondLst>
                                  <p:childTnLst>
                                    <p:animEffect transition="out" filter="blinds(horizontal)">
                                      <p:cBhvr>
                                        <p:cTn id="28" dur="500"/>
                                        <p:tgtEl>
                                          <p:spTgt spid="11"/>
                                        </p:tgtEl>
                                      </p:cBhvr>
                                    </p:animEffect>
                                    <p:set>
                                      <p:cBhvr>
                                        <p:cTn id="29" dur="1" fill="hold">
                                          <p:stCondLst>
                                            <p:cond delay="499"/>
                                          </p:stCondLst>
                                        </p:cTn>
                                        <p:tgtEl>
                                          <p:spTgt spid="11"/>
                                        </p:tgtEl>
                                        <p:attrNameLst>
                                          <p:attrName>style.visibility</p:attrName>
                                        </p:attrNameLst>
                                      </p:cBhvr>
                                      <p:to>
                                        <p:strVal val="hidden"/>
                                      </p:to>
                                    </p:set>
                                  </p:childTnLst>
                                </p:cTn>
                              </p:par>
                              <p:par>
                                <p:cTn id="30" presetID="3" presetClass="exit" presetSubtype="10" fill="hold" grpId="2" nodeType="withEffect">
                                  <p:stCondLst>
                                    <p:cond delay="0"/>
                                  </p:stCondLst>
                                  <p:childTnLst>
                                    <p:animEffect transition="out" filter="blinds(horizontal)">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par>
                                <p:cTn id="33" presetID="23"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0" grpId="2"/>
      <p:bldP spid="11" grpId="0"/>
      <p:bldP spid="11" grpId="1"/>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srcRect l="4925" r="5018"/>
          <a:stretch>
            <a:fillRect/>
          </a:stretch>
        </p:blipFill>
        <p:spPr bwMode="auto">
          <a:xfrm>
            <a:off x="0" y="0"/>
            <a:ext cx="9154238" cy="5714999"/>
          </a:xfrm>
          <a:prstGeom prst="rect">
            <a:avLst/>
          </a:prstGeom>
          <a:noFill/>
          <a:ln w="9525">
            <a:noFill/>
            <a:miter lim="800000"/>
            <a:headEnd/>
            <a:tailEnd/>
          </a:ln>
          <a:effectLst/>
        </p:spPr>
      </p:pic>
    </p:spTree>
    <p:custDataLst>
      <p:tags r:id="rId1"/>
    </p:custDataLst>
    <p:extLst>
      <p:ext uri="{BB962C8B-B14F-4D97-AF65-F5344CB8AC3E}">
        <p14:creationId xmlns="" xmlns:p14="http://schemas.microsoft.com/office/powerpoint/2010/main" val="2386571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矩形 3"/>
          <p:cNvSpPr/>
          <p:nvPr/>
        </p:nvSpPr>
        <p:spPr bwMode="auto">
          <a:xfrm>
            <a:off x="0" y="0"/>
            <a:ext cx="9144000" cy="57150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1" hangingPunct="1">
              <a:lnSpc>
                <a:spcPct val="100000"/>
              </a:lnSpc>
              <a:spcBef>
                <a:spcPct val="0"/>
              </a:spcBef>
              <a:spcAft>
                <a:spcPct val="0"/>
              </a:spcAft>
              <a:buClrTx/>
              <a:buSzTx/>
              <a:buFontTx/>
              <a:buNone/>
              <a:tabLst/>
            </a:pPr>
            <a:endParaRPr kumimoji="1" lang="zh-CN" altLang="en-US" sz="2400" b="0" i="0" u="none" strike="noStrike" cap="none" normalizeH="0" baseline="0" smtClean="0">
              <a:ln>
                <a:noFill/>
              </a:ln>
              <a:solidFill>
                <a:schemeClr val="tx1"/>
              </a:solidFill>
              <a:effectLst/>
              <a:latin typeface="Gulim" pitchFamily="34" charset="-127"/>
              <a:ea typeface="Gulim" pitchFamily="34" charset="-127"/>
            </a:endParaRPr>
          </a:p>
        </p:txBody>
      </p:sp>
      <p:sp>
        <p:nvSpPr>
          <p:cNvPr id="5" name="圆角矩形 4"/>
          <p:cNvSpPr/>
          <p:nvPr/>
        </p:nvSpPr>
        <p:spPr>
          <a:xfrm>
            <a:off x="3779913" y="451632"/>
            <a:ext cx="1070401" cy="408623"/>
          </a:xfrm>
          <a:prstGeom prst="roundRect">
            <a:avLst/>
          </a:prstGeom>
          <a:solidFill>
            <a:srgbClr val="FF0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en-US" altLang="zh-CN" b="1" cap="none" spc="0" dirty="0" smtClean="0">
                <a:ln w="12700">
                  <a:solidFill>
                    <a:schemeClr val="bg1"/>
                  </a:solidFill>
                  <a:prstDash val="solid"/>
                </a:ln>
                <a:solidFill>
                  <a:schemeClr val="bg1"/>
                </a:solidFill>
                <a:effectLst>
                  <a:outerShdw blurRad="41275" dist="20320" dir="1800000" algn="tl" rotWithShape="0">
                    <a:srgbClr val="000000">
                      <a:alpha val="40000"/>
                    </a:srgbClr>
                  </a:outerShdw>
                </a:effectLst>
              </a:rPr>
              <a:t>SVO</a:t>
            </a:r>
            <a:r>
              <a:rPr lang="zh-CN" altLang="en-US" cap="none" spc="0" dirty="0" smtClean="0">
                <a:ln w="12700">
                  <a:solidFill>
                    <a:schemeClr val="bg1"/>
                  </a:solidFill>
                  <a:prstDash val="solid"/>
                </a:ln>
                <a:solidFill>
                  <a:schemeClr val="bg1"/>
                </a:solidFill>
              </a:rPr>
              <a:t>结构</a:t>
            </a:r>
            <a:endParaRPr lang="zh-CN" altLang="en-US" cap="none" spc="0" dirty="0">
              <a:ln w="12700">
                <a:solidFill>
                  <a:schemeClr val="bg1"/>
                </a:solidFill>
                <a:prstDash val="solid"/>
              </a:ln>
              <a:solidFill>
                <a:schemeClr val="bg1"/>
              </a:solidFill>
            </a:endParaRPr>
          </a:p>
        </p:txBody>
      </p:sp>
      <p:sp>
        <p:nvSpPr>
          <p:cNvPr id="6" name="圆角矩形 5"/>
          <p:cNvSpPr/>
          <p:nvPr/>
        </p:nvSpPr>
        <p:spPr>
          <a:xfrm>
            <a:off x="444096" y="1371253"/>
            <a:ext cx="1403568" cy="715089"/>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主语（</a:t>
            </a:r>
            <a:r>
              <a:rPr lang="en-US" altLang="zh-CN" cap="none" spc="0" dirty="0" smtClean="0">
                <a:ln w="12700">
                  <a:solidFill>
                    <a:schemeClr val="tx1"/>
                  </a:solidFill>
                  <a:prstDash val="solid"/>
                </a:ln>
                <a:solidFill>
                  <a:sysClr val="windowText" lastClr="000000"/>
                </a:solidFill>
              </a:rPr>
              <a:t>S</a:t>
            </a:r>
            <a:r>
              <a:rPr lang="zh-CN" altLang="en-US" cap="none" spc="0" dirty="0" smtClean="0">
                <a:ln w="12700">
                  <a:solidFill>
                    <a:schemeClr val="tx1"/>
                  </a:solidFill>
                  <a:prstDash val="solid"/>
                </a:ln>
                <a:solidFill>
                  <a:sysClr val="windowText" lastClr="000000"/>
                </a:solidFill>
              </a:rPr>
              <a:t>）</a:t>
            </a:r>
            <a:endParaRPr lang="en-US" altLang="zh-CN" cap="none" spc="0" dirty="0" smtClean="0">
              <a:ln w="12700">
                <a:solidFill>
                  <a:schemeClr val="tx1"/>
                </a:solidFill>
                <a:prstDash val="solid"/>
              </a:ln>
              <a:solidFill>
                <a:sysClr val="windowText" lastClr="000000"/>
              </a:solidFill>
            </a:endParaRPr>
          </a:p>
          <a:p>
            <a:pPr algn="ctr"/>
            <a:r>
              <a:rPr lang="zh-CN" altLang="en-US" dirty="0" smtClean="0">
                <a:ln w="12700">
                  <a:solidFill>
                    <a:schemeClr val="tx1"/>
                  </a:solidFill>
                  <a:prstDash val="solid"/>
                </a:ln>
                <a:solidFill>
                  <a:sysClr val="windowText" lastClr="000000"/>
                </a:solidFill>
              </a:rPr>
              <a:t>（名词性）</a:t>
            </a:r>
            <a:endParaRPr lang="zh-CN" altLang="en-US" cap="none" spc="0" dirty="0">
              <a:ln w="12700">
                <a:solidFill>
                  <a:schemeClr val="tx1"/>
                </a:solidFill>
                <a:prstDash val="solid"/>
              </a:ln>
              <a:solidFill>
                <a:sysClr val="windowText" lastClr="000000"/>
              </a:solidFill>
            </a:endParaRPr>
          </a:p>
        </p:txBody>
      </p:sp>
      <p:sp>
        <p:nvSpPr>
          <p:cNvPr id="7" name="圆角矩形 6"/>
          <p:cNvSpPr/>
          <p:nvPr/>
        </p:nvSpPr>
        <p:spPr>
          <a:xfrm>
            <a:off x="3203849" y="1371253"/>
            <a:ext cx="2090261" cy="715089"/>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谓语（</a:t>
            </a:r>
            <a:r>
              <a:rPr lang="en-US" altLang="zh-CN" cap="none" spc="0" dirty="0" smtClean="0">
                <a:ln w="12700">
                  <a:solidFill>
                    <a:schemeClr val="tx1"/>
                  </a:solidFill>
                  <a:prstDash val="solid"/>
                </a:ln>
                <a:solidFill>
                  <a:sysClr val="windowText" lastClr="000000"/>
                </a:solidFill>
              </a:rPr>
              <a:t>V</a:t>
            </a:r>
            <a:r>
              <a:rPr lang="zh-CN" altLang="en-US" cap="none" spc="0" dirty="0" smtClean="0">
                <a:ln w="12700">
                  <a:solidFill>
                    <a:schemeClr val="tx1"/>
                  </a:solidFill>
                  <a:prstDash val="solid"/>
                </a:ln>
                <a:solidFill>
                  <a:sysClr val="windowText" lastClr="000000"/>
                </a:solidFill>
              </a:rPr>
              <a:t>）</a:t>
            </a:r>
            <a:endParaRPr lang="en-US" altLang="zh-CN" cap="none" spc="0" dirty="0" smtClean="0">
              <a:ln w="12700">
                <a:solidFill>
                  <a:schemeClr val="tx1"/>
                </a:solidFill>
                <a:prstDash val="solid"/>
              </a:ln>
              <a:solidFill>
                <a:sysClr val="windowText" lastClr="000000"/>
              </a:solidFill>
            </a:endParaRPr>
          </a:p>
          <a:p>
            <a:pPr algn="ctr"/>
            <a:r>
              <a:rPr lang="zh-CN" altLang="en-US" dirty="0" smtClean="0">
                <a:ln w="12700">
                  <a:solidFill>
                    <a:schemeClr val="tx1"/>
                  </a:solidFill>
                  <a:prstDash val="solid"/>
                </a:ln>
                <a:solidFill>
                  <a:sysClr val="windowText" lastClr="000000"/>
                </a:solidFill>
              </a:rPr>
              <a:t>（动词、形容词）</a:t>
            </a:r>
            <a:endParaRPr lang="zh-CN" altLang="en-US" cap="none" spc="0" dirty="0">
              <a:ln w="12700">
                <a:solidFill>
                  <a:schemeClr val="tx1"/>
                </a:solidFill>
                <a:prstDash val="solid"/>
              </a:ln>
              <a:solidFill>
                <a:sysClr val="windowText" lastClr="000000"/>
              </a:solidFill>
            </a:endParaRPr>
          </a:p>
        </p:txBody>
      </p:sp>
      <p:sp>
        <p:nvSpPr>
          <p:cNvPr id="8" name="圆角矩形 7"/>
          <p:cNvSpPr/>
          <p:nvPr/>
        </p:nvSpPr>
        <p:spPr>
          <a:xfrm>
            <a:off x="6876257" y="1371253"/>
            <a:ext cx="1403568" cy="715089"/>
          </a:xfrm>
          <a:prstGeom prst="roundRect">
            <a:avLst/>
          </a:prstGeom>
          <a:solidFill>
            <a:srgbClr val="FFC000"/>
          </a:solidFill>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宾语（</a:t>
            </a:r>
            <a:r>
              <a:rPr lang="en-US" altLang="zh-CN" cap="none" spc="0" dirty="0" smtClean="0">
                <a:ln w="12700">
                  <a:solidFill>
                    <a:schemeClr val="tx1"/>
                  </a:solidFill>
                  <a:prstDash val="solid"/>
                </a:ln>
                <a:solidFill>
                  <a:sysClr val="windowText" lastClr="000000"/>
                </a:solidFill>
              </a:rPr>
              <a:t>O</a:t>
            </a:r>
            <a:r>
              <a:rPr lang="zh-CN" altLang="en-US" cap="none" spc="0" dirty="0" smtClean="0">
                <a:ln w="12700">
                  <a:solidFill>
                    <a:schemeClr val="tx1"/>
                  </a:solidFill>
                  <a:prstDash val="solid"/>
                </a:ln>
                <a:solidFill>
                  <a:sysClr val="windowText" lastClr="000000"/>
                </a:solidFill>
              </a:rPr>
              <a:t>）</a:t>
            </a:r>
            <a:endParaRPr lang="en-US" altLang="zh-CN" cap="none" spc="0" dirty="0" smtClean="0">
              <a:ln w="12700">
                <a:solidFill>
                  <a:schemeClr val="tx1"/>
                </a:solidFill>
                <a:prstDash val="solid"/>
              </a:ln>
              <a:solidFill>
                <a:sysClr val="windowText" lastClr="000000"/>
              </a:solidFill>
            </a:endParaRPr>
          </a:p>
          <a:p>
            <a:pPr algn="ctr"/>
            <a:r>
              <a:rPr lang="zh-CN" altLang="en-US" dirty="0" smtClean="0">
                <a:ln w="12700">
                  <a:solidFill>
                    <a:schemeClr val="tx1"/>
                  </a:solidFill>
                  <a:prstDash val="solid"/>
                </a:ln>
                <a:solidFill>
                  <a:sysClr val="windowText" lastClr="000000"/>
                </a:solidFill>
              </a:rPr>
              <a:t>（名词性）</a:t>
            </a:r>
            <a:endParaRPr lang="zh-CN" altLang="en-US" cap="none" spc="0" dirty="0">
              <a:ln w="12700">
                <a:solidFill>
                  <a:schemeClr val="tx1"/>
                </a:solidFill>
                <a:prstDash val="solid"/>
              </a:ln>
              <a:solidFill>
                <a:sysClr val="windowText" lastClr="000000"/>
              </a:solidFill>
            </a:endParaRPr>
          </a:p>
        </p:txBody>
      </p:sp>
      <p:sp>
        <p:nvSpPr>
          <p:cNvPr id="9" name="圆角矩形 8"/>
          <p:cNvSpPr/>
          <p:nvPr/>
        </p:nvSpPr>
        <p:spPr>
          <a:xfrm>
            <a:off x="492548" y="2611872"/>
            <a:ext cx="1377672" cy="408623"/>
          </a:xfrm>
          <a:prstGeom prst="roundRect">
            <a:avLst/>
          </a:prstGeom>
        </p:spPr>
        <p:style>
          <a:lnRef idx="0">
            <a:schemeClr val="accent5"/>
          </a:lnRef>
          <a:fillRef idx="3">
            <a:schemeClr val="accent5"/>
          </a:fillRef>
          <a:effectRef idx="3">
            <a:schemeClr val="accent5"/>
          </a:effectRef>
          <a:fontRef idx="minor">
            <a:schemeClr val="lt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定语修饰语</a:t>
            </a:r>
            <a:endParaRPr lang="zh-CN" altLang="en-US" cap="none" spc="0" dirty="0">
              <a:ln w="12700">
                <a:solidFill>
                  <a:schemeClr val="tx1"/>
                </a:solidFill>
                <a:prstDash val="solid"/>
              </a:ln>
              <a:solidFill>
                <a:sysClr val="windowText" lastClr="000000"/>
              </a:solidFill>
            </a:endParaRPr>
          </a:p>
        </p:txBody>
      </p:sp>
      <p:sp>
        <p:nvSpPr>
          <p:cNvPr id="10" name="圆角矩形 9"/>
          <p:cNvSpPr/>
          <p:nvPr/>
        </p:nvSpPr>
        <p:spPr>
          <a:xfrm>
            <a:off x="3635897" y="2611872"/>
            <a:ext cx="1377672" cy="408623"/>
          </a:xfrm>
          <a:prstGeom prst="roundRect">
            <a:avLst/>
          </a:prstGeom>
        </p:spPr>
        <p:style>
          <a:lnRef idx="0">
            <a:schemeClr val="accent5"/>
          </a:lnRef>
          <a:fillRef idx="3">
            <a:schemeClr val="accent5"/>
          </a:fillRef>
          <a:effectRef idx="3">
            <a:schemeClr val="accent5"/>
          </a:effectRef>
          <a:fontRef idx="minor">
            <a:schemeClr val="lt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状语修饰语</a:t>
            </a:r>
            <a:endParaRPr lang="zh-CN" altLang="en-US" cap="none" spc="0" dirty="0">
              <a:ln w="12700">
                <a:solidFill>
                  <a:schemeClr val="tx1"/>
                </a:solidFill>
                <a:prstDash val="solid"/>
              </a:ln>
              <a:solidFill>
                <a:sysClr val="windowText" lastClr="000000"/>
              </a:solidFill>
            </a:endParaRPr>
          </a:p>
        </p:txBody>
      </p:sp>
      <p:sp>
        <p:nvSpPr>
          <p:cNvPr id="11" name="圆角矩形 10"/>
          <p:cNvSpPr/>
          <p:nvPr/>
        </p:nvSpPr>
        <p:spPr>
          <a:xfrm>
            <a:off x="6948265" y="2611872"/>
            <a:ext cx="1377672" cy="408623"/>
          </a:xfrm>
          <a:prstGeom prst="roundRect">
            <a:avLst/>
          </a:prstGeom>
        </p:spPr>
        <p:style>
          <a:lnRef idx="0">
            <a:schemeClr val="accent5"/>
          </a:lnRef>
          <a:fillRef idx="3">
            <a:schemeClr val="accent5"/>
          </a:fillRef>
          <a:effectRef idx="3">
            <a:schemeClr val="accent5"/>
          </a:effectRef>
          <a:fontRef idx="minor">
            <a:schemeClr val="lt1"/>
          </a:fontRef>
        </p:style>
        <p:txBody>
          <a:bodyPr wrap="none" lIns="91440" tIns="45720" rIns="91440" bIns="45720">
            <a:spAutoFit/>
          </a:bodyPr>
          <a:lstStyle/>
          <a:p>
            <a:pPr algn="ctr"/>
            <a:r>
              <a:rPr lang="zh-CN" altLang="en-US" cap="none" spc="0" dirty="0" smtClean="0">
                <a:ln w="12700">
                  <a:solidFill>
                    <a:schemeClr val="tx1"/>
                  </a:solidFill>
                  <a:prstDash val="solid"/>
                </a:ln>
                <a:solidFill>
                  <a:sysClr val="windowText" lastClr="000000"/>
                </a:solidFill>
              </a:rPr>
              <a:t>定语修饰语</a:t>
            </a:r>
            <a:endParaRPr lang="zh-CN" altLang="en-US" cap="none" spc="0" dirty="0">
              <a:ln w="12700">
                <a:solidFill>
                  <a:schemeClr val="tx1"/>
                </a:solidFill>
                <a:prstDash val="solid"/>
              </a:ln>
              <a:solidFill>
                <a:sysClr val="windowText" lastClr="000000"/>
              </a:solidFill>
            </a:endParaRPr>
          </a:p>
        </p:txBody>
      </p:sp>
      <p:sp>
        <p:nvSpPr>
          <p:cNvPr id="12" name="TextBox 11"/>
          <p:cNvSpPr txBox="1"/>
          <p:nvPr/>
        </p:nvSpPr>
        <p:spPr>
          <a:xfrm>
            <a:off x="179512"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形容词</a:t>
            </a:r>
          </a:p>
        </p:txBody>
      </p:sp>
      <p:sp>
        <p:nvSpPr>
          <p:cNvPr id="13" name="TextBox 12"/>
          <p:cNvSpPr txBox="1"/>
          <p:nvPr/>
        </p:nvSpPr>
        <p:spPr>
          <a:xfrm>
            <a:off x="827584"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非谓语动词</a:t>
            </a:r>
          </a:p>
        </p:txBody>
      </p:sp>
      <p:sp>
        <p:nvSpPr>
          <p:cNvPr id="14" name="TextBox 13"/>
          <p:cNvSpPr txBox="1"/>
          <p:nvPr/>
        </p:nvSpPr>
        <p:spPr>
          <a:xfrm>
            <a:off x="1475656"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介词短语</a:t>
            </a:r>
          </a:p>
        </p:txBody>
      </p:sp>
      <p:sp>
        <p:nvSpPr>
          <p:cNvPr id="15" name="TextBox 14"/>
          <p:cNvSpPr txBox="1"/>
          <p:nvPr/>
        </p:nvSpPr>
        <p:spPr>
          <a:xfrm>
            <a:off x="2123728"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定语从句</a:t>
            </a:r>
          </a:p>
        </p:txBody>
      </p:sp>
      <p:sp>
        <p:nvSpPr>
          <p:cNvPr id="16" name="TextBox 15"/>
          <p:cNvSpPr txBox="1"/>
          <p:nvPr/>
        </p:nvSpPr>
        <p:spPr>
          <a:xfrm>
            <a:off x="3275856"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副词</a:t>
            </a:r>
          </a:p>
        </p:txBody>
      </p:sp>
      <p:sp>
        <p:nvSpPr>
          <p:cNvPr id="17" name="TextBox 16"/>
          <p:cNvSpPr txBox="1"/>
          <p:nvPr/>
        </p:nvSpPr>
        <p:spPr>
          <a:xfrm>
            <a:off x="3923928"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非谓语动词</a:t>
            </a:r>
          </a:p>
        </p:txBody>
      </p:sp>
      <p:sp>
        <p:nvSpPr>
          <p:cNvPr id="18" name="TextBox 17"/>
          <p:cNvSpPr txBox="1"/>
          <p:nvPr/>
        </p:nvSpPr>
        <p:spPr>
          <a:xfrm>
            <a:off x="4572000"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介词短语</a:t>
            </a:r>
          </a:p>
        </p:txBody>
      </p:sp>
      <p:sp>
        <p:nvSpPr>
          <p:cNvPr id="19" name="TextBox 18"/>
          <p:cNvSpPr txBox="1"/>
          <p:nvPr/>
        </p:nvSpPr>
        <p:spPr>
          <a:xfrm>
            <a:off x="5220072"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状语从句</a:t>
            </a:r>
          </a:p>
        </p:txBody>
      </p:sp>
      <p:sp>
        <p:nvSpPr>
          <p:cNvPr id="20" name="TextBox 19"/>
          <p:cNvSpPr txBox="1"/>
          <p:nvPr/>
        </p:nvSpPr>
        <p:spPr>
          <a:xfrm>
            <a:off x="6475442"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形容词</a:t>
            </a:r>
          </a:p>
        </p:txBody>
      </p:sp>
      <p:sp>
        <p:nvSpPr>
          <p:cNvPr id="21" name="TextBox 20"/>
          <p:cNvSpPr txBox="1"/>
          <p:nvPr/>
        </p:nvSpPr>
        <p:spPr>
          <a:xfrm>
            <a:off x="7123514"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非谓语动词</a:t>
            </a:r>
          </a:p>
        </p:txBody>
      </p:sp>
      <p:sp>
        <p:nvSpPr>
          <p:cNvPr id="22" name="TextBox 21"/>
          <p:cNvSpPr txBox="1"/>
          <p:nvPr/>
        </p:nvSpPr>
        <p:spPr>
          <a:xfrm>
            <a:off x="7771586"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介词短语</a:t>
            </a:r>
          </a:p>
        </p:txBody>
      </p:sp>
      <p:sp>
        <p:nvSpPr>
          <p:cNvPr id="23" name="TextBox 22"/>
          <p:cNvSpPr txBox="1"/>
          <p:nvPr/>
        </p:nvSpPr>
        <p:spPr>
          <a:xfrm>
            <a:off x="8419658" y="3517574"/>
            <a:ext cx="544830" cy="1560173"/>
          </a:xfrm>
          <a:prstGeom prst="roundRect">
            <a:avLst/>
          </a:prstGeom>
          <a:solidFill>
            <a:srgbClr val="FFCCCC"/>
          </a:solidFill>
        </p:spPr>
        <p:style>
          <a:lnRef idx="1">
            <a:schemeClr val="dk1"/>
          </a:lnRef>
          <a:fillRef idx="2">
            <a:schemeClr val="dk1"/>
          </a:fillRef>
          <a:effectRef idx="1">
            <a:schemeClr val="dk1"/>
          </a:effectRef>
          <a:fontRef idx="minor">
            <a:schemeClr val="dk1"/>
          </a:fontRef>
        </p:style>
        <p:txBody>
          <a:bodyPr vert="eaVert" wrap="square" rtlCol="0">
            <a:spAutoFit/>
          </a:bodyPr>
          <a:lstStyle/>
          <a:p>
            <a:r>
              <a:rPr lang="zh-CN" altLang="en-US" sz="2000" dirty="0" smtClean="0">
                <a:ln w="12700">
                  <a:solidFill>
                    <a:schemeClr val="tx1"/>
                  </a:solidFill>
                  <a:prstDash val="solid"/>
                </a:ln>
                <a:solidFill>
                  <a:sysClr val="windowText" lastClr="000000"/>
                </a:solidFill>
                <a:latin typeface="+mn-lt"/>
                <a:ea typeface="+mn-ea"/>
              </a:rPr>
              <a:t>定语从句</a:t>
            </a:r>
          </a:p>
        </p:txBody>
      </p:sp>
      <p:cxnSp>
        <p:nvCxnSpPr>
          <p:cNvPr id="25" name="直接连接符 24"/>
          <p:cNvCxnSpPr/>
          <p:nvPr/>
        </p:nvCxnSpPr>
        <p:spPr bwMode="auto">
          <a:xfrm>
            <a:off x="4499992" y="877280"/>
            <a:ext cx="0" cy="48005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6" name="直接连接符 25"/>
          <p:cNvCxnSpPr/>
          <p:nvPr/>
        </p:nvCxnSpPr>
        <p:spPr bwMode="auto">
          <a:xfrm>
            <a:off x="1331640" y="2197427"/>
            <a:ext cx="0" cy="30003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7" name="直接连接符 26"/>
          <p:cNvCxnSpPr/>
          <p:nvPr/>
        </p:nvCxnSpPr>
        <p:spPr bwMode="auto">
          <a:xfrm>
            <a:off x="4499992" y="2257434"/>
            <a:ext cx="0" cy="30003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8" name="直接连接符 27"/>
          <p:cNvCxnSpPr/>
          <p:nvPr/>
        </p:nvCxnSpPr>
        <p:spPr bwMode="auto">
          <a:xfrm>
            <a:off x="7812360" y="2257434"/>
            <a:ext cx="0" cy="300033"/>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9" name="直接连接符 28"/>
          <p:cNvCxnSpPr/>
          <p:nvPr/>
        </p:nvCxnSpPr>
        <p:spPr bwMode="auto">
          <a:xfrm>
            <a:off x="1115616"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0" name="直接连接符 29"/>
          <p:cNvCxnSpPr/>
          <p:nvPr/>
        </p:nvCxnSpPr>
        <p:spPr bwMode="auto">
          <a:xfrm flipH="1">
            <a:off x="467544"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1" name="直接连接符 30"/>
          <p:cNvCxnSpPr/>
          <p:nvPr/>
        </p:nvCxnSpPr>
        <p:spPr bwMode="auto">
          <a:xfrm>
            <a:off x="1763688"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2" name="直接连接符 31"/>
          <p:cNvCxnSpPr/>
          <p:nvPr/>
        </p:nvCxnSpPr>
        <p:spPr bwMode="auto">
          <a:xfrm>
            <a:off x="2195736"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7" name="直接连接符 36"/>
          <p:cNvCxnSpPr/>
          <p:nvPr/>
        </p:nvCxnSpPr>
        <p:spPr bwMode="auto">
          <a:xfrm>
            <a:off x="4139952"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8" name="直接连接符 37"/>
          <p:cNvCxnSpPr/>
          <p:nvPr/>
        </p:nvCxnSpPr>
        <p:spPr bwMode="auto">
          <a:xfrm flipH="1">
            <a:off x="3491880"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9" name="直接连接符 38"/>
          <p:cNvCxnSpPr/>
          <p:nvPr/>
        </p:nvCxnSpPr>
        <p:spPr bwMode="auto">
          <a:xfrm>
            <a:off x="4788024"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0" name="直接连接符 39"/>
          <p:cNvCxnSpPr/>
          <p:nvPr/>
        </p:nvCxnSpPr>
        <p:spPr bwMode="auto">
          <a:xfrm>
            <a:off x="5220072"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1" name="直接连接符 40"/>
          <p:cNvCxnSpPr/>
          <p:nvPr/>
        </p:nvCxnSpPr>
        <p:spPr bwMode="auto">
          <a:xfrm>
            <a:off x="7452320"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2" name="直接连接符 41"/>
          <p:cNvCxnSpPr/>
          <p:nvPr/>
        </p:nvCxnSpPr>
        <p:spPr bwMode="auto">
          <a:xfrm flipH="1">
            <a:off x="6804248"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3" name="直接连接符 42"/>
          <p:cNvCxnSpPr/>
          <p:nvPr/>
        </p:nvCxnSpPr>
        <p:spPr bwMode="auto">
          <a:xfrm>
            <a:off x="8100392" y="3097527"/>
            <a:ext cx="0"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4" name="直接连接符 43"/>
          <p:cNvCxnSpPr/>
          <p:nvPr/>
        </p:nvCxnSpPr>
        <p:spPr bwMode="auto">
          <a:xfrm>
            <a:off x="8532440" y="3097527"/>
            <a:ext cx="216024" cy="36004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5" name="直接连接符 44"/>
          <p:cNvCxnSpPr>
            <a:stCxn id="5" idx="2"/>
          </p:cNvCxnSpPr>
          <p:nvPr/>
        </p:nvCxnSpPr>
        <p:spPr bwMode="auto">
          <a:xfrm rot="5400000">
            <a:off x="2610842" y="-346939"/>
            <a:ext cx="497078" cy="2911466"/>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7" name="直接连接符 46"/>
          <p:cNvCxnSpPr>
            <a:stCxn id="5" idx="2"/>
          </p:cNvCxnSpPr>
          <p:nvPr/>
        </p:nvCxnSpPr>
        <p:spPr bwMode="auto">
          <a:xfrm rot="16200000" flipH="1">
            <a:off x="5815198" y="-639829"/>
            <a:ext cx="497078" cy="3497246"/>
          </a:xfrm>
          <a:prstGeom prst="line">
            <a:avLst/>
          </a:prstGeom>
          <a:solidFill>
            <a:schemeClr val="accent1"/>
          </a:solidFill>
          <a:ln w="22225" cap="flat" cmpd="sng" algn="ctr">
            <a:solidFill>
              <a:schemeClr val="tx1"/>
            </a:solidFill>
            <a:prstDash val="solid"/>
            <a:round/>
            <a:headEnd type="none" w="med" len="med"/>
            <a:tailEnd type="none" w="med" len="med"/>
          </a:ln>
          <a:effectLst/>
        </p:spPr>
      </p:cxnSp>
      <p:sp>
        <p:nvSpPr>
          <p:cNvPr id="51" name="圆角矩形 50"/>
          <p:cNvSpPr/>
          <p:nvPr/>
        </p:nvSpPr>
        <p:spPr>
          <a:xfrm>
            <a:off x="179512" y="211605"/>
            <a:ext cx="1152128" cy="442674"/>
          </a:xfrm>
          <a:prstGeom prst="roundRect">
            <a:avLst/>
          </a:prstGeom>
          <a:solidFill>
            <a:srgbClr val="00CCFF"/>
          </a:solidFill>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r>
              <a:rPr lang="zh-CN" altLang="en-US" sz="2000" b="1" dirty="0" smtClean="0">
                <a:ln>
                  <a:solidFill>
                    <a:srgbClr val="FFFF00"/>
                  </a:solidFill>
                </a:ln>
                <a:solidFill>
                  <a:srgbClr val="FFFF00"/>
                </a:solidFill>
                <a:latin typeface="黑体" pitchFamily="49" charset="-122"/>
                <a:ea typeface="黑体" pitchFamily="49" charset="-122"/>
              </a:rPr>
              <a:t>英 文</a:t>
            </a:r>
            <a:endParaRPr lang="zh-CN" altLang="en-US" sz="2000" b="1" dirty="0">
              <a:ln>
                <a:solidFill>
                  <a:srgbClr val="FFFF00"/>
                </a:solidFill>
              </a:ln>
              <a:solidFill>
                <a:srgbClr val="FFFF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strVal val="#ppt_h"/>
                                          </p:val>
                                        </p:tav>
                                        <p:tav tm="100000">
                                          <p:val>
                                            <p:strVal val="#ppt_h"/>
                                          </p:val>
                                        </p:tav>
                                      </p:tavLst>
                                    </p:anim>
                                  </p:childTnLst>
                                </p:cTn>
                              </p:par>
                              <p:par>
                                <p:cTn id="15" presetID="17" presetClass="entr" presetSubtype="1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strVal val="#ppt_h"/>
                                          </p:val>
                                        </p:tav>
                                        <p:tav tm="100000">
                                          <p:val>
                                            <p:strVal val="#ppt_h"/>
                                          </p:val>
                                        </p:tav>
                                      </p:tavLst>
                                    </p:anim>
                                  </p:childTnLst>
                                </p:cTn>
                              </p:par>
                              <p:par>
                                <p:cTn id="19" presetID="17" presetClass="entr" presetSubtype="1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strVal val="#ppt_h"/>
                                          </p:val>
                                        </p:tav>
                                        <p:tav tm="100000">
                                          <p:val>
                                            <p:strVal val="#ppt_h"/>
                                          </p:val>
                                        </p:tav>
                                      </p:tavLst>
                                    </p:anim>
                                  </p:childTnLst>
                                </p:cTn>
                              </p:par>
                              <p:par>
                                <p:cTn id="23" presetID="17"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childTnLst>
                                </p:cTn>
                              </p:par>
                              <p:par>
                                <p:cTn id="27" presetID="17" presetClass="entr" presetSubtype="1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strVal val="#ppt_h"/>
                                          </p:val>
                                        </p:tav>
                                        <p:tav tm="100000">
                                          <p:val>
                                            <p:strVal val="#ppt_h"/>
                                          </p:val>
                                        </p:tav>
                                      </p:tavLst>
                                    </p:anim>
                                  </p:childTnLst>
                                </p:cTn>
                              </p:par>
                              <p:par>
                                <p:cTn id="31" presetID="17" presetClass="entr" presetSubtype="1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strVal val="#ppt_h"/>
                                          </p:val>
                                        </p:tav>
                                        <p:tav tm="100000">
                                          <p:val>
                                            <p:strVal val="#ppt_h"/>
                                          </p:val>
                                        </p:tav>
                                      </p:tavLst>
                                    </p:anim>
                                  </p:childTnLst>
                                </p:cTn>
                              </p:par>
                              <p:par>
                                <p:cTn id="41" presetID="17" presetClass="entr" presetSubtype="1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strVal val="#ppt_h"/>
                                          </p:val>
                                        </p:tav>
                                        <p:tav tm="100000">
                                          <p:val>
                                            <p:strVal val="#ppt_h"/>
                                          </p:val>
                                        </p:tav>
                                      </p:tavLst>
                                    </p:anim>
                                  </p:childTnLst>
                                </p:cTn>
                              </p:par>
                              <p:par>
                                <p:cTn id="45" presetID="17" presetClass="entr" presetSubtype="1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strVal val="#ppt_h"/>
                                          </p:val>
                                        </p:tav>
                                        <p:tav tm="100000">
                                          <p:val>
                                            <p:strVal val="#ppt_h"/>
                                          </p:val>
                                        </p:tav>
                                      </p:tavLst>
                                    </p:anim>
                                  </p:childTnLst>
                                </p:cTn>
                              </p:par>
                              <p:par>
                                <p:cTn id="49" presetID="17" presetClass="entr" presetSubtype="1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par>
                                <p:cTn id="53" presetID="17" presetClass="entr" presetSubtype="1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strVal val="#ppt_h"/>
                                          </p:val>
                                        </p:tav>
                                        <p:tav tm="100000">
                                          <p:val>
                                            <p:strVal val="#ppt_h"/>
                                          </p:val>
                                        </p:tav>
                                      </p:tavLst>
                                    </p:anim>
                                  </p:childTnLst>
                                </p:cTn>
                              </p:par>
                              <p:par>
                                <p:cTn id="57" presetID="17" presetClass="entr" presetSubtype="1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10" fill="hold" nodeType="click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strVal val="#ppt_h"/>
                                          </p:val>
                                        </p:tav>
                                        <p:tav tm="100000">
                                          <p:val>
                                            <p:strVal val="#ppt_h"/>
                                          </p:val>
                                        </p:tav>
                                      </p:tavLst>
                                    </p:anim>
                                  </p:childTnLst>
                                </p:cTn>
                              </p:par>
                              <p:par>
                                <p:cTn id="67" presetID="17" presetClass="entr" presetSubtype="10"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strVal val="#ppt_h"/>
                                          </p:val>
                                        </p:tav>
                                        <p:tav tm="100000">
                                          <p:val>
                                            <p:strVal val="#ppt_h"/>
                                          </p:val>
                                        </p:tav>
                                      </p:tavLst>
                                    </p:anim>
                                  </p:childTnLst>
                                </p:cTn>
                              </p:par>
                              <p:par>
                                <p:cTn id="71" presetID="17" presetClass="entr" presetSubtype="10"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strVal val="#ppt_h"/>
                                          </p:val>
                                        </p:tav>
                                        <p:tav tm="100000">
                                          <p:val>
                                            <p:strVal val="#ppt_h"/>
                                          </p:val>
                                        </p:tav>
                                      </p:tavLst>
                                    </p:anim>
                                  </p:childTnLst>
                                </p:cTn>
                              </p:par>
                              <p:par>
                                <p:cTn id="75" presetID="17" presetClass="entr" presetSubtype="10"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strVal val="#ppt_h"/>
                                          </p:val>
                                        </p:tav>
                                        <p:tav tm="100000">
                                          <p:val>
                                            <p:strVal val="#ppt_h"/>
                                          </p:val>
                                        </p:tav>
                                      </p:tavLst>
                                    </p:anim>
                                  </p:childTnLst>
                                </p:cTn>
                              </p:par>
                              <p:par>
                                <p:cTn id="79" presetID="17" presetClass="entr" presetSubtype="10" fill="hold"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strVal val="#ppt_h"/>
                                          </p:val>
                                        </p:tav>
                                        <p:tav tm="100000">
                                          <p:val>
                                            <p:strVal val="#ppt_h"/>
                                          </p:val>
                                        </p:tav>
                                      </p:tavLst>
                                    </p:anim>
                                  </p:childTnLst>
                                </p:cTn>
                              </p:par>
                              <p:par>
                                <p:cTn id="83" presetID="17" presetClass="entr" presetSubtype="10"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strVal val="#ppt_h"/>
                                          </p:val>
                                        </p:tav>
                                        <p:tav tm="100000">
                                          <p:val>
                                            <p:strVal val="#ppt_h"/>
                                          </p:val>
                                        </p:tav>
                                      </p:tavLst>
                                    </p:anim>
                                  </p:childTnLst>
                                </p:cTn>
                              </p:par>
                              <p:par>
                                <p:cTn id="87" presetID="17" presetClass="entr" presetSubtype="10" fill="hold"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p:cTn id="89" dur="500" fill="hold"/>
                                        <p:tgtEl>
                                          <p:spTgt spid="32"/>
                                        </p:tgtEl>
                                        <p:attrNameLst>
                                          <p:attrName>ppt_w</p:attrName>
                                        </p:attrNameLst>
                                      </p:cBhvr>
                                      <p:tavLst>
                                        <p:tav tm="0">
                                          <p:val>
                                            <p:fltVal val="0"/>
                                          </p:val>
                                        </p:tav>
                                        <p:tav tm="100000">
                                          <p:val>
                                            <p:strVal val="#ppt_w"/>
                                          </p:val>
                                        </p:tav>
                                      </p:tavLst>
                                    </p:anim>
                                    <p:anim calcmode="lin" valueType="num">
                                      <p:cBhvr>
                                        <p:cTn id="90" dur="500" fill="hold"/>
                                        <p:tgtEl>
                                          <p:spTgt spid="32"/>
                                        </p:tgtEl>
                                        <p:attrNameLst>
                                          <p:attrName>ppt_h</p:attrName>
                                        </p:attrNameLst>
                                      </p:cBhvr>
                                      <p:tavLst>
                                        <p:tav tm="0">
                                          <p:val>
                                            <p:strVal val="#ppt_h"/>
                                          </p:val>
                                        </p:tav>
                                        <p:tav tm="100000">
                                          <p:val>
                                            <p:strVal val="#ppt_h"/>
                                          </p:val>
                                        </p:tav>
                                      </p:tavLst>
                                    </p:anim>
                                  </p:childTnLst>
                                </p:cTn>
                              </p:par>
                              <p:par>
                                <p:cTn id="91" presetID="17" presetClass="entr" presetSubtype="10" fill="hold" grpId="0" nodeType="with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p:cTn id="93" dur="500" fill="hold"/>
                                        <p:tgtEl>
                                          <p:spTgt spid="15"/>
                                        </p:tgtEl>
                                        <p:attrNameLst>
                                          <p:attrName>ppt_w</p:attrName>
                                        </p:attrNameLst>
                                      </p:cBhvr>
                                      <p:tavLst>
                                        <p:tav tm="0">
                                          <p:val>
                                            <p:fltVal val="0"/>
                                          </p:val>
                                        </p:tav>
                                        <p:tav tm="100000">
                                          <p:val>
                                            <p:strVal val="#ppt_w"/>
                                          </p:val>
                                        </p:tav>
                                      </p:tavLst>
                                    </p:anim>
                                    <p:anim calcmode="lin" valueType="num">
                                      <p:cBhvr>
                                        <p:cTn id="94" dur="500" fill="hold"/>
                                        <p:tgtEl>
                                          <p:spTgt spid="15"/>
                                        </p:tgtEl>
                                        <p:attrNameLst>
                                          <p:attrName>ppt_h</p:attrName>
                                        </p:attrNameLst>
                                      </p:cBhvr>
                                      <p:tavLst>
                                        <p:tav tm="0">
                                          <p:val>
                                            <p:strVal val="#ppt_h"/>
                                          </p:val>
                                        </p:tav>
                                        <p:tav tm="100000">
                                          <p:val>
                                            <p:strVal val="#ppt_h"/>
                                          </p:val>
                                        </p:tav>
                                      </p:tavLst>
                                    </p:anim>
                                  </p:childTnLst>
                                </p:cTn>
                              </p:par>
                              <p:par>
                                <p:cTn id="95" presetID="17" presetClass="entr" presetSubtype="10"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500" fill="hold"/>
                                        <p:tgtEl>
                                          <p:spTgt spid="38"/>
                                        </p:tgtEl>
                                        <p:attrNameLst>
                                          <p:attrName>ppt_w</p:attrName>
                                        </p:attrNameLst>
                                      </p:cBhvr>
                                      <p:tavLst>
                                        <p:tav tm="0">
                                          <p:val>
                                            <p:fltVal val="0"/>
                                          </p:val>
                                        </p:tav>
                                        <p:tav tm="100000">
                                          <p:val>
                                            <p:strVal val="#ppt_w"/>
                                          </p:val>
                                        </p:tav>
                                      </p:tavLst>
                                    </p:anim>
                                    <p:anim calcmode="lin" valueType="num">
                                      <p:cBhvr>
                                        <p:cTn id="98" dur="500" fill="hold"/>
                                        <p:tgtEl>
                                          <p:spTgt spid="38"/>
                                        </p:tgtEl>
                                        <p:attrNameLst>
                                          <p:attrName>ppt_h</p:attrName>
                                        </p:attrNameLst>
                                      </p:cBhvr>
                                      <p:tavLst>
                                        <p:tav tm="0">
                                          <p:val>
                                            <p:strVal val="#ppt_h"/>
                                          </p:val>
                                        </p:tav>
                                        <p:tav tm="100000">
                                          <p:val>
                                            <p:strVal val="#ppt_h"/>
                                          </p:val>
                                        </p:tav>
                                      </p:tavLst>
                                    </p:anim>
                                  </p:childTnLst>
                                </p:cTn>
                              </p:par>
                              <p:par>
                                <p:cTn id="99" presetID="17" presetClass="entr" presetSubtype="10"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 calcmode="lin" valueType="num">
                                      <p:cBhvr>
                                        <p:cTn id="101" dur="500" fill="hold"/>
                                        <p:tgtEl>
                                          <p:spTgt spid="16"/>
                                        </p:tgtEl>
                                        <p:attrNameLst>
                                          <p:attrName>ppt_w</p:attrName>
                                        </p:attrNameLst>
                                      </p:cBhvr>
                                      <p:tavLst>
                                        <p:tav tm="0">
                                          <p:val>
                                            <p:fltVal val="0"/>
                                          </p:val>
                                        </p:tav>
                                        <p:tav tm="100000">
                                          <p:val>
                                            <p:strVal val="#ppt_w"/>
                                          </p:val>
                                        </p:tav>
                                      </p:tavLst>
                                    </p:anim>
                                    <p:anim calcmode="lin" valueType="num">
                                      <p:cBhvr>
                                        <p:cTn id="102" dur="500" fill="hold"/>
                                        <p:tgtEl>
                                          <p:spTgt spid="16"/>
                                        </p:tgtEl>
                                        <p:attrNameLst>
                                          <p:attrName>ppt_h</p:attrName>
                                        </p:attrNameLst>
                                      </p:cBhvr>
                                      <p:tavLst>
                                        <p:tav tm="0">
                                          <p:val>
                                            <p:strVal val="#ppt_h"/>
                                          </p:val>
                                        </p:tav>
                                        <p:tav tm="100000">
                                          <p:val>
                                            <p:strVal val="#ppt_h"/>
                                          </p:val>
                                        </p:tav>
                                      </p:tavLst>
                                    </p:anim>
                                  </p:childTnLst>
                                </p:cTn>
                              </p:par>
                              <p:par>
                                <p:cTn id="103" presetID="17" presetClass="entr" presetSubtype="10" fill="hold" nodeType="withEffect">
                                  <p:stCondLst>
                                    <p:cond delay="0"/>
                                  </p:stCondLst>
                                  <p:childTnLst>
                                    <p:set>
                                      <p:cBhvr>
                                        <p:cTn id="104" dur="1" fill="hold">
                                          <p:stCondLst>
                                            <p:cond delay="0"/>
                                          </p:stCondLst>
                                        </p:cTn>
                                        <p:tgtEl>
                                          <p:spTgt spid="37"/>
                                        </p:tgtEl>
                                        <p:attrNameLst>
                                          <p:attrName>style.visibility</p:attrName>
                                        </p:attrNameLst>
                                      </p:cBhvr>
                                      <p:to>
                                        <p:strVal val="visible"/>
                                      </p:to>
                                    </p:set>
                                    <p:anim calcmode="lin" valueType="num">
                                      <p:cBhvr>
                                        <p:cTn id="105" dur="500" fill="hold"/>
                                        <p:tgtEl>
                                          <p:spTgt spid="37"/>
                                        </p:tgtEl>
                                        <p:attrNameLst>
                                          <p:attrName>ppt_w</p:attrName>
                                        </p:attrNameLst>
                                      </p:cBhvr>
                                      <p:tavLst>
                                        <p:tav tm="0">
                                          <p:val>
                                            <p:fltVal val="0"/>
                                          </p:val>
                                        </p:tav>
                                        <p:tav tm="100000">
                                          <p:val>
                                            <p:strVal val="#ppt_w"/>
                                          </p:val>
                                        </p:tav>
                                      </p:tavLst>
                                    </p:anim>
                                    <p:anim calcmode="lin" valueType="num">
                                      <p:cBhvr>
                                        <p:cTn id="106" dur="500" fill="hold"/>
                                        <p:tgtEl>
                                          <p:spTgt spid="37"/>
                                        </p:tgtEl>
                                        <p:attrNameLst>
                                          <p:attrName>ppt_h</p:attrName>
                                        </p:attrNameLst>
                                      </p:cBhvr>
                                      <p:tavLst>
                                        <p:tav tm="0">
                                          <p:val>
                                            <p:strVal val="#ppt_h"/>
                                          </p:val>
                                        </p:tav>
                                        <p:tav tm="100000">
                                          <p:val>
                                            <p:strVal val="#ppt_h"/>
                                          </p:val>
                                        </p:tav>
                                      </p:tavLst>
                                    </p:anim>
                                  </p:childTnLst>
                                </p:cTn>
                              </p:par>
                              <p:par>
                                <p:cTn id="107" presetID="17" presetClass="entr" presetSubtype="10"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p:cTn id="109" dur="500" fill="hold"/>
                                        <p:tgtEl>
                                          <p:spTgt spid="17"/>
                                        </p:tgtEl>
                                        <p:attrNameLst>
                                          <p:attrName>ppt_w</p:attrName>
                                        </p:attrNameLst>
                                      </p:cBhvr>
                                      <p:tavLst>
                                        <p:tav tm="0">
                                          <p:val>
                                            <p:fltVal val="0"/>
                                          </p:val>
                                        </p:tav>
                                        <p:tav tm="100000">
                                          <p:val>
                                            <p:strVal val="#ppt_w"/>
                                          </p:val>
                                        </p:tav>
                                      </p:tavLst>
                                    </p:anim>
                                    <p:anim calcmode="lin" valueType="num">
                                      <p:cBhvr>
                                        <p:cTn id="110" dur="500" fill="hold"/>
                                        <p:tgtEl>
                                          <p:spTgt spid="17"/>
                                        </p:tgtEl>
                                        <p:attrNameLst>
                                          <p:attrName>ppt_h</p:attrName>
                                        </p:attrNameLst>
                                      </p:cBhvr>
                                      <p:tavLst>
                                        <p:tav tm="0">
                                          <p:val>
                                            <p:strVal val="#ppt_h"/>
                                          </p:val>
                                        </p:tav>
                                        <p:tav tm="100000">
                                          <p:val>
                                            <p:strVal val="#ppt_h"/>
                                          </p:val>
                                        </p:tav>
                                      </p:tavLst>
                                    </p:anim>
                                  </p:childTnLst>
                                </p:cTn>
                              </p:par>
                              <p:par>
                                <p:cTn id="111" presetID="17" presetClass="entr" presetSubtype="10" fill="hold" nodeType="withEffect">
                                  <p:stCondLst>
                                    <p:cond delay="0"/>
                                  </p:stCondLst>
                                  <p:childTnLst>
                                    <p:set>
                                      <p:cBhvr>
                                        <p:cTn id="112" dur="1" fill="hold">
                                          <p:stCondLst>
                                            <p:cond delay="0"/>
                                          </p:stCondLst>
                                        </p:cTn>
                                        <p:tgtEl>
                                          <p:spTgt spid="39"/>
                                        </p:tgtEl>
                                        <p:attrNameLst>
                                          <p:attrName>style.visibility</p:attrName>
                                        </p:attrNameLst>
                                      </p:cBhvr>
                                      <p:to>
                                        <p:strVal val="visible"/>
                                      </p:to>
                                    </p:set>
                                    <p:anim calcmode="lin" valueType="num">
                                      <p:cBhvr>
                                        <p:cTn id="113" dur="500" fill="hold"/>
                                        <p:tgtEl>
                                          <p:spTgt spid="39"/>
                                        </p:tgtEl>
                                        <p:attrNameLst>
                                          <p:attrName>ppt_w</p:attrName>
                                        </p:attrNameLst>
                                      </p:cBhvr>
                                      <p:tavLst>
                                        <p:tav tm="0">
                                          <p:val>
                                            <p:fltVal val="0"/>
                                          </p:val>
                                        </p:tav>
                                        <p:tav tm="100000">
                                          <p:val>
                                            <p:strVal val="#ppt_w"/>
                                          </p:val>
                                        </p:tav>
                                      </p:tavLst>
                                    </p:anim>
                                    <p:anim calcmode="lin" valueType="num">
                                      <p:cBhvr>
                                        <p:cTn id="114" dur="500" fill="hold"/>
                                        <p:tgtEl>
                                          <p:spTgt spid="39"/>
                                        </p:tgtEl>
                                        <p:attrNameLst>
                                          <p:attrName>ppt_h</p:attrName>
                                        </p:attrNameLst>
                                      </p:cBhvr>
                                      <p:tavLst>
                                        <p:tav tm="0">
                                          <p:val>
                                            <p:strVal val="#ppt_h"/>
                                          </p:val>
                                        </p:tav>
                                        <p:tav tm="100000">
                                          <p:val>
                                            <p:strVal val="#ppt_h"/>
                                          </p:val>
                                        </p:tav>
                                      </p:tavLst>
                                    </p:anim>
                                  </p:childTnLst>
                                </p:cTn>
                              </p:par>
                              <p:par>
                                <p:cTn id="115" presetID="17" presetClass="entr" presetSubtype="10" fill="hold" grpId="0" nodeType="with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500" fill="hold"/>
                                        <p:tgtEl>
                                          <p:spTgt spid="18"/>
                                        </p:tgtEl>
                                        <p:attrNameLst>
                                          <p:attrName>ppt_w</p:attrName>
                                        </p:attrNameLst>
                                      </p:cBhvr>
                                      <p:tavLst>
                                        <p:tav tm="0">
                                          <p:val>
                                            <p:fltVal val="0"/>
                                          </p:val>
                                        </p:tav>
                                        <p:tav tm="100000">
                                          <p:val>
                                            <p:strVal val="#ppt_w"/>
                                          </p:val>
                                        </p:tav>
                                      </p:tavLst>
                                    </p:anim>
                                    <p:anim calcmode="lin" valueType="num">
                                      <p:cBhvr>
                                        <p:cTn id="118" dur="500" fill="hold"/>
                                        <p:tgtEl>
                                          <p:spTgt spid="18"/>
                                        </p:tgtEl>
                                        <p:attrNameLst>
                                          <p:attrName>ppt_h</p:attrName>
                                        </p:attrNameLst>
                                      </p:cBhvr>
                                      <p:tavLst>
                                        <p:tav tm="0">
                                          <p:val>
                                            <p:strVal val="#ppt_h"/>
                                          </p:val>
                                        </p:tav>
                                        <p:tav tm="100000">
                                          <p:val>
                                            <p:strVal val="#ppt_h"/>
                                          </p:val>
                                        </p:tav>
                                      </p:tavLst>
                                    </p:anim>
                                  </p:childTnLst>
                                </p:cTn>
                              </p:par>
                              <p:par>
                                <p:cTn id="119" presetID="17" presetClass="entr" presetSubtype="10" fill="hold" nodeType="withEffect">
                                  <p:stCondLst>
                                    <p:cond delay="0"/>
                                  </p:stCondLst>
                                  <p:childTnLst>
                                    <p:set>
                                      <p:cBhvr>
                                        <p:cTn id="120" dur="1" fill="hold">
                                          <p:stCondLst>
                                            <p:cond delay="0"/>
                                          </p:stCondLst>
                                        </p:cTn>
                                        <p:tgtEl>
                                          <p:spTgt spid="40"/>
                                        </p:tgtEl>
                                        <p:attrNameLst>
                                          <p:attrName>style.visibility</p:attrName>
                                        </p:attrNameLst>
                                      </p:cBhvr>
                                      <p:to>
                                        <p:strVal val="visible"/>
                                      </p:to>
                                    </p:set>
                                    <p:anim calcmode="lin" valueType="num">
                                      <p:cBhvr>
                                        <p:cTn id="121" dur="500" fill="hold"/>
                                        <p:tgtEl>
                                          <p:spTgt spid="40"/>
                                        </p:tgtEl>
                                        <p:attrNameLst>
                                          <p:attrName>ppt_w</p:attrName>
                                        </p:attrNameLst>
                                      </p:cBhvr>
                                      <p:tavLst>
                                        <p:tav tm="0">
                                          <p:val>
                                            <p:fltVal val="0"/>
                                          </p:val>
                                        </p:tav>
                                        <p:tav tm="100000">
                                          <p:val>
                                            <p:strVal val="#ppt_w"/>
                                          </p:val>
                                        </p:tav>
                                      </p:tavLst>
                                    </p:anim>
                                    <p:anim calcmode="lin" valueType="num">
                                      <p:cBhvr>
                                        <p:cTn id="122" dur="500" fill="hold"/>
                                        <p:tgtEl>
                                          <p:spTgt spid="40"/>
                                        </p:tgtEl>
                                        <p:attrNameLst>
                                          <p:attrName>ppt_h</p:attrName>
                                        </p:attrNameLst>
                                      </p:cBhvr>
                                      <p:tavLst>
                                        <p:tav tm="0">
                                          <p:val>
                                            <p:strVal val="#ppt_h"/>
                                          </p:val>
                                        </p:tav>
                                        <p:tav tm="100000">
                                          <p:val>
                                            <p:strVal val="#ppt_h"/>
                                          </p:val>
                                        </p:tav>
                                      </p:tavLst>
                                    </p:anim>
                                  </p:childTnLst>
                                </p:cTn>
                              </p:par>
                              <p:par>
                                <p:cTn id="123" presetID="17" presetClass="entr" presetSubtype="10" fill="hold" grpId="0" nodeType="withEffect">
                                  <p:stCondLst>
                                    <p:cond delay="0"/>
                                  </p:stCondLst>
                                  <p:childTnLst>
                                    <p:set>
                                      <p:cBhvr>
                                        <p:cTn id="124" dur="1" fill="hold">
                                          <p:stCondLst>
                                            <p:cond delay="0"/>
                                          </p:stCondLst>
                                        </p:cTn>
                                        <p:tgtEl>
                                          <p:spTgt spid="19"/>
                                        </p:tgtEl>
                                        <p:attrNameLst>
                                          <p:attrName>style.visibility</p:attrName>
                                        </p:attrNameLst>
                                      </p:cBhvr>
                                      <p:to>
                                        <p:strVal val="visible"/>
                                      </p:to>
                                    </p:set>
                                    <p:anim calcmode="lin" valueType="num">
                                      <p:cBhvr>
                                        <p:cTn id="125" dur="500" fill="hold"/>
                                        <p:tgtEl>
                                          <p:spTgt spid="19"/>
                                        </p:tgtEl>
                                        <p:attrNameLst>
                                          <p:attrName>ppt_w</p:attrName>
                                        </p:attrNameLst>
                                      </p:cBhvr>
                                      <p:tavLst>
                                        <p:tav tm="0">
                                          <p:val>
                                            <p:fltVal val="0"/>
                                          </p:val>
                                        </p:tav>
                                        <p:tav tm="100000">
                                          <p:val>
                                            <p:strVal val="#ppt_w"/>
                                          </p:val>
                                        </p:tav>
                                      </p:tavLst>
                                    </p:anim>
                                    <p:anim calcmode="lin" valueType="num">
                                      <p:cBhvr>
                                        <p:cTn id="126" dur="500" fill="hold"/>
                                        <p:tgtEl>
                                          <p:spTgt spid="19"/>
                                        </p:tgtEl>
                                        <p:attrNameLst>
                                          <p:attrName>ppt_h</p:attrName>
                                        </p:attrNameLst>
                                      </p:cBhvr>
                                      <p:tavLst>
                                        <p:tav tm="0">
                                          <p:val>
                                            <p:strVal val="#ppt_h"/>
                                          </p:val>
                                        </p:tav>
                                        <p:tav tm="100000">
                                          <p:val>
                                            <p:strVal val="#ppt_h"/>
                                          </p:val>
                                        </p:tav>
                                      </p:tavLst>
                                    </p:anim>
                                  </p:childTnLst>
                                </p:cTn>
                              </p:par>
                              <p:par>
                                <p:cTn id="127" presetID="17" presetClass="entr" presetSubtype="10" fill="hold" nodeType="with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500" fill="hold"/>
                                        <p:tgtEl>
                                          <p:spTgt spid="42"/>
                                        </p:tgtEl>
                                        <p:attrNameLst>
                                          <p:attrName>ppt_w</p:attrName>
                                        </p:attrNameLst>
                                      </p:cBhvr>
                                      <p:tavLst>
                                        <p:tav tm="0">
                                          <p:val>
                                            <p:fltVal val="0"/>
                                          </p:val>
                                        </p:tav>
                                        <p:tav tm="100000">
                                          <p:val>
                                            <p:strVal val="#ppt_w"/>
                                          </p:val>
                                        </p:tav>
                                      </p:tavLst>
                                    </p:anim>
                                    <p:anim calcmode="lin" valueType="num">
                                      <p:cBhvr>
                                        <p:cTn id="130" dur="500" fill="hold"/>
                                        <p:tgtEl>
                                          <p:spTgt spid="42"/>
                                        </p:tgtEl>
                                        <p:attrNameLst>
                                          <p:attrName>ppt_h</p:attrName>
                                        </p:attrNameLst>
                                      </p:cBhvr>
                                      <p:tavLst>
                                        <p:tav tm="0">
                                          <p:val>
                                            <p:strVal val="#ppt_h"/>
                                          </p:val>
                                        </p:tav>
                                        <p:tav tm="100000">
                                          <p:val>
                                            <p:strVal val="#ppt_h"/>
                                          </p:val>
                                        </p:tav>
                                      </p:tavLst>
                                    </p:anim>
                                  </p:childTnLst>
                                </p:cTn>
                              </p:par>
                              <p:par>
                                <p:cTn id="131" presetID="17" presetClass="entr" presetSubtype="10" fill="hold" grpId="0" nodeType="withEffect">
                                  <p:stCondLst>
                                    <p:cond delay="0"/>
                                  </p:stCondLst>
                                  <p:childTnLst>
                                    <p:set>
                                      <p:cBhvr>
                                        <p:cTn id="132" dur="1" fill="hold">
                                          <p:stCondLst>
                                            <p:cond delay="0"/>
                                          </p:stCondLst>
                                        </p:cTn>
                                        <p:tgtEl>
                                          <p:spTgt spid="20"/>
                                        </p:tgtEl>
                                        <p:attrNameLst>
                                          <p:attrName>style.visibility</p:attrName>
                                        </p:attrNameLst>
                                      </p:cBhvr>
                                      <p:to>
                                        <p:strVal val="visible"/>
                                      </p:to>
                                    </p:set>
                                    <p:anim calcmode="lin" valueType="num">
                                      <p:cBhvr>
                                        <p:cTn id="133" dur="500" fill="hold"/>
                                        <p:tgtEl>
                                          <p:spTgt spid="20"/>
                                        </p:tgtEl>
                                        <p:attrNameLst>
                                          <p:attrName>ppt_w</p:attrName>
                                        </p:attrNameLst>
                                      </p:cBhvr>
                                      <p:tavLst>
                                        <p:tav tm="0">
                                          <p:val>
                                            <p:fltVal val="0"/>
                                          </p:val>
                                        </p:tav>
                                        <p:tav tm="100000">
                                          <p:val>
                                            <p:strVal val="#ppt_w"/>
                                          </p:val>
                                        </p:tav>
                                      </p:tavLst>
                                    </p:anim>
                                    <p:anim calcmode="lin" valueType="num">
                                      <p:cBhvr>
                                        <p:cTn id="134" dur="500" fill="hold"/>
                                        <p:tgtEl>
                                          <p:spTgt spid="20"/>
                                        </p:tgtEl>
                                        <p:attrNameLst>
                                          <p:attrName>ppt_h</p:attrName>
                                        </p:attrNameLst>
                                      </p:cBhvr>
                                      <p:tavLst>
                                        <p:tav tm="0">
                                          <p:val>
                                            <p:strVal val="#ppt_h"/>
                                          </p:val>
                                        </p:tav>
                                        <p:tav tm="100000">
                                          <p:val>
                                            <p:strVal val="#ppt_h"/>
                                          </p:val>
                                        </p:tav>
                                      </p:tavLst>
                                    </p:anim>
                                  </p:childTnLst>
                                </p:cTn>
                              </p:par>
                              <p:par>
                                <p:cTn id="135" presetID="17" presetClass="entr" presetSubtype="10" fill="hold" nodeType="withEffect">
                                  <p:stCondLst>
                                    <p:cond delay="0"/>
                                  </p:stCondLst>
                                  <p:childTnLst>
                                    <p:set>
                                      <p:cBhvr>
                                        <p:cTn id="136" dur="1" fill="hold">
                                          <p:stCondLst>
                                            <p:cond delay="0"/>
                                          </p:stCondLst>
                                        </p:cTn>
                                        <p:tgtEl>
                                          <p:spTgt spid="41"/>
                                        </p:tgtEl>
                                        <p:attrNameLst>
                                          <p:attrName>style.visibility</p:attrName>
                                        </p:attrNameLst>
                                      </p:cBhvr>
                                      <p:to>
                                        <p:strVal val="visible"/>
                                      </p:to>
                                    </p:set>
                                    <p:anim calcmode="lin" valueType="num">
                                      <p:cBhvr>
                                        <p:cTn id="137" dur="500" fill="hold"/>
                                        <p:tgtEl>
                                          <p:spTgt spid="41"/>
                                        </p:tgtEl>
                                        <p:attrNameLst>
                                          <p:attrName>ppt_w</p:attrName>
                                        </p:attrNameLst>
                                      </p:cBhvr>
                                      <p:tavLst>
                                        <p:tav tm="0">
                                          <p:val>
                                            <p:fltVal val="0"/>
                                          </p:val>
                                        </p:tav>
                                        <p:tav tm="100000">
                                          <p:val>
                                            <p:strVal val="#ppt_w"/>
                                          </p:val>
                                        </p:tav>
                                      </p:tavLst>
                                    </p:anim>
                                    <p:anim calcmode="lin" valueType="num">
                                      <p:cBhvr>
                                        <p:cTn id="138" dur="500" fill="hold"/>
                                        <p:tgtEl>
                                          <p:spTgt spid="41"/>
                                        </p:tgtEl>
                                        <p:attrNameLst>
                                          <p:attrName>ppt_h</p:attrName>
                                        </p:attrNameLst>
                                      </p:cBhvr>
                                      <p:tavLst>
                                        <p:tav tm="0">
                                          <p:val>
                                            <p:strVal val="#ppt_h"/>
                                          </p:val>
                                        </p:tav>
                                        <p:tav tm="100000">
                                          <p:val>
                                            <p:strVal val="#ppt_h"/>
                                          </p:val>
                                        </p:tav>
                                      </p:tavLst>
                                    </p:anim>
                                  </p:childTnLst>
                                </p:cTn>
                              </p:par>
                              <p:par>
                                <p:cTn id="139" presetID="17" presetClass="entr" presetSubtype="10" fill="hold" grpId="0" nodeType="withEffect">
                                  <p:stCondLst>
                                    <p:cond delay="0"/>
                                  </p:stCondLst>
                                  <p:childTnLst>
                                    <p:set>
                                      <p:cBhvr>
                                        <p:cTn id="140" dur="1" fill="hold">
                                          <p:stCondLst>
                                            <p:cond delay="0"/>
                                          </p:stCondLst>
                                        </p:cTn>
                                        <p:tgtEl>
                                          <p:spTgt spid="21"/>
                                        </p:tgtEl>
                                        <p:attrNameLst>
                                          <p:attrName>style.visibility</p:attrName>
                                        </p:attrNameLst>
                                      </p:cBhvr>
                                      <p:to>
                                        <p:strVal val="visible"/>
                                      </p:to>
                                    </p:set>
                                    <p:anim calcmode="lin" valueType="num">
                                      <p:cBhvr>
                                        <p:cTn id="141" dur="500" fill="hold"/>
                                        <p:tgtEl>
                                          <p:spTgt spid="21"/>
                                        </p:tgtEl>
                                        <p:attrNameLst>
                                          <p:attrName>ppt_w</p:attrName>
                                        </p:attrNameLst>
                                      </p:cBhvr>
                                      <p:tavLst>
                                        <p:tav tm="0">
                                          <p:val>
                                            <p:fltVal val="0"/>
                                          </p:val>
                                        </p:tav>
                                        <p:tav tm="100000">
                                          <p:val>
                                            <p:strVal val="#ppt_w"/>
                                          </p:val>
                                        </p:tav>
                                      </p:tavLst>
                                    </p:anim>
                                    <p:anim calcmode="lin" valueType="num">
                                      <p:cBhvr>
                                        <p:cTn id="142" dur="500" fill="hold"/>
                                        <p:tgtEl>
                                          <p:spTgt spid="21"/>
                                        </p:tgtEl>
                                        <p:attrNameLst>
                                          <p:attrName>ppt_h</p:attrName>
                                        </p:attrNameLst>
                                      </p:cBhvr>
                                      <p:tavLst>
                                        <p:tav tm="0">
                                          <p:val>
                                            <p:strVal val="#ppt_h"/>
                                          </p:val>
                                        </p:tav>
                                        <p:tav tm="100000">
                                          <p:val>
                                            <p:strVal val="#ppt_h"/>
                                          </p:val>
                                        </p:tav>
                                      </p:tavLst>
                                    </p:anim>
                                  </p:childTnLst>
                                </p:cTn>
                              </p:par>
                              <p:par>
                                <p:cTn id="143" presetID="17" presetClass="entr" presetSubtype="10" fill="hold" nodeType="withEffect">
                                  <p:stCondLst>
                                    <p:cond delay="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500" fill="hold"/>
                                        <p:tgtEl>
                                          <p:spTgt spid="43"/>
                                        </p:tgtEl>
                                        <p:attrNameLst>
                                          <p:attrName>ppt_w</p:attrName>
                                        </p:attrNameLst>
                                      </p:cBhvr>
                                      <p:tavLst>
                                        <p:tav tm="0">
                                          <p:val>
                                            <p:fltVal val="0"/>
                                          </p:val>
                                        </p:tav>
                                        <p:tav tm="100000">
                                          <p:val>
                                            <p:strVal val="#ppt_w"/>
                                          </p:val>
                                        </p:tav>
                                      </p:tavLst>
                                    </p:anim>
                                    <p:anim calcmode="lin" valueType="num">
                                      <p:cBhvr>
                                        <p:cTn id="146" dur="500" fill="hold"/>
                                        <p:tgtEl>
                                          <p:spTgt spid="43"/>
                                        </p:tgtEl>
                                        <p:attrNameLst>
                                          <p:attrName>ppt_h</p:attrName>
                                        </p:attrNameLst>
                                      </p:cBhvr>
                                      <p:tavLst>
                                        <p:tav tm="0">
                                          <p:val>
                                            <p:strVal val="#ppt_h"/>
                                          </p:val>
                                        </p:tav>
                                        <p:tav tm="100000">
                                          <p:val>
                                            <p:strVal val="#ppt_h"/>
                                          </p:val>
                                        </p:tav>
                                      </p:tavLst>
                                    </p:anim>
                                  </p:childTnLst>
                                </p:cTn>
                              </p:par>
                              <p:par>
                                <p:cTn id="147" presetID="17" presetClass="entr" presetSubtype="10" fill="hold" grpId="0" nodeType="withEffect">
                                  <p:stCondLst>
                                    <p:cond delay="0"/>
                                  </p:stCondLst>
                                  <p:childTnLst>
                                    <p:set>
                                      <p:cBhvr>
                                        <p:cTn id="148" dur="1" fill="hold">
                                          <p:stCondLst>
                                            <p:cond delay="0"/>
                                          </p:stCondLst>
                                        </p:cTn>
                                        <p:tgtEl>
                                          <p:spTgt spid="22"/>
                                        </p:tgtEl>
                                        <p:attrNameLst>
                                          <p:attrName>style.visibility</p:attrName>
                                        </p:attrNameLst>
                                      </p:cBhvr>
                                      <p:to>
                                        <p:strVal val="visible"/>
                                      </p:to>
                                    </p:set>
                                    <p:anim calcmode="lin" valueType="num">
                                      <p:cBhvr>
                                        <p:cTn id="149" dur="500" fill="hold"/>
                                        <p:tgtEl>
                                          <p:spTgt spid="22"/>
                                        </p:tgtEl>
                                        <p:attrNameLst>
                                          <p:attrName>ppt_w</p:attrName>
                                        </p:attrNameLst>
                                      </p:cBhvr>
                                      <p:tavLst>
                                        <p:tav tm="0">
                                          <p:val>
                                            <p:fltVal val="0"/>
                                          </p:val>
                                        </p:tav>
                                        <p:tav tm="100000">
                                          <p:val>
                                            <p:strVal val="#ppt_w"/>
                                          </p:val>
                                        </p:tav>
                                      </p:tavLst>
                                    </p:anim>
                                    <p:anim calcmode="lin" valueType="num">
                                      <p:cBhvr>
                                        <p:cTn id="150" dur="500" fill="hold"/>
                                        <p:tgtEl>
                                          <p:spTgt spid="22"/>
                                        </p:tgtEl>
                                        <p:attrNameLst>
                                          <p:attrName>ppt_h</p:attrName>
                                        </p:attrNameLst>
                                      </p:cBhvr>
                                      <p:tavLst>
                                        <p:tav tm="0">
                                          <p:val>
                                            <p:strVal val="#ppt_h"/>
                                          </p:val>
                                        </p:tav>
                                        <p:tav tm="100000">
                                          <p:val>
                                            <p:strVal val="#ppt_h"/>
                                          </p:val>
                                        </p:tav>
                                      </p:tavLst>
                                    </p:anim>
                                  </p:childTnLst>
                                </p:cTn>
                              </p:par>
                              <p:par>
                                <p:cTn id="151" presetID="17" presetClass="entr" presetSubtype="10" fill="hold" nodeType="withEffect">
                                  <p:stCondLst>
                                    <p:cond delay="0"/>
                                  </p:stCondLst>
                                  <p:childTnLst>
                                    <p:set>
                                      <p:cBhvr>
                                        <p:cTn id="152" dur="1" fill="hold">
                                          <p:stCondLst>
                                            <p:cond delay="0"/>
                                          </p:stCondLst>
                                        </p:cTn>
                                        <p:tgtEl>
                                          <p:spTgt spid="44"/>
                                        </p:tgtEl>
                                        <p:attrNameLst>
                                          <p:attrName>style.visibility</p:attrName>
                                        </p:attrNameLst>
                                      </p:cBhvr>
                                      <p:to>
                                        <p:strVal val="visible"/>
                                      </p:to>
                                    </p:set>
                                    <p:anim calcmode="lin" valueType="num">
                                      <p:cBhvr>
                                        <p:cTn id="153" dur="500" fill="hold"/>
                                        <p:tgtEl>
                                          <p:spTgt spid="44"/>
                                        </p:tgtEl>
                                        <p:attrNameLst>
                                          <p:attrName>ppt_w</p:attrName>
                                        </p:attrNameLst>
                                      </p:cBhvr>
                                      <p:tavLst>
                                        <p:tav tm="0">
                                          <p:val>
                                            <p:fltVal val="0"/>
                                          </p:val>
                                        </p:tav>
                                        <p:tav tm="100000">
                                          <p:val>
                                            <p:strVal val="#ppt_w"/>
                                          </p:val>
                                        </p:tav>
                                      </p:tavLst>
                                    </p:anim>
                                    <p:anim calcmode="lin" valueType="num">
                                      <p:cBhvr>
                                        <p:cTn id="154" dur="500" fill="hold"/>
                                        <p:tgtEl>
                                          <p:spTgt spid="44"/>
                                        </p:tgtEl>
                                        <p:attrNameLst>
                                          <p:attrName>ppt_h</p:attrName>
                                        </p:attrNameLst>
                                      </p:cBhvr>
                                      <p:tavLst>
                                        <p:tav tm="0">
                                          <p:val>
                                            <p:strVal val="#ppt_h"/>
                                          </p:val>
                                        </p:tav>
                                        <p:tav tm="100000">
                                          <p:val>
                                            <p:strVal val="#ppt_h"/>
                                          </p:val>
                                        </p:tav>
                                      </p:tavLst>
                                    </p:anim>
                                  </p:childTnLst>
                                </p:cTn>
                              </p:par>
                              <p:par>
                                <p:cTn id="155" presetID="17" presetClass="entr" presetSubtype="10" fill="hold" grpId="0" nodeType="withEffect">
                                  <p:stCondLst>
                                    <p:cond delay="0"/>
                                  </p:stCondLst>
                                  <p:childTnLst>
                                    <p:set>
                                      <p:cBhvr>
                                        <p:cTn id="156" dur="1" fill="hold">
                                          <p:stCondLst>
                                            <p:cond delay="0"/>
                                          </p:stCondLst>
                                        </p:cTn>
                                        <p:tgtEl>
                                          <p:spTgt spid="23"/>
                                        </p:tgtEl>
                                        <p:attrNameLst>
                                          <p:attrName>style.visibility</p:attrName>
                                        </p:attrNameLst>
                                      </p:cBhvr>
                                      <p:to>
                                        <p:strVal val="visible"/>
                                      </p:to>
                                    </p:set>
                                    <p:anim calcmode="lin" valueType="num">
                                      <p:cBhvr>
                                        <p:cTn id="157" dur="500" fill="hold"/>
                                        <p:tgtEl>
                                          <p:spTgt spid="23"/>
                                        </p:tgtEl>
                                        <p:attrNameLst>
                                          <p:attrName>ppt_w</p:attrName>
                                        </p:attrNameLst>
                                      </p:cBhvr>
                                      <p:tavLst>
                                        <p:tav tm="0">
                                          <p:val>
                                            <p:fltVal val="0"/>
                                          </p:val>
                                        </p:tav>
                                        <p:tav tm="100000">
                                          <p:val>
                                            <p:strVal val="#ppt_w"/>
                                          </p:val>
                                        </p:tav>
                                      </p:tavLst>
                                    </p:anim>
                                    <p:anim calcmode="lin" valueType="num">
                                      <p:cBhvr>
                                        <p:cTn id="158" dur="500" fill="hold"/>
                                        <p:tgtEl>
                                          <p:spTgt spid="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cstate="print"/>
          <a:srcRect l="8659" r="8392"/>
          <a:stretch>
            <a:fillRect/>
          </a:stretch>
        </p:blipFill>
        <p:spPr bwMode="auto">
          <a:xfrm>
            <a:off x="0" y="0"/>
            <a:ext cx="9144000" cy="574149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10800000">
                                      <p:cBhvr>
                                        <p:cTn id="6" dur="2000" fill="hold"/>
                                        <p:tgtEl>
                                          <p:spTgt spid="378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228174032"/>
  <p:tag name="MH_LIBRARY" val="GRAPHIC"/>
  <p:tag name="MH_TYPE" val="Other"/>
  <p:tag name="MH_ORDER" val="13"/>
</p:tagLst>
</file>

<file path=ppt/tags/tag10.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QiTTB#"/>
  <p:tag name="MH_LAYOUT" val="SubTitleText"/>
  <p:tag name="MH" val="20181109103228"/>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Text"/>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Text"/>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Other"/>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Other"/>
  <p:tag name="MH_ORDER" val="6"/>
</p:tagLst>
</file>

<file path=ppt/tags/tag18.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PageTitle"/>
  <p:tag name="MH_ORDER" val="PageTitle"/>
</p:tagLst>
</file>

<file path=ppt/tags/tag21.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Text"/>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1109103228"/>
  <p:tag name="MH_LIBRARY" val="GRAPHIC"/>
  <p:tag name="MH_TYPE" val="Text"/>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
  <p:tag name="MH" val="20181106103406"/>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 val="20181106103406"/>
  <p:tag name="MH_LIBRARY" val="GRAPHIC"/>
  <p:tag name="MH_TYPE" val="Text"/>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81106103406"/>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81106103406"/>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81106103406"/>
  <p:tag name="MH_LIBRARY" val="GRAPHIC"/>
  <p:tag name="MH_TYPE" val="Text"/>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81106103406"/>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
  <p:tag name="MH" val="20181106103406"/>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
  <p:tag name="MH" val="20180713104652"/>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 val="20180713104652"/>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80713104652"/>
  <p:tag name="MH_LIBRARY" val="GRAPHIC"/>
  <p:tag name="MH_TYPE" val="Other"/>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80713104652"/>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80713104652"/>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BingLLB#"/>
  <p:tag name="MH_LAYOUT" val="SubTitle"/>
  <p:tag name="MH" val="20180713105255"/>
  <p:tag name="MH_LIBRARY" val="GRAPHIC"/>
</p:tagLst>
</file>

<file path=ppt/tags/tag39.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80713105255"/>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81130125808"/>
  <p:tag name="MH_LIBRARY" val="GRAPHIC"/>
  <p:tag name="MH_TYPE" val="Other"/>
  <p:tag name="MH_ORDER" val="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0000">
            <a:alpha val="80000"/>
          </a:srgbClr>
        </a:solidFill>
        <a:ln w="9525">
          <a:noFill/>
          <a:round/>
          <a:headEnd/>
          <a:tailEnd/>
        </a:ln>
      </a:spPr>
      <a:bodyPr wrap="none" anchor="ctr"/>
      <a:lstStyle>
        <a:defPPr>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A000120151104A12PPBG</Template>
  <TotalTime>2762</TotalTime>
  <Words>3385</Words>
  <Application>Microsoft Office PowerPoint</Application>
  <PresentationFormat>全屏显示(16:10)</PresentationFormat>
  <Paragraphs>270</Paragraphs>
  <Slides>36</Slides>
  <Notes>35</Notes>
  <HiddenSlides>0</HiddenSlides>
  <MMClips>1</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幻灯片 1</vt:lpstr>
      <vt:lpstr>长句的翻译</vt:lpstr>
      <vt:lpstr>幻灯片 3</vt:lpstr>
      <vt:lpstr>WHAT IS GOOD TRANSLATION?</vt:lpstr>
      <vt:lpstr>Lead-in</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翻译腔</vt:lpstr>
      <vt:lpstr>幻灯片 29</vt:lpstr>
      <vt:lpstr>幻灯片 30</vt:lpstr>
      <vt:lpstr>幻灯片 31</vt:lpstr>
      <vt:lpstr>幻灯片 32</vt:lpstr>
      <vt:lpstr>幻灯片 33</vt:lpstr>
      <vt:lpstr>Assignment</vt:lpstr>
      <vt:lpstr>幻灯片 35</vt:lpstr>
      <vt:lpstr>幻灯片 36</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china</dc:creator>
  <cp:lastModifiedBy>sflep</cp:lastModifiedBy>
  <cp:revision>247</cp:revision>
  <dcterms:created xsi:type="dcterms:W3CDTF">2016-02-28T05:15:18Z</dcterms:created>
  <dcterms:modified xsi:type="dcterms:W3CDTF">2018-11-30T10:06:55Z</dcterms:modified>
</cp:coreProperties>
</file>