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85" r:id="rId2"/>
    <p:sldId id="286" r:id="rId3"/>
    <p:sldId id="329" r:id="rId4"/>
    <p:sldId id="288" r:id="rId5"/>
    <p:sldId id="327" r:id="rId6"/>
    <p:sldId id="330" r:id="rId7"/>
    <p:sldId id="282" r:id="rId8"/>
    <p:sldId id="284" r:id="rId9"/>
    <p:sldId id="319" r:id="rId10"/>
    <p:sldId id="291" r:id="rId11"/>
    <p:sldId id="331" r:id="rId12"/>
    <p:sldId id="325" r:id="rId13"/>
    <p:sldId id="321" r:id="rId14"/>
    <p:sldId id="332" r:id="rId15"/>
    <p:sldId id="324" r:id="rId16"/>
    <p:sldId id="318" r:id="rId17"/>
    <p:sldId id="323" r:id="rId18"/>
    <p:sldId id="322" r:id="rId19"/>
    <p:sldId id="326" r:id="rId20"/>
    <p:sldId id="296" r:id="rId21"/>
    <p:sldId id="303" r:id="rId22"/>
    <p:sldId id="333" r:id="rId23"/>
    <p:sldId id="314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B107"/>
    <a:srgbClr val="303F01"/>
    <a:srgbClr val="345804"/>
    <a:srgbClr val="1B4F0D"/>
    <a:srgbClr val="154717"/>
    <a:srgbClr val="17452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70"/>
    <p:restoredTop sz="94648"/>
  </p:normalViewPr>
  <p:slideViewPr>
    <p:cSldViewPr snapToGrid="0" snapToObjects="1">
      <p:cViewPr varScale="1">
        <p:scale>
          <a:sx n="82" d="100"/>
          <a:sy n="82" d="100"/>
        </p:scale>
        <p:origin x="-701" y="-9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67714F-BE85-46F7-9F85-934DCB8D778C}" type="datetimeFigureOut">
              <a:rPr lang="zh-CN" altLang="en-US" smtClean="0"/>
              <a:pPr/>
              <a:t>2018/11/29 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8C0EF-988F-48CE-910B-4A23B8ECE68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76763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8C0EF-988F-48CE-910B-4A23B8ECE682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81829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8C0EF-988F-48CE-910B-4A23B8ECE682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79516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8C0EF-988F-48CE-910B-4A23B8ECE682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02310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8C0EF-988F-48CE-910B-4A23B8ECE682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311682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8C0EF-988F-48CE-910B-4A23B8ECE682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520390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8C0EF-988F-48CE-910B-4A23B8ECE682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10278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4702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 flip="none" rotWithShape="1">
          <a:gsLst>
            <a:gs pos="0">
              <a:schemeClr val="accent4">
                <a:lumMod val="89000"/>
              </a:schemeClr>
            </a:gs>
            <a:gs pos="23000">
              <a:schemeClr val="accent4">
                <a:lumMod val="89000"/>
              </a:schemeClr>
            </a:gs>
            <a:gs pos="69000">
              <a:schemeClr val="accent4">
                <a:lumMod val="75000"/>
              </a:schemeClr>
            </a:gs>
            <a:gs pos="97000">
              <a:schemeClr val="accent4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63"/>
          <p:cNvSpPr>
            <a:spLocks noEditPoints="1"/>
          </p:cNvSpPr>
          <p:nvPr userDrawn="1"/>
        </p:nvSpPr>
        <p:spPr bwMode="auto">
          <a:xfrm rot="1658487">
            <a:off x="6583748" y="312642"/>
            <a:ext cx="773335" cy="770514"/>
          </a:xfrm>
          <a:custGeom>
            <a:avLst/>
            <a:gdLst>
              <a:gd name="T0" fmla="*/ 145 w 274"/>
              <a:gd name="T1" fmla="*/ 262 h 273"/>
              <a:gd name="T2" fmla="*/ 189 w 274"/>
              <a:gd name="T3" fmla="*/ 204 h 273"/>
              <a:gd name="T4" fmla="*/ 263 w 274"/>
              <a:gd name="T5" fmla="*/ 204 h 273"/>
              <a:gd name="T6" fmla="*/ 216 w 274"/>
              <a:gd name="T7" fmla="*/ 217 h 273"/>
              <a:gd name="T8" fmla="*/ 104 w 274"/>
              <a:gd name="T9" fmla="*/ 199 h 273"/>
              <a:gd name="T10" fmla="*/ 55 w 274"/>
              <a:gd name="T11" fmla="*/ 186 h 273"/>
              <a:gd name="T12" fmla="*/ 14 w 274"/>
              <a:gd name="T13" fmla="*/ 168 h 273"/>
              <a:gd name="T14" fmla="*/ 44 w 274"/>
              <a:gd name="T15" fmla="*/ 207 h 273"/>
              <a:gd name="T16" fmla="*/ 45 w 274"/>
              <a:gd name="T17" fmla="*/ 217 h 273"/>
              <a:gd name="T18" fmla="*/ 95 w 274"/>
              <a:gd name="T19" fmla="*/ 254 h 273"/>
              <a:gd name="T20" fmla="*/ 86 w 274"/>
              <a:gd name="T21" fmla="*/ 232 h 273"/>
              <a:gd name="T22" fmla="*/ 114 w 274"/>
              <a:gd name="T23" fmla="*/ 255 h 273"/>
              <a:gd name="T24" fmla="*/ 131 w 274"/>
              <a:gd name="T25" fmla="*/ 196 h 273"/>
              <a:gd name="T26" fmla="*/ 110 w 274"/>
              <a:gd name="T27" fmla="*/ 189 h 273"/>
              <a:gd name="T28" fmla="*/ 132 w 274"/>
              <a:gd name="T29" fmla="*/ 145 h 273"/>
              <a:gd name="T30" fmla="*/ 74 w 274"/>
              <a:gd name="T31" fmla="*/ 145 h 273"/>
              <a:gd name="T32" fmla="*/ 67 w 274"/>
              <a:gd name="T33" fmla="*/ 166 h 273"/>
              <a:gd name="T34" fmla="*/ 205 w 274"/>
              <a:gd name="T35" fmla="*/ 111 h 273"/>
              <a:gd name="T36" fmla="*/ 192 w 274"/>
              <a:gd name="T37" fmla="*/ 159 h 273"/>
              <a:gd name="T38" fmla="*/ 150 w 274"/>
              <a:gd name="T39" fmla="*/ 59 h 273"/>
              <a:gd name="T40" fmla="*/ 114 w 274"/>
              <a:gd name="T41" fmla="*/ 94 h 273"/>
              <a:gd name="T42" fmla="*/ 57 w 274"/>
              <a:gd name="T43" fmla="*/ 42 h 273"/>
              <a:gd name="T44" fmla="*/ 9 w 274"/>
              <a:gd name="T45" fmla="*/ 55 h 273"/>
              <a:gd name="T46" fmla="*/ 178 w 274"/>
              <a:gd name="T47" fmla="*/ 23 h 273"/>
              <a:gd name="T48" fmla="*/ 230 w 274"/>
              <a:gd name="T49" fmla="*/ 57 h 273"/>
              <a:gd name="T50" fmla="*/ 137 w 274"/>
              <a:gd name="T51" fmla="*/ 0 h 273"/>
              <a:gd name="T52" fmla="*/ 271 w 274"/>
              <a:gd name="T53" fmla="*/ 108 h 273"/>
              <a:gd name="T54" fmla="*/ 257 w 274"/>
              <a:gd name="T55" fmla="*/ 189 h 273"/>
              <a:gd name="T56" fmla="*/ 260 w 274"/>
              <a:gd name="T57" fmla="*/ 142 h 273"/>
              <a:gd name="T58" fmla="*/ 238 w 274"/>
              <a:gd name="T59" fmla="*/ 133 h 273"/>
              <a:gd name="T60" fmla="*/ 261 w 274"/>
              <a:gd name="T61" fmla="*/ 105 h 273"/>
              <a:gd name="T62" fmla="*/ 206 w 274"/>
              <a:gd name="T63" fmla="*/ 76 h 273"/>
              <a:gd name="T64" fmla="*/ 206 w 274"/>
              <a:gd name="T65" fmla="*/ 103 h 273"/>
              <a:gd name="T66" fmla="*/ 193 w 274"/>
              <a:gd name="T67" fmla="*/ 82 h 273"/>
              <a:gd name="T68" fmla="*/ 169 w 274"/>
              <a:gd name="T69" fmla="*/ 79 h 273"/>
              <a:gd name="T70" fmla="*/ 189 w 274"/>
              <a:gd name="T71" fmla="*/ 66 h 273"/>
              <a:gd name="T72" fmla="*/ 142 w 274"/>
              <a:gd name="T73" fmla="*/ 13 h 273"/>
              <a:gd name="T74" fmla="*/ 136 w 274"/>
              <a:gd name="T75" fmla="*/ 50 h 273"/>
              <a:gd name="T76" fmla="*/ 127 w 274"/>
              <a:gd name="T77" fmla="*/ 11 h 273"/>
              <a:gd name="T78" fmla="*/ 86 w 274"/>
              <a:gd name="T79" fmla="*/ 71 h 273"/>
              <a:gd name="T80" fmla="*/ 104 w 274"/>
              <a:gd name="T81" fmla="*/ 83 h 273"/>
              <a:gd name="T82" fmla="*/ 76 w 274"/>
              <a:gd name="T83" fmla="*/ 105 h 273"/>
              <a:gd name="T84" fmla="*/ 132 w 274"/>
              <a:gd name="T85" fmla="*/ 130 h 273"/>
              <a:gd name="T86" fmla="*/ 140 w 274"/>
              <a:gd name="T87" fmla="*/ 113 h 273"/>
              <a:gd name="T88" fmla="*/ 146 w 274"/>
              <a:gd name="T89" fmla="*/ 131 h 273"/>
              <a:gd name="T90" fmla="*/ 171 w 274"/>
              <a:gd name="T91" fmla="*/ 140 h 273"/>
              <a:gd name="T92" fmla="*/ 142 w 274"/>
              <a:gd name="T93" fmla="*/ 182 h 273"/>
              <a:gd name="T94" fmla="*/ 193 w 274"/>
              <a:gd name="T95" fmla="*/ 191 h 273"/>
              <a:gd name="T96" fmla="*/ 206 w 274"/>
              <a:gd name="T97" fmla="*/ 170 h 273"/>
              <a:gd name="T98" fmla="*/ 206 w 274"/>
              <a:gd name="T99" fmla="*/ 196 h 273"/>
              <a:gd name="T100" fmla="*/ 209 w 274"/>
              <a:gd name="T101" fmla="*/ 207 h 273"/>
              <a:gd name="T102" fmla="*/ 179 w 274"/>
              <a:gd name="T103" fmla="*/ 249 h 273"/>
              <a:gd name="T104" fmla="*/ 212 w 274"/>
              <a:gd name="T105" fmla="*/ 239 h 273"/>
              <a:gd name="T106" fmla="*/ 219 w 274"/>
              <a:gd name="T107" fmla="*/ 246 h 273"/>
              <a:gd name="T108" fmla="*/ 31 w 274"/>
              <a:gd name="T109" fmla="*/ 222 h 273"/>
              <a:gd name="T110" fmla="*/ 14 w 274"/>
              <a:gd name="T111" fmla="*/ 82 h 273"/>
              <a:gd name="T112" fmla="*/ 11 w 274"/>
              <a:gd name="T113" fmla="*/ 130 h 273"/>
              <a:gd name="T114" fmla="*/ 67 w 274"/>
              <a:gd name="T115" fmla="*/ 103 h 273"/>
              <a:gd name="T116" fmla="*/ 63 w 274"/>
              <a:gd name="T117" fmla="*/ 74 h 273"/>
              <a:gd name="T118" fmla="*/ 72 w 274"/>
              <a:gd name="T119" fmla="*/ 67 h 273"/>
              <a:gd name="T120" fmla="*/ 95 w 274"/>
              <a:gd name="T121" fmla="*/ 19 h 273"/>
              <a:gd name="T122" fmla="*/ 58 w 274"/>
              <a:gd name="T123" fmla="*/ 33 h 273"/>
              <a:gd name="T124" fmla="*/ 109 w 274"/>
              <a:gd name="T125" fmla="*/ 4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4" h="273">
                <a:moveTo>
                  <a:pt x="146" y="196"/>
                </a:moveTo>
                <a:lnTo>
                  <a:pt x="143" y="196"/>
                </a:lnTo>
                <a:lnTo>
                  <a:pt x="142" y="198"/>
                </a:lnTo>
                <a:lnTo>
                  <a:pt x="142" y="200"/>
                </a:lnTo>
                <a:lnTo>
                  <a:pt x="142" y="258"/>
                </a:lnTo>
                <a:lnTo>
                  <a:pt x="142" y="260"/>
                </a:lnTo>
                <a:lnTo>
                  <a:pt x="145" y="262"/>
                </a:lnTo>
                <a:lnTo>
                  <a:pt x="147" y="262"/>
                </a:lnTo>
                <a:lnTo>
                  <a:pt x="159" y="255"/>
                </a:lnTo>
                <a:lnTo>
                  <a:pt x="169" y="245"/>
                </a:lnTo>
                <a:lnTo>
                  <a:pt x="178" y="234"/>
                </a:lnTo>
                <a:lnTo>
                  <a:pt x="184" y="219"/>
                </a:lnTo>
                <a:lnTo>
                  <a:pt x="189" y="207"/>
                </a:lnTo>
                <a:lnTo>
                  <a:pt x="189" y="204"/>
                </a:lnTo>
                <a:lnTo>
                  <a:pt x="189" y="203"/>
                </a:lnTo>
                <a:lnTo>
                  <a:pt x="187" y="202"/>
                </a:lnTo>
                <a:lnTo>
                  <a:pt x="168" y="198"/>
                </a:lnTo>
                <a:lnTo>
                  <a:pt x="146" y="196"/>
                </a:lnTo>
                <a:close/>
                <a:moveTo>
                  <a:pt x="242" y="191"/>
                </a:moveTo>
                <a:lnTo>
                  <a:pt x="254" y="195"/>
                </a:lnTo>
                <a:lnTo>
                  <a:pt x="263" y="204"/>
                </a:lnTo>
                <a:lnTo>
                  <a:pt x="267" y="217"/>
                </a:lnTo>
                <a:lnTo>
                  <a:pt x="263" y="230"/>
                </a:lnTo>
                <a:lnTo>
                  <a:pt x="254" y="239"/>
                </a:lnTo>
                <a:lnTo>
                  <a:pt x="242" y="242"/>
                </a:lnTo>
                <a:lnTo>
                  <a:pt x="229" y="239"/>
                </a:lnTo>
                <a:lnTo>
                  <a:pt x="219" y="230"/>
                </a:lnTo>
                <a:lnTo>
                  <a:pt x="216" y="217"/>
                </a:lnTo>
                <a:lnTo>
                  <a:pt x="219" y="204"/>
                </a:lnTo>
                <a:lnTo>
                  <a:pt x="229" y="195"/>
                </a:lnTo>
                <a:lnTo>
                  <a:pt x="242" y="191"/>
                </a:lnTo>
                <a:close/>
                <a:moveTo>
                  <a:pt x="78" y="173"/>
                </a:moveTo>
                <a:lnTo>
                  <a:pt x="91" y="177"/>
                </a:lnTo>
                <a:lnTo>
                  <a:pt x="100" y="186"/>
                </a:lnTo>
                <a:lnTo>
                  <a:pt x="104" y="199"/>
                </a:lnTo>
                <a:lnTo>
                  <a:pt x="100" y="212"/>
                </a:lnTo>
                <a:lnTo>
                  <a:pt x="91" y="222"/>
                </a:lnTo>
                <a:lnTo>
                  <a:pt x="78" y="225"/>
                </a:lnTo>
                <a:lnTo>
                  <a:pt x="65" y="222"/>
                </a:lnTo>
                <a:lnTo>
                  <a:pt x="55" y="212"/>
                </a:lnTo>
                <a:lnTo>
                  <a:pt x="53" y="199"/>
                </a:lnTo>
                <a:lnTo>
                  <a:pt x="55" y="186"/>
                </a:lnTo>
                <a:lnTo>
                  <a:pt x="65" y="177"/>
                </a:lnTo>
                <a:lnTo>
                  <a:pt x="78" y="173"/>
                </a:lnTo>
                <a:close/>
                <a:moveTo>
                  <a:pt x="14" y="142"/>
                </a:moveTo>
                <a:lnTo>
                  <a:pt x="12" y="142"/>
                </a:lnTo>
                <a:lnTo>
                  <a:pt x="11" y="144"/>
                </a:lnTo>
                <a:lnTo>
                  <a:pt x="11" y="145"/>
                </a:lnTo>
                <a:lnTo>
                  <a:pt x="14" y="168"/>
                </a:lnTo>
                <a:lnTo>
                  <a:pt x="22" y="189"/>
                </a:lnTo>
                <a:lnTo>
                  <a:pt x="32" y="208"/>
                </a:lnTo>
                <a:lnTo>
                  <a:pt x="34" y="209"/>
                </a:lnTo>
                <a:lnTo>
                  <a:pt x="36" y="211"/>
                </a:lnTo>
                <a:lnTo>
                  <a:pt x="37" y="209"/>
                </a:lnTo>
                <a:lnTo>
                  <a:pt x="42" y="207"/>
                </a:lnTo>
                <a:lnTo>
                  <a:pt x="44" y="207"/>
                </a:lnTo>
                <a:lnTo>
                  <a:pt x="45" y="207"/>
                </a:lnTo>
                <a:lnTo>
                  <a:pt x="46" y="208"/>
                </a:lnTo>
                <a:lnTo>
                  <a:pt x="48" y="211"/>
                </a:lnTo>
                <a:lnTo>
                  <a:pt x="48" y="212"/>
                </a:lnTo>
                <a:lnTo>
                  <a:pt x="48" y="214"/>
                </a:lnTo>
                <a:lnTo>
                  <a:pt x="46" y="216"/>
                </a:lnTo>
                <a:lnTo>
                  <a:pt x="45" y="217"/>
                </a:lnTo>
                <a:lnTo>
                  <a:pt x="42" y="218"/>
                </a:lnTo>
                <a:lnTo>
                  <a:pt x="42" y="221"/>
                </a:lnTo>
                <a:lnTo>
                  <a:pt x="44" y="222"/>
                </a:lnTo>
                <a:lnTo>
                  <a:pt x="65" y="241"/>
                </a:lnTo>
                <a:lnTo>
                  <a:pt x="91" y="255"/>
                </a:lnTo>
                <a:lnTo>
                  <a:pt x="94" y="255"/>
                </a:lnTo>
                <a:lnTo>
                  <a:pt x="95" y="254"/>
                </a:lnTo>
                <a:lnTo>
                  <a:pt x="96" y="253"/>
                </a:lnTo>
                <a:lnTo>
                  <a:pt x="96" y="251"/>
                </a:lnTo>
                <a:lnTo>
                  <a:pt x="95" y="249"/>
                </a:lnTo>
                <a:lnTo>
                  <a:pt x="91" y="242"/>
                </a:lnTo>
                <a:lnTo>
                  <a:pt x="86" y="235"/>
                </a:lnTo>
                <a:lnTo>
                  <a:pt x="86" y="234"/>
                </a:lnTo>
                <a:lnTo>
                  <a:pt x="86" y="232"/>
                </a:lnTo>
                <a:lnTo>
                  <a:pt x="87" y="231"/>
                </a:lnTo>
                <a:lnTo>
                  <a:pt x="90" y="230"/>
                </a:lnTo>
                <a:lnTo>
                  <a:pt x="91" y="228"/>
                </a:lnTo>
                <a:lnTo>
                  <a:pt x="94" y="230"/>
                </a:lnTo>
                <a:lnTo>
                  <a:pt x="95" y="231"/>
                </a:lnTo>
                <a:lnTo>
                  <a:pt x="104" y="244"/>
                </a:lnTo>
                <a:lnTo>
                  <a:pt x="114" y="255"/>
                </a:lnTo>
                <a:lnTo>
                  <a:pt x="127" y="262"/>
                </a:lnTo>
                <a:lnTo>
                  <a:pt x="129" y="262"/>
                </a:lnTo>
                <a:lnTo>
                  <a:pt x="132" y="260"/>
                </a:lnTo>
                <a:lnTo>
                  <a:pt x="132" y="258"/>
                </a:lnTo>
                <a:lnTo>
                  <a:pt x="132" y="200"/>
                </a:lnTo>
                <a:lnTo>
                  <a:pt x="132" y="198"/>
                </a:lnTo>
                <a:lnTo>
                  <a:pt x="131" y="196"/>
                </a:lnTo>
                <a:lnTo>
                  <a:pt x="128" y="196"/>
                </a:lnTo>
                <a:lnTo>
                  <a:pt x="114" y="198"/>
                </a:lnTo>
                <a:lnTo>
                  <a:pt x="111" y="196"/>
                </a:lnTo>
                <a:lnTo>
                  <a:pt x="110" y="195"/>
                </a:lnTo>
                <a:lnTo>
                  <a:pt x="109" y="194"/>
                </a:lnTo>
                <a:lnTo>
                  <a:pt x="109" y="191"/>
                </a:lnTo>
                <a:lnTo>
                  <a:pt x="110" y="189"/>
                </a:lnTo>
                <a:lnTo>
                  <a:pt x="111" y="189"/>
                </a:lnTo>
                <a:lnTo>
                  <a:pt x="113" y="188"/>
                </a:lnTo>
                <a:lnTo>
                  <a:pt x="128" y="186"/>
                </a:lnTo>
                <a:lnTo>
                  <a:pt x="131" y="186"/>
                </a:lnTo>
                <a:lnTo>
                  <a:pt x="132" y="185"/>
                </a:lnTo>
                <a:lnTo>
                  <a:pt x="132" y="182"/>
                </a:lnTo>
                <a:lnTo>
                  <a:pt x="132" y="145"/>
                </a:lnTo>
                <a:lnTo>
                  <a:pt x="132" y="143"/>
                </a:lnTo>
                <a:lnTo>
                  <a:pt x="131" y="142"/>
                </a:lnTo>
                <a:lnTo>
                  <a:pt x="128" y="142"/>
                </a:lnTo>
                <a:lnTo>
                  <a:pt x="78" y="142"/>
                </a:lnTo>
                <a:lnTo>
                  <a:pt x="76" y="142"/>
                </a:lnTo>
                <a:lnTo>
                  <a:pt x="74" y="143"/>
                </a:lnTo>
                <a:lnTo>
                  <a:pt x="74" y="145"/>
                </a:lnTo>
                <a:lnTo>
                  <a:pt x="76" y="163"/>
                </a:lnTo>
                <a:lnTo>
                  <a:pt x="74" y="166"/>
                </a:lnTo>
                <a:lnTo>
                  <a:pt x="73" y="167"/>
                </a:lnTo>
                <a:lnTo>
                  <a:pt x="72" y="168"/>
                </a:lnTo>
                <a:lnTo>
                  <a:pt x="69" y="168"/>
                </a:lnTo>
                <a:lnTo>
                  <a:pt x="68" y="167"/>
                </a:lnTo>
                <a:lnTo>
                  <a:pt x="67" y="166"/>
                </a:lnTo>
                <a:lnTo>
                  <a:pt x="65" y="165"/>
                </a:lnTo>
                <a:lnTo>
                  <a:pt x="64" y="145"/>
                </a:lnTo>
                <a:lnTo>
                  <a:pt x="64" y="143"/>
                </a:lnTo>
                <a:lnTo>
                  <a:pt x="63" y="142"/>
                </a:lnTo>
                <a:lnTo>
                  <a:pt x="60" y="142"/>
                </a:lnTo>
                <a:lnTo>
                  <a:pt x="14" y="142"/>
                </a:lnTo>
                <a:close/>
                <a:moveTo>
                  <a:pt x="205" y="111"/>
                </a:moveTo>
                <a:lnTo>
                  <a:pt x="217" y="115"/>
                </a:lnTo>
                <a:lnTo>
                  <a:pt x="226" y="124"/>
                </a:lnTo>
                <a:lnTo>
                  <a:pt x="230" y="136"/>
                </a:lnTo>
                <a:lnTo>
                  <a:pt x="226" y="149"/>
                </a:lnTo>
                <a:lnTo>
                  <a:pt x="217" y="159"/>
                </a:lnTo>
                <a:lnTo>
                  <a:pt x="205" y="162"/>
                </a:lnTo>
                <a:lnTo>
                  <a:pt x="192" y="159"/>
                </a:lnTo>
                <a:lnTo>
                  <a:pt x="183" y="149"/>
                </a:lnTo>
                <a:lnTo>
                  <a:pt x="179" y="136"/>
                </a:lnTo>
                <a:lnTo>
                  <a:pt x="183" y="124"/>
                </a:lnTo>
                <a:lnTo>
                  <a:pt x="192" y="115"/>
                </a:lnTo>
                <a:lnTo>
                  <a:pt x="205" y="111"/>
                </a:lnTo>
                <a:close/>
                <a:moveTo>
                  <a:pt x="137" y="56"/>
                </a:moveTo>
                <a:lnTo>
                  <a:pt x="150" y="59"/>
                </a:lnTo>
                <a:lnTo>
                  <a:pt x="159" y="69"/>
                </a:lnTo>
                <a:lnTo>
                  <a:pt x="163" y="82"/>
                </a:lnTo>
                <a:lnTo>
                  <a:pt x="159" y="94"/>
                </a:lnTo>
                <a:lnTo>
                  <a:pt x="150" y="103"/>
                </a:lnTo>
                <a:lnTo>
                  <a:pt x="137" y="107"/>
                </a:lnTo>
                <a:lnTo>
                  <a:pt x="124" y="103"/>
                </a:lnTo>
                <a:lnTo>
                  <a:pt x="114" y="94"/>
                </a:lnTo>
                <a:lnTo>
                  <a:pt x="111" y="82"/>
                </a:lnTo>
                <a:lnTo>
                  <a:pt x="114" y="69"/>
                </a:lnTo>
                <a:lnTo>
                  <a:pt x="124" y="59"/>
                </a:lnTo>
                <a:lnTo>
                  <a:pt x="137" y="56"/>
                </a:lnTo>
                <a:close/>
                <a:moveTo>
                  <a:pt x="35" y="29"/>
                </a:moveTo>
                <a:lnTo>
                  <a:pt x="48" y="33"/>
                </a:lnTo>
                <a:lnTo>
                  <a:pt x="57" y="42"/>
                </a:lnTo>
                <a:lnTo>
                  <a:pt x="60" y="55"/>
                </a:lnTo>
                <a:lnTo>
                  <a:pt x="57" y="67"/>
                </a:lnTo>
                <a:lnTo>
                  <a:pt x="48" y="76"/>
                </a:lnTo>
                <a:lnTo>
                  <a:pt x="35" y="80"/>
                </a:lnTo>
                <a:lnTo>
                  <a:pt x="22" y="76"/>
                </a:lnTo>
                <a:lnTo>
                  <a:pt x="13" y="67"/>
                </a:lnTo>
                <a:lnTo>
                  <a:pt x="9" y="55"/>
                </a:lnTo>
                <a:lnTo>
                  <a:pt x="13" y="42"/>
                </a:lnTo>
                <a:lnTo>
                  <a:pt x="22" y="33"/>
                </a:lnTo>
                <a:lnTo>
                  <a:pt x="35" y="29"/>
                </a:lnTo>
                <a:close/>
                <a:moveTo>
                  <a:pt x="182" y="18"/>
                </a:moveTo>
                <a:lnTo>
                  <a:pt x="179" y="19"/>
                </a:lnTo>
                <a:lnTo>
                  <a:pt x="178" y="20"/>
                </a:lnTo>
                <a:lnTo>
                  <a:pt x="178" y="23"/>
                </a:lnTo>
                <a:lnTo>
                  <a:pt x="179" y="24"/>
                </a:lnTo>
                <a:lnTo>
                  <a:pt x="191" y="43"/>
                </a:lnTo>
                <a:lnTo>
                  <a:pt x="200" y="65"/>
                </a:lnTo>
                <a:lnTo>
                  <a:pt x="201" y="66"/>
                </a:lnTo>
                <a:lnTo>
                  <a:pt x="202" y="67"/>
                </a:lnTo>
                <a:lnTo>
                  <a:pt x="205" y="67"/>
                </a:lnTo>
                <a:lnTo>
                  <a:pt x="230" y="57"/>
                </a:lnTo>
                <a:lnTo>
                  <a:pt x="232" y="55"/>
                </a:lnTo>
                <a:lnTo>
                  <a:pt x="232" y="53"/>
                </a:lnTo>
                <a:lnTo>
                  <a:pt x="230" y="51"/>
                </a:lnTo>
                <a:lnTo>
                  <a:pt x="209" y="32"/>
                </a:lnTo>
                <a:lnTo>
                  <a:pt x="183" y="18"/>
                </a:lnTo>
                <a:lnTo>
                  <a:pt x="182" y="18"/>
                </a:lnTo>
                <a:close/>
                <a:moveTo>
                  <a:pt x="137" y="0"/>
                </a:moveTo>
                <a:lnTo>
                  <a:pt x="164" y="2"/>
                </a:lnTo>
                <a:lnTo>
                  <a:pt x="189" y="10"/>
                </a:lnTo>
                <a:lnTo>
                  <a:pt x="212" y="23"/>
                </a:lnTo>
                <a:lnTo>
                  <a:pt x="233" y="39"/>
                </a:lnTo>
                <a:lnTo>
                  <a:pt x="249" y="59"/>
                </a:lnTo>
                <a:lnTo>
                  <a:pt x="262" y="83"/>
                </a:lnTo>
                <a:lnTo>
                  <a:pt x="271" y="108"/>
                </a:lnTo>
                <a:lnTo>
                  <a:pt x="274" y="136"/>
                </a:lnTo>
                <a:lnTo>
                  <a:pt x="271" y="163"/>
                </a:lnTo>
                <a:lnTo>
                  <a:pt x="263" y="188"/>
                </a:lnTo>
                <a:lnTo>
                  <a:pt x="263" y="189"/>
                </a:lnTo>
                <a:lnTo>
                  <a:pt x="262" y="190"/>
                </a:lnTo>
                <a:lnTo>
                  <a:pt x="260" y="190"/>
                </a:lnTo>
                <a:lnTo>
                  <a:pt x="257" y="189"/>
                </a:lnTo>
                <a:lnTo>
                  <a:pt x="254" y="186"/>
                </a:lnTo>
                <a:lnTo>
                  <a:pt x="254" y="184"/>
                </a:lnTo>
                <a:lnTo>
                  <a:pt x="261" y="166"/>
                </a:lnTo>
                <a:lnTo>
                  <a:pt x="263" y="145"/>
                </a:lnTo>
                <a:lnTo>
                  <a:pt x="263" y="144"/>
                </a:lnTo>
                <a:lnTo>
                  <a:pt x="262" y="142"/>
                </a:lnTo>
                <a:lnTo>
                  <a:pt x="260" y="142"/>
                </a:lnTo>
                <a:lnTo>
                  <a:pt x="240" y="142"/>
                </a:lnTo>
                <a:lnTo>
                  <a:pt x="239" y="142"/>
                </a:lnTo>
                <a:lnTo>
                  <a:pt x="238" y="140"/>
                </a:lnTo>
                <a:lnTo>
                  <a:pt x="237" y="139"/>
                </a:lnTo>
                <a:lnTo>
                  <a:pt x="237" y="136"/>
                </a:lnTo>
                <a:lnTo>
                  <a:pt x="237" y="135"/>
                </a:lnTo>
                <a:lnTo>
                  <a:pt x="238" y="133"/>
                </a:lnTo>
                <a:lnTo>
                  <a:pt x="239" y="133"/>
                </a:lnTo>
                <a:lnTo>
                  <a:pt x="240" y="131"/>
                </a:lnTo>
                <a:lnTo>
                  <a:pt x="260" y="131"/>
                </a:lnTo>
                <a:lnTo>
                  <a:pt x="262" y="131"/>
                </a:lnTo>
                <a:lnTo>
                  <a:pt x="263" y="130"/>
                </a:lnTo>
                <a:lnTo>
                  <a:pt x="263" y="127"/>
                </a:lnTo>
                <a:lnTo>
                  <a:pt x="261" y="105"/>
                </a:lnTo>
                <a:lnTo>
                  <a:pt x="253" y="84"/>
                </a:lnTo>
                <a:lnTo>
                  <a:pt x="242" y="65"/>
                </a:lnTo>
                <a:lnTo>
                  <a:pt x="240" y="64"/>
                </a:lnTo>
                <a:lnTo>
                  <a:pt x="239" y="64"/>
                </a:lnTo>
                <a:lnTo>
                  <a:pt x="237" y="64"/>
                </a:lnTo>
                <a:lnTo>
                  <a:pt x="223" y="71"/>
                </a:lnTo>
                <a:lnTo>
                  <a:pt x="206" y="76"/>
                </a:lnTo>
                <a:lnTo>
                  <a:pt x="205" y="78"/>
                </a:lnTo>
                <a:lnTo>
                  <a:pt x="203" y="79"/>
                </a:lnTo>
                <a:lnTo>
                  <a:pt x="203" y="82"/>
                </a:lnTo>
                <a:lnTo>
                  <a:pt x="206" y="90"/>
                </a:lnTo>
                <a:lnTo>
                  <a:pt x="207" y="101"/>
                </a:lnTo>
                <a:lnTo>
                  <a:pt x="207" y="102"/>
                </a:lnTo>
                <a:lnTo>
                  <a:pt x="206" y="103"/>
                </a:lnTo>
                <a:lnTo>
                  <a:pt x="205" y="105"/>
                </a:lnTo>
                <a:lnTo>
                  <a:pt x="203" y="105"/>
                </a:lnTo>
                <a:lnTo>
                  <a:pt x="201" y="105"/>
                </a:lnTo>
                <a:lnTo>
                  <a:pt x="198" y="103"/>
                </a:lnTo>
                <a:lnTo>
                  <a:pt x="198" y="102"/>
                </a:lnTo>
                <a:lnTo>
                  <a:pt x="194" y="84"/>
                </a:lnTo>
                <a:lnTo>
                  <a:pt x="193" y="82"/>
                </a:lnTo>
                <a:lnTo>
                  <a:pt x="192" y="82"/>
                </a:lnTo>
                <a:lnTo>
                  <a:pt x="191" y="82"/>
                </a:lnTo>
                <a:lnTo>
                  <a:pt x="173" y="84"/>
                </a:lnTo>
                <a:lnTo>
                  <a:pt x="171" y="84"/>
                </a:lnTo>
                <a:lnTo>
                  <a:pt x="170" y="83"/>
                </a:lnTo>
                <a:lnTo>
                  <a:pt x="169" y="82"/>
                </a:lnTo>
                <a:lnTo>
                  <a:pt x="169" y="79"/>
                </a:lnTo>
                <a:lnTo>
                  <a:pt x="169" y="78"/>
                </a:lnTo>
                <a:lnTo>
                  <a:pt x="170" y="75"/>
                </a:lnTo>
                <a:lnTo>
                  <a:pt x="171" y="74"/>
                </a:lnTo>
                <a:lnTo>
                  <a:pt x="187" y="71"/>
                </a:lnTo>
                <a:lnTo>
                  <a:pt x="189" y="71"/>
                </a:lnTo>
                <a:lnTo>
                  <a:pt x="189" y="69"/>
                </a:lnTo>
                <a:lnTo>
                  <a:pt x="189" y="66"/>
                </a:lnTo>
                <a:lnTo>
                  <a:pt x="184" y="53"/>
                </a:lnTo>
                <a:lnTo>
                  <a:pt x="178" y="41"/>
                </a:lnTo>
                <a:lnTo>
                  <a:pt x="169" y="28"/>
                </a:lnTo>
                <a:lnTo>
                  <a:pt x="159" y="18"/>
                </a:lnTo>
                <a:lnTo>
                  <a:pt x="147" y="11"/>
                </a:lnTo>
                <a:lnTo>
                  <a:pt x="145" y="11"/>
                </a:lnTo>
                <a:lnTo>
                  <a:pt x="142" y="13"/>
                </a:lnTo>
                <a:lnTo>
                  <a:pt x="142" y="15"/>
                </a:lnTo>
                <a:lnTo>
                  <a:pt x="142" y="46"/>
                </a:lnTo>
                <a:lnTo>
                  <a:pt x="142" y="47"/>
                </a:lnTo>
                <a:lnTo>
                  <a:pt x="141" y="48"/>
                </a:lnTo>
                <a:lnTo>
                  <a:pt x="140" y="50"/>
                </a:lnTo>
                <a:lnTo>
                  <a:pt x="137" y="50"/>
                </a:lnTo>
                <a:lnTo>
                  <a:pt x="136" y="50"/>
                </a:lnTo>
                <a:lnTo>
                  <a:pt x="133" y="48"/>
                </a:lnTo>
                <a:lnTo>
                  <a:pt x="133" y="47"/>
                </a:lnTo>
                <a:lnTo>
                  <a:pt x="132" y="46"/>
                </a:lnTo>
                <a:lnTo>
                  <a:pt x="132" y="15"/>
                </a:lnTo>
                <a:lnTo>
                  <a:pt x="132" y="13"/>
                </a:lnTo>
                <a:lnTo>
                  <a:pt x="129" y="11"/>
                </a:lnTo>
                <a:lnTo>
                  <a:pt x="127" y="11"/>
                </a:lnTo>
                <a:lnTo>
                  <a:pt x="115" y="18"/>
                </a:lnTo>
                <a:lnTo>
                  <a:pt x="105" y="28"/>
                </a:lnTo>
                <a:lnTo>
                  <a:pt x="96" y="41"/>
                </a:lnTo>
                <a:lnTo>
                  <a:pt x="90" y="53"/>
                </a:lnTo>
                <a:lnTo>
                  <a:pt x="85" y="66"/>
                </a:lnTo>
                <a:lnTo>
                  <a:pt x="85" y="69"/>
                </a:lnTo>
                <a:lnTo>
                  <a:pt x="86" y="71"/>
                </a:lnTo>
                <a:lnTo>
                  <a:pt x="87" y="71"/>
                </a:lnTo>
                <a:lnTo>
                  <a:pt x="101" y="74"/>
                </a:lnTo>
                <a:lnTo>
                  <a:pt x="104" y="75"/>
                </a:lnTo>
                <a:lnTo>
                  <a:pt x="104" y="78"/>
                </a:lnTo>
                <a:lnTo>
                  <a:pt x="105" y="79"/>
                </a:lnTo>
                <a:lnTo>
                  <a:pt x="104" y="82"/>
                </a:lnTo>
                <a:lnTo>
                  <a:pt x="104" y="83"/>
                </a:lnTo>
                <a:lnTo>
                  <a:pt x="101" y="84"/>
                </a:lnTo>
                <a:lnTo>
                  <a:pt x="100" y="84"/>
                </a:lnTo>
                <a:lnTo>
                  <a:pt x="85" y="82"/>
                </a:lnTo>
                <a:lnTo>
                  <a:pt x="82" y="82"/>
                </a:lnTo>
                <a:lnTo>
                  <a:pt x="81" y="82"/>
                </a:lnTo>
                <a:lnTo>
                  <a:pt x="80" y="84"/>
                </a:lnTo>
                <a:lnTo>
                  <a:pt x="76" y="105"/>
                </a:lnTo>
                <a:lnTo>
                  <a:pt x="74" y="127"/>
                </a:lnTo>
                <a:lnTo>
                  <a:pt x="74" y="130"/>
                </a:lnTo>
                <a:lnTo>
                  <a:pt x="76" y="131"/>
                </a:lnTo>
                <a:lnTo>
                  <a:pt x="78" y="131"/>
                </a:lnTo>
                <a:lnTo>
                  <a:pt x="128" y="131"/>
                </a:lnTo>
                <a:lnTo>
                  <a:pt x="131" y="131"/>
                </a:lnTo>
                <a:lnTo>
                  <a:pt x="132" y="130"/>
                </a:lnTo>
                <a:lnTo>
                  <a:pt x="132" y="127"/>
                </a:lnTo>
                <a:lnTo>
                  <a:pt x="132" y="117"/>
                </a:lnTo>
                <a:lnTo>
                  <a:pt x="133" y="116"/>
                </a:lnTo>
                <a:lnTo>
                  <a:pt x="133" y="115"/>
                </a:lnTo>
                <a:lnTo>
                  <a:pt x="136" y="113"/>
                </a:lnTo>
                <a:lnTo>
                  <a:pt x="137" y="113"/>
                </a:lnTo>
                <a:lnTo>
                  <a:pt x="140" y="113"/>
                </a:lnTo>
                <a:lnTo>
                  <a:pt x="141" y="115"/>
                </a:lnTo>
                <a:lnTo>
                  <a:pt x="142" y="116"/>
                </a:lnTo>
                <a:lnTo>
                  <a:pt x="142" y="117"/>
                </a:lnTo>
                <a:lnTo>
                  <a:pt x="142" y="127"/>
                </a:lnTo>
                <a:lnTo>
                  <a:pt x="142" y="130"/>
                </a:lnTo>
                <a:lnTo>
                  <a:pt x="143" y="131"/>
                </a:lnTo>
                <a:lnTo>
                  <a:pt x="146" y="131"/>
                </a:lnTo>
                <a:lnTo>
                  <a:pt x="169" y="131"/>
                </a:lnTo>
                <a:lnTo>
                  <a:pt x="170" y="133"/>
                </a:lnTo>
                <a:lnTo>
                  <a:pt x="171" y="133"/>
                </a:lnTo>
                <a:lnTo>
                  <a:pt x="173" y="135"/>
                </a:lnTo>
                <a:lnTo>
                  <a:pt x="173" y="136"/>
                </a:lnTo>
                <a:lnTo>
                  <a:pt x="173" y="139"/>
                </a:lnTo>
                <a:lnTo>
                  <a:pt x="171" y="140"/>
                </a:lnTo>
                <a:lnTo>
                  <a:pt x="170" y="142"/>
                </a:lnTo>
                <a:lnTo>
                  <a:pt x="169" y="142"/>
                </a:lnTo>
                <a:lnTo>
                  <a:pt x="146" y="142"/>
                </a:lnTo>
                <a:lnTo>
                  <a:pt x="143" y="142"/>
                </a:lnTo>
                <a:lnTo>
                  <a:pt x="142" y="143"/>
                </a:lnTo>
                <a:lnTo>
                  <a:pt x="142" y="145"/>
                </a:lnTo>
                <a:lnTo>
                  <a:pt x="142" y="182"/>
                </a:lnTo>
                <a:lnTo>
                  <a:pt x="142" y="185"/>
                </a:lnTo>
                <a:lnTo>
                  <a:pt x="143" y="186"/>
                </a:lnTo>
                <a:lnTo>
                  <a:pt x="146" y="186"/>
                </a:lnTo>
                <a:lnTo>
                  <a:pt x="169" y="189"/>
                </a:lnTo>
                <a:lnTo>
                  <a:pt x="191" y="193"/>
                </a:lnTo>
                <a:lnTo>
                  <a:pt x="192" y="193"/>
                </a:lnTo>
                <a:lnTo>
                  <a:pt x="193" y="191"/>
                </a:lnTo>
                <a:lnTo>
                  <a:pt x="194" y="189"/>
                </a:lnTo>
                <a:lnTo>
                  <a:pt x="198" y="172"/>
                </a:lnTo>
                <a:lnTo>
                  <a:pt x="198" y="170"/>
                </a:lnTo>
                <a:lnTo>
                  <a:pt x="201" y="170"/>
                </a:lnTo>
                <a:lnTo>
                  <a:pt x="202" y="168"/>
                </a:lnTo>
                <a:lnTo>
                  <a:pt x="205" y="170"/>
                </a:lnTo>
                <a:lnTo>
                  <a:pt x="206" y="170"/>
                </a:lnTo>
                <a:lnTo>
                  <a:pt x="207" y="172"/>
                </a:lnTo>
                <a:lnTo>
                  <a:pt x="207" y="173"/>
                </a:lnTo>
                <a:lnTo>
                  <a:pt x="206" y="182"/>
                </a:lnTo>
                <a:lnTo>
                  <a:pt x="203" y="191"/>
                </a:lnTo>
                <a:lnTo>
                  <a:pt x="203" y="194"/>
                </a:lnTo>
                <a:lnTo>
                  <a:pt x="205" y="195"/>
                </a:lnTo>
                <a:lnTo>
                  <a:pt x="206" y="196"/>
                </a:lnTo>
                <a:lnTo>
                  <a:pt x="209" y="198"/>
                </a:lnTo>
                <a:lnTo>
                  <a:pt x="211" y="198"/>
                </a:lnTo>
                <a:lnTo>
                  <a:pt x="212" y="200"/>
                </a:lnTo>
                <a:lnTo>
                  <a:pt x="212" y="202"/>
                </a:lnTo>
                <a:lnTo>
                  <a:pt x="212" y="204"/>
                </a:lnTo>
                <a:lnTo>
                  <a:pt x="211" y="205"/>
                </a:lnTo>
                <a:lnTo>
                  <a:pt x="209" y="207"/>
                </a:lnTo>
                <a:lnTo>
                  <a:pt x="207" y="207"/>
                </a:lnTo>
                <a:lnTo>
                  <a:pt x="205" y="205"/>
                </a:lnTo>
                <a:lnTo>
                  <a:pt x="202" y="205"/>
                </a:lnTo>
                <a:lnTo>
                  <a:pt x="201" y="207"/>
                </a:lnTo>
                <a:lnTo>
                  <a:pt x="200" y="208"/>
                </a:lnTo>
                <a:lnTo>
                  <a:pt x="191" y="230"/>
                </a:lnTo>
                <a:lnTo>
                  <a:pt x="179" y="249"/>
                </a:lnTo>
                <a:lnTo>
                  <a:pt x="178" y="251"/>
                </a:lnTo>
                <a:lnTo>
                  <a:pt x="178" y="253"/>
                </a:lnTo>
                <a:lnTo>
                  <a:pt x="179" y="254"/>
                </a:lnTo>
                <a:lnTo>
                  <a:pt x="182" y="255"/>
                </a:lnTo>
                <a:lnTo>
                  <a:pt x="183" y="255"/>
                </a:lnTo>
                <a:lnTo>
                  <a:pt x="198" y="248"/>
                </a:lnTo>
                <a:lnTo>
                  <a:pt x="212" y="239"/>
                </a:lnTo>
                <a:lnTo>
                  <a:pt x="215" y="237"/>
                </a:lnTo>
                <a:lnTo>
                  <a:pt x="217" y="239"/>
                </a:lnTo>
                <a:lnTo>
                  <a:pt x="219" y="240"/>
                </a:lnTo>
                <a:lnTo>
                  <a:pt x="220" y="241"/>
                </a:lnTo>
                <a:lnTo>
                  <a:pt x="220" y="244"/>
                </a:lnTo>
                <a:lnTo>
                  <a:pt x="220" y="245"/>
                </a:lnTo>
                <a:lnTo>
                  <a:pt x="219" y="246"/>
                </a:lnTo>
                <a:lnTo>
                  <a:pt x="194" y="260"/>
                </a:lnTo>
                <a:lnTo>
                  <a:pt x="166" y="271"/>
                </a:lnTo>
                <a:lnTo>
                  <a:pt x="137" y="273"/>
                </a:lnTo>
                <a:lnTo>
                  <a:pt x="106" y="269"/>
                </a:lnTo>
                <a:lnTo>
                  <a:pt x="77" y="259"/>
                </a:lnTo>
                <a:lnTo>
                  <a:pt x="51" y="244"/>
                </a:lnTo>
                <a:lnTo>
                  <a:pt x="31" y="222"/>
                </a:lnTo>
                <a:lnTo>
                  <a:pt x="14" y="196"/>
                </a:lnTo>
                <a:lnTo>
                  <a:pt x="4" y="168"/>
                </a:lnTo>
                <a:lnTo>
                  <a:pt x="0" y="136"/>
                </a:lnTo>
                <a:lnTo>
                  <a:pt x="3" y="108"/>
                </a:lnTo>
                <a:lnTo>
                  <a:pt x="12" y="83"/>
                </a:lnTo>
                <a:lnTo>
                  <a:pt x="12" y="82"/>
                </a:lnTo>
                <a:lnTo>
                  <a:pt x="14" y="82"/>
                </a:lnTo>
                <a:lnTo>
                  <a:pt x="16" y="82"/>
                </a:lnTo>
                <a:lnTo>
                  <a:pt x="18" y="83"/>
                </a:lnTo>
                <a:lnTo>
                  <a:pt x="21" y="84"/>
                </a:lnTo>
                <a:lnTo>
                  <a:pt x="19" y="88"/>
                </a:lnTo>
                <a:lnTo>
                  <a:pt x="13" y="107"/>
                </a:lnTo>
                <a:lnTo>
                  <a:pt x="11" y="127"/>
                </a:lnTo>
                <a:lnTo>
                  <a:pt x="11" y="130"/>
                </a:lnTo>
                <a:lnTo>
                  <a:pt x="12" y="131"/>
                </a:lnTo>
                <a:lnTo>
                  <a:pt x="14" y="131"/>
                </a:lnTo>
                <a:lnTo>
                  <a:pt x="60" y="131"/>
                </a:lnTo>
                <a:lnTo>
                  <a:pt x="63" y="131"/>
                </a:lnTo>
                <a:lnTo>
                  <a:pt x="64" y="130"/>
                </a:lnTo>
                <a:lnTo>
                  <a:pt x="64" y="127"/>
                </a:lnTo>
                <a:lnTo>
                  <a:pt x="67" y="103"/>
                </a:lnTo>
                <a:lnTo>
                  <a:pt x="71" y="82"/>
                </a:lnTo>
                <a:lnTo>
                  <a:pt x="71" y="79"/>
                </a:lnTo>
                <a:lnTo>
                  <a:pt x="69" y="78"/>
                </a:lnTo>
                <a:lnTo>
                  <a:pt x="68" y="76"/>
                </a:lnTo>
                <a:lnTo>
                  <a:pt x="65" y="76"/>
                </a:lnTo>
                <a:lnTo>
                  <a:pt x="64" y="75"/>
                </a:lnTo>
                <a:lnTo>
                  <a:pt x="63" y="74"/>
                </a:lnTo>
                <a:lnTo>
                  <a:pt x="63" y="71"/>
                </a:lnTo>
                <a:lnTo>
                  <a:pt x="63" y="70"/>
                </a:lnTo>
                <a:lnTo>
                  <a:pt x="64" y="67"/>
                </a:lnTo>
                <a:lnTo>
                  <a:pt x="67" y="66"/>
                </a:lnTo>
                <a:lnTo>
                  <a:pt x="68" y="66"/>
                </a:lnTo>
                <a:lnTo>
                  <a:pt x="71" y="67"/>
                </a:lnTo>
                <a:lnTo>
                  <a:pt x="72" y="67"/>
                </a:lnTo>
                <a:lnTo>
                  <a:pt x="74" y="66"/>
                </a:lnTo>
                <a:lnTo>
                  <a:pt x="76" y="65"/>
                </a:lnTo>
                <a:lnTo>
                  <a:pt x="83" y="43"/>
                </a:lnTo>
                <a:lnTo>
                  <a:pt x="95" y="24"/>
                </a:lnTo>
                <a:lnTo>
                  <a:pt x="96" y="23"/>
                </a:lnTo>
                <a:lnTo>
                  <a:pt x="96" y="20"/>
                </a:lnTo>
                <a:lnTo>
                  <a:pt x="95" y="19"/>
                </a:lnTo>
                <a:lnTo>
                  <a:pt x="94" y="18"/>
                </a:lnTo>
                <a:lnTo>
                  <a:pt x="91" y="18"/>
                </a:lnTo>
                <a:lnTo>
                  <a:pt x="77" y="25"/>
                </a:lnTo>
                <a:lnTo>
                  <a:pt x="63" y="33"/>
                </a:lnTo>
                <a:lnTo>
                  <a:pt x="62" y="34"/>
                </a:lnTo>
                <a:lnTo>
                  <a:pt x="60" y="34"/>
                </a:lnTo>
                <a:lnTo>
                  <a:pt x="58" y="33"/>
                </a:lnTo>
                <a:lnTo>
                  <a:pt x="58" y="32"/>
                </a:lnTo>
                <a:lnTo>
                  <a:pt x="57" y="30"/>
                </a:lnTo>
                <a:lnTo>
                  <a:pt x="57" y="28"/>
                </a:lnTo>
                <a:lnTo>
                  <a:pt x="57" y="27"/>
                </a:lnTo>
                <a:lnTo>
                  <a:pt x="58" y="25"/>
                </a:lnTo>
                <a:lnTo>
                  <a:pt x="82" y="11"/>
                </a:lnTo>
                <a:lnTo>
                  <a:pt x="109" y="4"/>
                </a:lnTo>
                <a:lnTo>
                  <a:pt x="137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463"/>
          <p:cNvSpPr>
            <a:spLocks noEditPoints="1"/>
          </p:cNvSpPr>
          <p:nvPr userDrawn="1"/>
        </p:nvSpPr>
        <p:spPr bwMode="auto">
          <a:xfrm rot="19468345">
            <a:off x="4877976" y="513678"/>
            <a:ext cx="1364153" cy="774137"/>
          </a:xfrm>
          <a:custGeom>
            <a:avLst/>
            <a:gdLst>
              <a:gd name="T0" fmla="*/ 250 w 326"/>
              <a:gd name="T1" fmla="*/ 94 h 185"/>
              <a:gd name="T2" fmla="*/ 253 w 326"/>
              <a:gd name="T3" fmla="*/ 98 h 185"/>
              <a:gd name="T4" fmla="*/ 249 w 326"/>
              <a:gd name="T5" fmla="*/ 148 h 185"/>
              <a:gd name="T6" fmla="*/ 225 w 326"/>
              <a:gd name="T7" fmla="*/ 163 h 185"/>
              <a:gd name="T8" fmla="*/ 185 w 326"/>
              <a:gd name="T9" fmla="*/ 171 h 185"/>
              <a:gd name="T10" fmla="*/ 142 w 326"/>
              <a:gd name="T11" fmla="*/ 171 h 185"/>
              <a:gd name="T12" fmla="*/ 102 w 326"/>
              <a:gd name="T13" fmla="*/ 163 h 185"/>
              <a:gd name="T14" fmla="*/ 78 w 326"/>
              <a:gd name="T15" fmla="*/ 148 h 185"/>
              <a:gd name="T16" fmla="*/ 74 w 326"/>
              <a:gd name="T17" fmla="*/ 99 h 185"/>
              <a:gd name="T18" fmla="*/ 76 w 326"/>
              <a:gd name="T19" fmla="*/ 94 h 185"/>
              <a:gd name="T20" fmla="*/ 82 w 326"/>
              <a:gd name="T21" fmla="*/ 94 h 185"/>
              <a:gd name="T22" fmla="*/ 163 w 326"/>
              <a:gd name="T23" fmla="*/ 126 h 185"/>
              <a:gd name="T24" fmla="*/ 245 w 326"/>
              <a:gd name="T25" fmla="*/ 93 h 185"/>
              <a:gd name="T26" fmla="*/ 163 w 326"/>
              <a:gd name="T27" fmla="*/ 0 h 185"/>
              <a:gd name="T28" fmla="*/ 322 w 326"/>
              <a:gd name="T29" fmla="*/ 46 h 185"/>
              <a:gd name="T30" fmla="*/ 326 w 326"/>
              <a:gd name="T31" fmla="*/ 50 h 185"/>
              <a:gd name="T32" fmla="*/ 324 w 326"/>
              <a:gd name="T33" fmla="*/ 53 h 185"/>
              <a:gd name="T34" fmla="*/ 168 w 326"/>
              <a:gd name="T35" fmla="*/ 120 h 185"/>
              <a:gd name="T36" fmla="*/ 157 w 326"/>
              <a:gd name="T37" fmla="*/ 120 h 185"/>
              <a:gd name="T38" fmla="*/ 42 w 326"/>
              <a:gd name="T39" fmla="*/ 72 h 185"/>
              <a:gd name="T40" fmla="*/ 39 w 326"/>
              <a:gd name="T41" fmla="*/ 75 h 185"/>
              <a:gd name="T42" fmla="*/ 39 w 326"/>
              <a:gd name="T43" fmla="*/ 110 h 185"/>
              <a:gd name="T44" fmla="*/ 42 w 326"/>
              <a:gd name="T45" fmla="*/ 110 h 185"/>
              <a:gd name="T46" fmla="*/ 45 w 326"/>
              <a:gd name="T47" fmla="*/ 110 h 185"/>
              <a:gd name="T48" fmla="*/ 46 w 326"/>
              <a:gd name="T49" fmla="*/ 112 h 185"/>
              <a:gd name="T50" fmla="*/ 46 w 326"/>
              <a:gd name="T51" fmla="*/ 116 h 185"/>
              <a:gd name="T52" fmla="*/ 45 w 326"/>
              <a:gd name="T53" fmla="*/ 122 h 185"/>
              <a:gd name="T54" fmla="*/ 46 w 326"/>
              <a:gd name="T55" fmla="*/ 124 h 185"/>
              <a:gd name="T56" fmla="*/ 46 w 326"/>
              <a:gd name="T57" fmla="*/ 126 h 185"/>
              <a:gd name="T58" fmla="*/ 45 w 326"/>
              <a:gd name="T59" fmla="*/ 127 h 185"/>
              <a:gd name="T60" fmla="*/ 52 w 326"/>
              <a:gd name="T61" fmla="*/ 149 h 185"/>
              <a:gd name="T62" fmla="*/ 50 w 326"/>
              <a:gd name="T63" fmla="*/ 171 h 185"/>
              <a:gd name="T64" fmla="*/ 42 w 326"/>
              <a:gd name="T65" fmla="*/ 181 h 185"/>
              <a:gd name="T66" fmla="*/ 42 w 326"/>
              <a:gd name="T67" fmla="*/ 175 h 185"/>
              <a:gd name="T68" fmla="*/ 42 w 326"/>
              <a:gd name="T69" fmla="*/ 171 h 185"/>
              <a:gd name="T70" fmla="*/ 41 w 326"/>
              <a:gd name="T71" fmla="*/ 172 h 185"/>
              <a:gd name="T72" fmla="*/ 39 w 326"/>
              <a:gd name="T73" fmla="*/ 179 h 185"/>
              <a:gd name="T74" fmla="*/ 36 w 326"/>
              <a:gd name="T75" fmla="*/ 185 h 185"/>
              <a:gd name="T76" fmla="*/ 34 w 326"/>
              <a:gd name="T77" fmla="*/ 185 h 185"/>
              <a:gd name="T78" fmla="*/ 33 w 326"/>
              <a:gd name="T79" fmla="*/ 170 h 185"/>
              <a:gd name="T80" fmla="*/ 32 w 326"/>
              <a:gd name="T81" fmla="*/ 167 h 185"/>
              <a:gd name="T82" fmla="*/ 32 w 326"/>
              <a:gd name="T83" fmla="*/ 171 h 185"/>
              <a:gd name="T84" fmla="*/ 30 w 326"/>
              <a:gd name="T85" fmla="*/ 179 h 185"/>
              <a:gd name="T86" fmla="*/ 30 w 326"/>
              <a:gd name="T87" fmla="*/ 179 h 185"/>
              <a:gd name="T88" fmla="*/ 29 w 326"/>
              <a:gd name="T89" fmla="*/ 172 h 185"/>
              <a:gd name="T90" fmla="*/ 28 w 326"/>
              <a:gd name="T91" fmla="*/ 172 h 185"/>
              <a:gd name="T92" fmla="*/ 28 w 326"/>
              <a:gd name="T93" fmla="*/ 180 h 185"/>
              <a:gd name="T94" fmla="*/ 28 w 326"/>
              <a:gd name="T95" fmla="*/ 181 h 185"/>
              <a:gd name="T96" fmla="*/ 16 w 326"/>
              <a:gd name="T97" fmla="*/ 157 h 185"/>
              <a:gd name="T98" fmla="*/ 25 w 326"/>
              <a:gd name="T99" fmla="*/ 127 h 185"/>
              <a:gd name="T100" fmla="*/ 24 w 326"/>
              <a:gd name="T101" fmla="*/ 126 h 185"/>
              <a:gd name="T102" fmla="*/ 24 w 326"/>
              <a:gd name="T103" fmla="*/ 122 h 185"/>
              <a:gd name="T104" fmla="*/ 27 w 326"/>
              <a:gd name="T105" fmla="*/ 121 h 185"/>
              <a:gd name="T106" fmla="*/ 25 w 326"/>
              <a:gd name="T107" fmla="*/ 116 h 185"/>
              <a:gd name="T108" fmla="*/ 25 w 326"/>
              <a:gd name="T109" fmla="*/ 112 h 185"/>
              <a:gd name="T110" fmla="*/ 28 w 326"/>
              <a:gd name="T111" fmla="*/ 108 h 185"/>
              <a:gd name="T112" fmla="*/ 30 w 326"/>
              <a:gd name="T113" fmla="*/ 110 h 185"/>
              <a:gd name="T114" fmla="*/ 33 w 326"/>
              <a:gd name="T115" fmla="*/ 108 h 185"/>
              <a:gd name="T116" fmla="*/ 32 w 326"/>
              <a:gd name="T117" fmla="*/ 67 h 185"/>
              <a:gd name="T118" fmla="*/ 2 w 326"/>
              <a:gd name="T119" fmla="*/ 55 h 185"/>
              <a:gd name="T120" fmla="*/ 0 w 326"/>
              <a:gd name="T121" fmla="*/ 52 h 185"/>
              <a:gd name="T122" fmla="*/ 1 w 326"/>
              <a:gd name="T123" fmla="*/ 47 h 185"/>
              <a:gd name="T124" fmla="*/ 159 w 326"/>
              <a:gd name="T125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" h="185">
                <a:moveTo>
                  <a:pt x="248" y="93"/>
                </a:moveTo>
                <a:lnTo>
                  <a:pt x="250" y="94"/>
                </a:lnTo>
                <a:lnTo>
                  <a:pt x="251" y="95"/>
                </a:lnTo>
                <a:lnTo>
                  <a:pt x="253" y="98"/>
                </a:lnTo>
                <a:lnTo>
                  <a:pt x="253" y="138"/>
                </a:lnTo>
                <a:lnTo>
                  <a:pt x="249" y="148"/>
                </a:lnTo>
                <a:lnTo>
                  <a:pt x="239" y="157"/>
                </a:lnTo>
                <a:lnTo>
                  <a:pt x="225" y="163"/>
                </a:lnTo>
                <a:lnTo>
                  <a:pt x="207" y="168"/>
                </a:lnTo>
                <a:lnTo>
                  <a:pt x="185" y="171"/>
                </a:lnTo>
                <a:lnTo>
                  <a:pt x="163" y="172"/>
                </a:lnTo>
                <a:lnTo>
                  <a:pt x="142" y="171"/>
                </a:lnTo>
                <a:lnTo>
                  <a:pt x="120" y="168"/>
                </a:lnTo>
                <a:lnTo>
                  <a:pt x="102" y="163"/>
                </a:lnTo>
                <a:lnTo>
                  <a:pt x="87" y="157"/>
                </a:lnTo>
                <a:lnTo>
                  <a:pt x="78" y="148"/>
                </a:lnTo>
                <a:lnTo>
                  <a:pt x="74" y="138"/>
                </a:lnTo>
                <a:lnTo>
                  <a:pt x="74" y="99"/>
                </a:lnTo>
                <a:lnTo>
                  <a:pt x="75" y="97"/>
                </a:lnTo>
                <a:lnTo>
                  <a:pt x="76" y="94"/>
                </a:lnTo>
                <a:lnTo>
                  <a:pt x="79" y="93"/>
                </a:lnTo>
                <a:lnTo>
                  <a:pt x="82" y="94"/>
                </a:lnTo>
                <a:lnTo>
                  <a:pt x="158" y="125"/>
                </a:lnTo>
                <a:lnTo>
                  <a:pt x="163" y="126"/>
                </a:lnTo>
                <a:lnTo>
                  <a:pt x="168" y="125"/>
                </a:lnTo>
                <a:lnTo>
                  <a:pt x="245" y="93"/>
                </a:lnTo>
                <a:lnTo>
                  <a:pt x="248" y="93"/>
                </a:lnTo>
                <a:close/>
                <a:moveTo>
                  <a:pt x="163" y="0"/>
                </a:moveTo>
                <a:lnTo>
                  <a:pt x="167" y="0"/>
                </a:lnTo>
                <a:lnTo>
                  <a:pt x="322" y="46"/>
                </a:lnTo>
                <a:lnTo>
                  <a:pt x="324" y="47"/>
                </a:lnTo>
                <a:lnTo>
                  <a:pt x="326" y="50"/>
                </a:lnTo>
                <a:lnTo>
                  <a:pt x="326" y="52"/>
                </a:lnTo>
                <a:lnTo>
                  <a:pt x="324" y="53"/>
                </a:lnTo>
                <a:lnTo>
                  <a:pt x="323" y="55"/>
                </a:lnTo>
                <a:lnTo>
                  <a:pt x="168" y="120"/>
                </a:lnTo>
                <a:lnTo>
                  <a:pt x="163" y="121"/>
                </a:lnTo>
                <a:lnTo>
                  <a:pt x="157" y="120"/>
                </a:lnTo>
                <a:lnTo>
                  <a:pt x="43" y="72"/>
                </a:lnTo>
                <a:lnTo>
                  <a:pt x="42" y="72"/>
                </a:lnTo>
                <a:lnTo>
                  <a:pt x="39" y="74"/>
                </a:lnTo>
                <a:lnTo>
                  <a:pt x="39" y="75"/>
                </a:lnTo>
                <a:lnTo>
                  <a:pt x="39" y="110"/>
                </a:lnTo>
                <a:lnTo>
                  <a:pt x="39" y="110"/>
                </a:lnTo>
                <a:lnTo>
                  <a:pt x="41" y="111"/>
                </a:lnTo>
                <a:lnTo>
                  <a:pt x="42" y="110"/>
                </a:lnTo>
                <a:lnTo>
                  <a:pt x="43" y="110"/>
                </a:lnTo>
                <a:lnTo>
                  <a:pt x="45" y="110"/>
                </a:lnTo>
                <a:lnTo>
                  <a:pt x="45" y="111"/>
                </a:lnTo>
                <a:lnTo>
                  <a:pt x="46" y="112"/>
                </a:lnTo>
                <a:lnTo>
                  <a:pt x="46" y="115"/>
                </a:lnTo>
                <a:lnTo>
                  <a:pt x="46" y="116"/>
                </a:lnTo>
                <a:lnTo>
                  <a:pt x="46" y="120"/>
                </a:lnTo>
                <a:lnTo>
                  <a:pt x="45" y="122"/>
                </a:lnTo>
                <a:lnTo>
                  <a:pt x="45" y="124"/>
                </a:lnTo>
                <a:lnTo>
                  <a:pt x="46" y="124"/>
                </a:lnTo>
                <a:lnTo>
                  <a:pt x="47" y="125"/>
                </a:lnTo>
                <a:lnTo>
                  <a:pt x="46" y="126"/>
                </a:lnTo>
                <a:lnTo>
                  <a:pt x="45" y="127"/>
                </a:lnTo>
                <a:lnTo>
                  <a:pt x="45" y="127"/>
                </a:lnTo>
                <a:lnTo>
                  <a:pt x="50" y="138"/>
                </a:lnTo>
                <a:lnTo>
                  <a:pt x="52" y="149"/>
                </a:lnTo>
                <a:lnTo>
                  <a:pt x="52" y="161"/>
                </a:lnTo>
                <a:lnTo>
                  <a:pt x="50" y="171"/>
                </a:lnTo>
                <a:lnTo>
                  <a:pt x="42" y="180"/>
                </a:lnTo>
                <a:lnTo>
                  <a:pt x="42" y="181"/>
                </a:lnTo>
                <a:lnTo>
                  <a:pt x="42" y="180"/>
                </a:lnTo>
                <a:lnTo>
                  <a:pt x="42" y="175"/>
                </a:lnTo>
                <a:lnTo>
                  <a:pt x="42" y="172"/>
                </a:lnTo>
                <a:lnTo>
                  <a:pt x="42" y="171"/>
                </a:lnTo>
                <a:lnTo>
                  <a:pt x="42" y="171"/>
                </a:lnTo>
                <a:lnTo>
                  <a:pt x="41" y="172"/>
                </a:lnTo>
                <a:lnTo>
                  <a:pt x="41" y="175"/>
                </a:lnTo>
                <a:lnTo>
                  <a:pt x="39" y="179"/>
                </a:lnTo>
                <a:lnTo>
                  <a:pt x="37" y="182"/>
                </a:lnTo>
                <a:lnTo>
                  <a:pt x="36" y="185"/>
                </a:lnTo>
                <a:lnTo>
                  <a:pt x="34" y="185"/>
                </a:lnTo>
                <a:lnTo>
                  <a:pt x="34" y="185"/>
                </a:lnTo>
                <a:lnTo>
                  <a:pt x="33" y="173"/>
                </a:lnTo>
                <a:lnTo>
                  <a:pt x="33" y="170"/>
                </a:lnTo>
                <a:lnTo>
                  <a:pt x="33" y="168"/>
                </a:lnTo>
                <a:lnTo>
                  <a:pt x="32" y="167"/>
                </a:lnTo>
                <a:lnTo>
                  <a:pt x="32" y="168"/>
                </a:lnTo>
                <a:lnTo>
                  <a:pt x="32" y="171"/>
                </a:lnTo>
                <a:lnTo>
                  <a:pt x="32" y="179"/>
                </a:lnTo>
                <a:lnTo>
                  <a:pt x="30" y="179"/>
                </a:lnTo>
                <a:lnTo>
                  <a:pt x="30" y="180"/>
                </a:lnTo>
                <a:lnTo>
                  <a:pt x="30" y="179"/>
                </a:lnTo>
                <a:lnTo>
                  <a:pt x="29" y="175"/>
                </a:lnTo>
                <a:lnTo>
                  <a:pt x="29" y="172"/>
                </a:lnTo>
                <a:lnTo>
                  <a:pt x="28" y="172"/>
                </a:lnTo>
                <a:lnTo>
                  <a:pt x="28" y="172"/>
                </a:lnTo>
                <a:lnTo>
                  <a:pt x="28" y="175"/>
                </a:lnTo>
                <a:lnTo>
                  <a:pt x="28" y="180"/>
                </a:lnTo>
                <a:lnTo>
                  <a:pt x="28" y="181"/>
                </a:lnTo>
                <a:lnTo>
                  <a:pt x="28" y="181"/>
                </a:lnTo>
                <a:lnTo>
                  <a:pt x="19" y="170"/>
                </a:lnTo>
                <a:lnTo>
                  <a:pt x="16" y="157"/>
                </a:lnTo>
                <a:lnTo>
                  <a:pt x="19" y="141"/>
                </a:lnTo>
                <a:lnTo>
                  <a:pt x="25" y="127"/>
                </a:lnTo>
                <a:lnTo>
                  <a:pt x="25" y="126"/>
                </a:lnTo>
                <a:lnTo>
                  <a:pt x="24" y="126"/>
                </a:lnTo>
                <a:lnTo>
                  <a:pt x="24" y="124"/>
                </a:lnTo>
                <a:lnTo>
                  <a:pt x="24" y="122"/>
                </a:lnTo>
                <a:lnTo>
                  <a:pt x="25" y="122"/>
                </a:lnTo>
                <a:lnTo>
                  <a:pt x="27" y="121"/>
                </a:lnTo>
                <a:lnTo>
                  <a:pt x="25" y="118"/>
                </a:lnTo>
                <a:lnTo>
                  <a:pt x="25" y="116"/>
                </a:lnTo>
                <a:lnTo>
                  <a:pt x="25" y="113"/>
                </a:lnTo>
                <a:lnTo>
                  <a:pt x="25" y="112"/>
                </a:lnTo>
                <a:lnTo>
                  <a:pt x="27" y="110"/>
                </a:lnTo>
                <a:lnTo>
                  <a:pt x="28" y="108"/>
                </a:lnTo>
                <a:lnTo>
                  <a:pt x="30" y="108"/>
                </a:lnTo>
                <a:lnTo>
                  <a:pt x="30" y="110"/>
                </a:lnTo>
                <a:lnTo>
                  <a:pt x="32" y="108"/>
                </a:lnTo>
                <a:lnTo>
                  <a:pt x="33" y="108"/>
                </a:lnTo>
                <a:lnTo>
                  <a:pt x="33" y="70"/>
                </a:lnTo>
                <a:lnTo>
                  <a:pt x="32" y="67"/>
                </a:lnTo>
                <a:lnTo>
                  <a:pt x="30" y="66"/>
                </a:lnTo>
                <a:lnTo>
                  <a:pt x="2" y="55"/>
                </a:lnTo>
                <a:lnTo>
                  <a:pt x="1" y="53"/>
                </a:lnTo>
                <a:lnTo>
                  <a:pt x="0" y="52"/>
                </a:lnTo>
                <a:lnTo>
                  <a:pt x="0" y="50"/>
                </a:lnTo>
                <a:lnTo>
                  <a:pt x="1" y="47"/>
                </a:lnTo>
                <a:lnTo>
                  <a:pt x="4" y="46"/>
                </a:lnTo>
                <a:lnTo>
                  <a:pt x="159" y="0"/>
                </a:lnTo>
                <a:lnTo>
                  <a:pt x="163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381"/>
          <p:cNvSpPr>
            <a:spLocks noEditPoints="1"/>
          </p:cNvSpPr>
          <p:nvPr userDrawn="1"/>
        </p:nvSpPr>
        <p:spPr bwMode="auto">
          <a:xfrm rot="14941924">
            <a:off x="8362898" y="3498968"/>
            <a:ext cx="4181014" cy="4031692"/>
          </a:xfrm>
          <a:custGeom>
            <a:avLst/>
            <a:gdLst>
              <a:gd name="T0" fmla="*/ 138 w 280"/>
              <a:gd name="T1" fmla="*/ 237 h 270"/>
              <a:gd name="T2" fmla="*/ 165 w 280"/>
              <a:gd name="T3" fmla="*/ 210 h 270"/>
              <a:gd name="T4" fmla="*/ 73 w 280"/>
              <a:gd name="T5" fmla="*/ 210 h 270"/>
              <a:gd name="T6" fmla="*/ 61 w 280"/>
              <a:gd name="T7" fmla="*/ 237 h 270"/>
              <a:gd name="T8" fmla="*/ 133 w 280"/>
              <a:gd name="T9" fmla="*/ 243 h 270"/>
              <a:gd name="T10" fmla="*/ 101 w 280"/>
              <a:gd name="T11" fmla="*/ 207 h 270"/>
              <a:gd name="T12" fmla="*/ 181 w 280"/>
              <a:gd name="T13" fmla="*/ 207 h 270"/>
              <a:gd name="T14" fmla="*/ 147 w 280"/>
              <a:gd name="T15" fmla="*/ 242 h 270"/>
              <a:gd name="T16" fmla="*/ 202 w 280"/>
              <a:gd name="T17" fmla="*/ 253 h 270"/>
              <a:gd name="T18" fmla="*/ 202 w 280"/>
              <a:gd name="T19" fmla="*/ 219 h 270"/>
              <a:gd name="T20" fmla="*/ 222 w 280"/>
              <a:gd name="T21" fmla="*/ 200 h 270"/>
              <a:gd name="T22" fmla="*/ 64 w 280"/>
              <a:gd name="T23" fmla="*/ 166 h 270"/>
              <a:gd name="T24" fmla="*/ 79 w 280"/>
              <a:gd name="T25" fmla="*/ 197 h 270"/>
              <a:gd name="T26" fmla="*/ 71 w 280"/>
              <a:gd name="T27" fmla="*/ 156 h 270"/>
              <a:gd name="T28" fmla="*/ 184 w 280"/>
              <a:gd name="T29" fmla="*/ 196 h 270"/>
              <a:gd name="T30" fmla="*/ 221 w 280"/>
              <a:gd name="T31" fmla="*/ 191 h 270"/>
              <a:gd name="T32" fmla="*/ 230 w 280"/>
              <a:gd name="T33" fmla="*/ 100 h 270"/>
              <a:gd name="T34" fmla="*/ 214 w 280"/>
              <a:gd name="T35" fmla="*/ 148 h 270"/>
              <a:gd name="T36" fmla="*/ 248 w 280"/>
              <a:gd name="T37" fmla="*/ 177 h 270"/>
              <a:gd name="T38" fmla="*/ 231 w 280"/>
              <a:gd name="T39" fmla="*/ 101 h 270"/>
              <a:gd name="T40" fmla="*/ 14 w 280"/>
              <a:gd name="T41" fmla="*/ 137 h 270"/>
              <a:gd name="T42" fmla="*/ 38 w 280"/>
              <a:gd name="T43" fmla="*/ 171 h 270"/>
              <a:gd name="T44" fmla="*/ 61 w 280"/>
              <a:gd name="T45" fmla="*/ 156 h 270"/>
              <a:gd name="T46" fmla="*/ 51 w 280"/>
              <a:gd name="T47" fmla="*/ 101 h 270"/>
              <a:gd name="T48" fmla="*/ 179 w 280"/>
              <a:gd name="T49" fmla="*/ 133 h 270"/>
              <a:gd name="T50" fmla="*/ 111 w 280"/>
              <a:gd name="T51" fmla="*/ 160 h 270"/>
              <a:gd name="T52" fmla="*/ 139 w 280"/>
              <a:gd name="T53" fmla="*/ 94 h 270"/>
              <a:gd name="T54" fmla="*/ 208 w 280"/>
              <a:gd name="T55" fmla="*/ 133 h 270"/>
              <a:gd name="T56" fmla="*/ 221 w 280"/>
              <a:gd name="T57" fmla="*/ 97 h 270"/>
              <a:gd name="T58" fmla="*/ 60 w 280"/>
              <a:gd name="T59" fmla="*/ 96 h 270"/>
              <a:gd name="T60" fmla="*/ 69 w 280"/>
              <a:gd name="T61" fmla="*/ 133 h 270"/>
              <a:gd name="T62" fmla="*/ 93 w 280"/>
              <a:gd name="T63" fmla="*/ 87 h 270"/>
              <a:gd name="T64" fmla="*/ 87 w 280"/>
              <a:gd name="T65" fmla="*/ 114 h 270"/>
              <a:gd name="T66" fmla="*/ 105 w 280"/>
              <a:gd name="T67" fmla="*/ 201 h 270"/>
              <a:gd name="T68" fmla="*/ 174 w 280"/>
              <a:gd name="T69" fmla="*/ 201 h 270"/>
              <a:gd name="T70" fmla="*/ 191 w 280"/>
              <a:gd name="T71" fmla="*/ 114 h 270"/>
              <a:gd name="T72" fmla="*/ 139 w 280"/>
              <a:gd name="T73" fmla="*/ 50 h 270"/>
              <a:gd name="T74" fmla="*/ 116 w 280"/>
              <a:gd name="T75" fmla="*/ 78 h 270"/>
              <a:gd name="T76" fmla="*/ 142 w 280"/>
              <a:gd name="T77" fmla="*/ 50 h 270"/>
              <a:gd name="T78" fmla="*/ 147 w 280"/>
              <a:gd name="T79" fmla="*/ 46 h 270"/>
              <a:gd name="T80" fmla="*/ 181 w 280"/>
              <a:gd name="T81" fmla="*/ 81 h 270"/>
              <a:gd name="T82" fmla="*/ 222 w 280"/>
              <a:gd name="T83" fmla="*/ 71 h 270"/>
              <a:gd name="T84" fmla="*/ 200 w 280"/>
              <a:gd name="T85" fmla="*/ 50 h 270"/>
              <a:gd name="T86" fmla="*/ 97 w 280"/>
              <a:gd name="T87" fmla="*/ 30 h 270"/>
              <a:gd name="T88" fmla="*/ 57 w 280"/>
              <a:gd name="T89" fmla="*/ 87 h 270"/>
              <a:gd name="T90" fmla="*/ 103 w 280"/>
              <a:gd name="T91" fmla="*/ 78 h 270"/>
              <a:gd name="T92" fmla="*/ 131 w 280"/>
              <a:gd name="T93" fmla="*/ 42 h 270"/>
              <a:gd name="T94" fmla="*/ 222 w 280"/>
              <a:gd name="T95" fmla="*/ 21 h 270"/>
              <a:gd name="T96" fmla="*/ 230 w 280"/>
              <a:gd name="T97" fmla="*/ 91 h 270"/>
              <a:gd name="T98" fmla="*/ 276 w 280"/>
              <a:gd name="T99" fmla="*/ 159 h 270"/>
              <a:gd name="T100" fmla="*/ 231 w 280"/>
              <a:gd name="T101" fmla="*/ 207 h 270"/>
              <a:gd name="T102" fmla="*/ 245 w 280"/>
              <a:gd name="T103" fmla="*/ 243 h 270"/>
              <a:gd name="T104" fmla="*/ 206 w 280"/>
              <a:gd name="T105" fmla="*/ 266 h 270"/>
              <a:gd name="T106" fmla="*/ 138 w 280"/>
              <a:gd name="T107" fmla="*/ 248 h 270"/>
              <a:gd name="T108" fmla="*/ 51 w 280"/>
              <a:gd name="T109" fmla="*/ 239 h 270"/>
              <a:gd name="T110" fmla="*/ 29 w 280"/>
              <a:gd name="T111" fmla="*/ 187 h 270"/>
              <a:gd name="T112" fmla="*/ 2 w 280"/>
              <a:gd name="T113" fmla="*/ 129 h 270"/>
              <a:gd name="T114" fmla="*/ 48 w 280"/>
              <a:gd name="T115" fmla="*/ 67 h 270"/>
              <a:gd name="T116" fmla="*/ 119 w 280"/>
              <a:gd name="T117" fmla="*/ 26 h 270"/>
              <a:gd name="T118" fmla="*/ 172 w 280"/>
              <a:gd name="T119" fmla="*/ 21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80" h="270">
                <a:moveTo>
                  <a:pt x="116" y="209"/>
                </a:moveTo>
                <a:lnTo>
                  <a:pt x="115" y="209"/>
                </a:lnTo>
                <a:lnTo>
                  <a:pt x="114" y="211"/>
                </a:lnTo>
                <a:lnTo>
                  <a:pt x="114" y="212"/>
                </a:lnTo>
                <a:lnTo>
                  <a:pt x="126" y="226"/>
                </a:lnTo>
                <a:lnTo>
                  <a:pt x="138" y="237"/>
                </a:lnTo>
                <a:lnTo>
                  <a:pt x="139" y="238"/>
                </a:lnTo>
                <a:lnTo>
                  <a:pt x="142" y="237"/>
                </a:lnTo>
                <a:lnTo>
                  <a:pt x="153" y="226"/>
                </a:lnTo>
                <a:lnTo>
                  <a:pt x="165" y="212"/>
                </a:lnTo>
                <a:lnTo>
                  <a:pt x="166" y="211"/>
                </a:lnTo>
                <a:lnTo>
                  <a:pt x="165" y="210"/>
                </a:lnTo>
                <a:lnTo>
                  <a:pt x="163" y="209"/>
                </a:lnTo>
                <a:lnTo>
                  <a:pt x="116" y="209"/>
                </a:lnTo>
                <a:close/>
                <a:moveTo>
                  <a:pt x="79" y="203"/>
                </a:moveTo>
                <a:lnTo>
                  <a:pt x="77" y="203"/>
                </a:lnTo>
                <a:lnTo>
                  <a:pt x="75" y="205"/>
                </a:lnTo>
                <a:lnTo>
                  <a:pt x="73" y="210"/>
                </a:lnTo>
                <a:lnTo>
                  <a:pt x="69" y="212"/>
                </a:lnTo>
                <a:lnTo>
                  <a:pt x="64" y="215"/>
                </a:lnTo>
                <a:lnTo>
                  <a:pt x="59" y="217"/>
                </a:lnTo>
                <a:lnTo>
                  <a:pt x="57" y="219"/>
                </a:lnTo>
                <a:lnTo>
                  <a:pt x="57" y="220"/>
                </a:lnTo>
                <a:lnTo>
                  <a:pt x="61" y="237"/>
                </a:lnTo>
                <a:lnTo>
                  <a:pt x="70" y="248"/>
                </a:lnTo>
                <a:lnTo>
                  <a:pt x="82" y="256"/>
                </a:lnTo>
                <a:lnTo>
                  <a:pt x="97" y="258"/>
                </a:lnTo>
                <a:lnTo>
                  <a:pt x="114" y="254"/>
                </a:lnTo>
                <a:lnTo>
                  <a:pt x="131" y="244"/>
                </a:lnTo>
                <a:lnTo>
                  <a:pt x="133" y="243"/>
                </a:lnTo>
                <a:lnTo>
                  <a:pt x="133" y="242"/>
                </a:lnTo>
                <a:lnTo>
                  <a:pt x="131" y="240"/>
                </a:lnTo>
                <a:lnTo>
                  <a:pt x="119" y="228"/>
                </a:lnTo>
                <a:lnTo>
                  <a:pt x="106" y="211"/>
                </a:lnTo>
                <a:lnTo>
                  <a:pt x="103" y="209"/>
                </a:lnTo>
                <a:lnTo>
                  <a:pt x="101" y="207"/>
                </a:lnTo>
                <a:lnTo>
                  <a:pt x="98" y="207"/>
                </a:lnTo>
                <a:lnTo>
                  <a:pt x="88" y="206"/>
                </a:lnTo>
                <a:lnTo>
                  <a:pt x="79" y="203"/>
                </a:lnTo>
                <a:close/>
                <a:moveTo>
                  <a:pt x="220" y="198"/>
                </a:moveTo>
                <a:lnTo>
                  <a:pt x="202" y="203"/>
                </a:lnTo>
                <a:lnTo>
                  <a:pt x="181" y="207"/>
                </a:lnTo>
                <a:lnTo>
                  <a:pt x="179" y="207"/>
                </a:lnTo>
                <a:lnTo>
                  <a:pt x="176" y="209"/>
                </a:lnTo>
                <a:lnTo>
                  <a:pt x="174" y="211"/>
                </a:lnTo>
                <a:lnTo>
                  <a:pt x="161" y="228"/>
                </a:lnTo>
                <a:lnTo>
                  <a:pt x="148" y="240"/>
                </a:lnTo>
                <a:lnTo>
                  <a:pt x="147" y="242"/>
                </a:lnTo>
                <a:lnTo>
                  <a:pt x="147" y="243"/>
                </a:lnTo>
                <a:lnTo>
                  <a:pt x="148" y="244"/>
                </a:lnTo>
                <a:lnTo>
                  <a:pt x="163" y="253"/>
                </a:lnTo>
                <a:lnTo>
                  <a:pt x="177" y="257"/>
                </a:lnTo>
                <a:lnTo>
                  <a:pt x="191" y="257"/>
                </a:lnTo>
                <a:lnTo>
                  <a:pt x="202" y="253"/>
                </a:lnTo>
                <a:lnTo>
                  <a:pt x="203" y="252"/>
                </a:lnTo>
                <a:lnTo>
                  <a:pt x="204" y="251"/>
                </a:lnTo>
                <a:lnTo>
                  <a:pt x="203" y="249"/>
                </a:lnTo>
                <a:lnTo>
                  <a:pt x="198" y="239"/>
                </a:lnTo>
                <a:lnTo>
                  <a:pt x="198" y="228"/>
                </a:lnTo>
                <a:lnTo>
                  <a:pt x="202" y="219"/>
                </a:lnTo>
                <a:lnTo>
                  <a:pt x="209" y="211"/>
                </a:lnTo>
                <a:lnTo>
                  <a:pt x="221" y="207"/>
                </a:lnTo>
                <a:lnTo>
                  <a:pt x="222" y="206"/>
                </a:lnTo>
                <a:lnTo>
                  <a:pt x="223" y="205"/>
                </a:lnTo>
                <a:lnTo>
                  <a:pt x="222" y="201"/>
                </a:lnTo>
                <a:lnTo>
                  <a:pt x="222" y="200"/>
                </a:lnTo>
                <a:lnTo>
                  <a:pt x="221" y="198"/>
                </a:lnTo>
                <a:lnTo>
                  <a:pt x="220" y="198"/>
                </a:lnTo>
                <a:close/>
                <a:moveTo>
                  <a:pt x="69" y="155"/>
                </a:moveTo>
                <a:lnTo>
                  <a:pt x="68" y="155"/>
                </a:lnTo>
                <a:lnTo>
                  <a:pt x="68" y="156"/>
                </a:lnTo>
                <a:lnTo>
                  <a:pt x="64" y="166"/>
                </a:lnTo>
                <a:lnTo>
                  <a:pt x="64" y="168"/>
                </a:lnTo>
                <a:lnTo>
                  <a:pt x="65" y="170"/>
                </a:lnTo>
                <a:lnTo>
                  <a:pt x="73" y="177"/>
                </a:lnTo>
                <a:lnTo>
                  <a:pt x="78" y="186"/>
                </a:lnTo>
                <a:lnTo>
                  <a:pt x="79" y="196"/>
                </a:lnTo>
                <a:lnTo>
                  <a:pt x="79" y="197"/>
                </a:lnTo>
                <a:lnTo>
                  <a:pt x="80" y="198"/>
                </a:lnTo>
                <a:lnTo>
                  <a:pt x="93" y="201"/>
                </a:lnTo>
                <a:lnTo>
                  <a:pt x="94" y="200"/>
                </a:lnTo>
                <a:lnTo>
                  <a:pt x="96" y="198"/>
                </a:lnTo>
                <a:lnTo>
                  <a:pt x="96" y="196"/>
                </a:lnTo>
                <a:lnTo>
                  <a:pt x="71" y="156"/>
                </a:lnTo>
                <a:lnTo>
                  <a:pt x="70" y="155"/>
                </a:lnTo>
                <a:lnTo>
                  <a:pt x="69" y="155"/>
                </a:lnTo>
                <a:close/>
                <a:moveTo>
                  <a:pt x="209" y="155"/>
                </a:moveTo>
                <a:lnTo>
                  <a:pt x="208" y="155"/>
                </a:lnTo>
                <a:lnTo>
                  <a:pt x="207" y="156"/>
                </a:lnTo>
                <a:lnTo>
                  <a:pt x="184" y="196"/>
                </a:lnTo>
                <a:lnTo>
                  <a:pt x="184" y="198"/>
                </a:lnTo>
                <a:lnTo>
                  <a:pt x="185" y="200"/>
                </a:lnTo>
                <a:lnTo>
                  <a:pt x="186" y="201"/>
                </a:lnTo>
                <a:lnTo>
                  <a:pt x="204" y="197"/>
                </a:lnTo>
                <a:lnTo>
                  <a:pt x="220" y="192"/>
                </a:lnTo>
                <a:lnTo>
                  <a:pt x="221" y="191"/>
                </a:lnTo>
                <a:lnTo>
                  <a:pt x="221" y="189"/>
                </a:lnTo>
                <a:lnTo>
                  <a:pt x="218" y="173"/>
                </a:lnTo>
                <a:lnTo>
                  <a:pt x="212" y="156"/>
                </a:lnTo>
                <a:lnTo>
                  <a:pt x="211" y="155"/>
                </a:lnTo>
                <a:lnTo>
                  <a:pt x="209" y="155"/>
                </a:lnTo>
                <a:close/>
                <a:moveTo>
                  <a:pt x="230" y="100"/>
                </a:moveTo>
                <a:lnTo>
                  <a:pt x="229" y="101"/>
                </a:lnTo>
                <a:lnTo>
                  <a:pt x="227" y="103"/>
                </a:lnTo>
                <a:lnTo>
                  <a:pt x="222" y="120"/>
                </a:lnTo>
                <a:lnTo>
                  <a:pt x="214" y="140"/>
                </a:lnTo>
                <a:lnTo>
                  <a:pt x="214" y="143"/>
                </a:lnTo>
                <a:lnTo>
                  <a:pt x="214" y="148"/>
                </a:lnTo>
                <a:lnTo>
                  <a:pt x="222" y="168"/>
                </a:lnTo>
                <a:lnTo>
                  <a:pt x="227" y="186"/>
                </a:lnTo>
                <a:lnTo>
                  <a:pt x="229" y="187"/>
                </a:lnTo>
                <a:lnTo>
                  <a:pt x="230" y="187"/>
                </a:lnTo>
                <a:lnTo>
                  <a:pt x="231" y="187"/>
                </a:lnTo>
                <a:lnTo>
                  <a:pt x="248" y="177"/>
                </a:lnTo>
                <a:lnTo>
                  <a:pt x="259" y="164"/>
                </a:lnTo>
                <a:lnTo>
                  <a:pt x="266" y="151"/>
                </a:lnTo>
                <a:lnTo>
                  <a:pt x="266" y="137"/>
                </a:lnTo>
                <a:lnTo>
                  <a:pt x="259" y="124"/>
                </a:lnTo>
                <a:lnTo>
                  <a:pt x="249" y="111"/>
                </a:lnTo>
                <a:lnTo>
                  <a:pt x="231" y="101"/>
                </a:lnTo>
                <a:lnTo>
                  <a:pt x="230" y="100"/>
                </a:lnTo>
                <a:close/>
                <a:moveTo>
                  <a:pt x="50" y="100"/>
                </a:moveTo>
                <a:lnTo>
                  <a:pt x="48" y="100"/>
                </a:lnTo>
                <a:lnTo>
                  <a:pt x="31" y="111"/>
                </a:lnTo>
                <a:lnTo>
                  <a:pt x="19" y="124"/>
                </a:lnTo>
                <a:lnTo>
                  <a:pt x="14" y="137"/>
                </a:lnTo>
                <a:lnTo>
                  <a:pt x="14" y="151"/>
                </a:lnTo>
                <a:lnTo>
                  <a:pt x="19" y="164"/>
                </a:lnTo>
                <a:lnTo>
                  <a:pt x="31" y="177"/>
                </a:lnTo>
                <a:lnTo>
                  <a:pt x="33" y="177"/>
                </a:lnTo>
                <a:lnTo>
                  <a:pt x="34" y="175"/>
                </a:lnTo>
                <a:lnTo>
                  <a:pt x="38" y="171"/>
                </a:lnTo>
                <a:lnTo>
                  <a:pt x="43" y="169"/>
                </a:lnTo>
                <a:lnTo>
                  <a:pt x="48" y="168"/>
                </a:lnTo>
                <a:lnTo>
                  <a:pt x="55" y="168"/>
                </a:lnTo>
                <a:lnTo>
                  <a:pt x="56" y="166"/>
                </a:lnTo>
                <a:lnTo>
                  <a:pt x="57" y="165"/>
                </a:lnTo>
                <a:lnTo>
                  <a:pt x="61" y="156"/>
                </a:lnTo>
                <a:lnTo>
                  <a:pt x="64" y="148"/>
                </a:lnTo>
                <a:lnTo>
                  <a:pt x="65" y="143"/>
                </a:lnTo>
                <a:lnTo>
                  <a:pt x="64" y="140"/>
                </a:lnTo>
                <a:lnTo>
                  <a:pt x="57" y="120"/>
                </a:lnTo>
                <a:lnTo>
                  <a:pt x="52" y="103"/>
                </a:lnTo>
                <a:lnTo>
                  <a:pt x="51" y="101"/>
                </a:lnTo>
                <a:lnTo>
                  <a:pt x="50" y="100"/>
                </a:lnTo>
                <a:close/>
                <a:moveTo>
                  <a:pt x="139" y="94"/>
                </a:moveTo>
                <a:lnTo>
                  <a:pt x="154" y="96"/>
                </a:lnTo>
                <a:lnTo>
                  <a:pt x="167" y="105"/>
                </a:lnTo>
                <a:lnTo>
                  <a:pt x="175" y="118"/>
                </a:lnTo>
                <a:lnTo>
                  <a:pt x="179" y="133"/>
                </a:lnTo>
                <a:lnTo>
                  <a:pt x="175" y="148"/>
                </a:lnTo>
                <a:lnTo>
                  <a:pt x="167" y="160"/>
                </a:lnTo>
                <a:lnTo>
                  <a:pt x="154" y="169"/>
                </a:lnTo>
                <a:lnTo>
                  <a:pt x="139" y="171"/>
                </a:lnTo>
                <a:lnTo>
                  <a:pt x="124" y="169"/>
                </a:lnTo>
                <a:lnTo>
                  <a:pt x="111" y="160"/>
                </a:lnTo>
                <a:lnTo>
                  <a:pt x="102" y="148"/>
                </a:lnTo>
                <a:lnTo>
                  <a:pt x="100" y="133"/>
                </a:lnTo>
                <a:lnTo>
                  <a:pt x="102" y="118"/>
                </a:lnTo>
                <a:lnTo>
                  <a:pt x="111" y="105"/>
                </a:lnTo>
                <a:lnTo>
                  <a:pt x="124" y="96"/>
                </a:lnTo>
                <a:lnTo>
                  <a:pt x="139" y="94"/>
                </a:lnTo>
                <a:close/>
                <a:moveTo>
                  <a:pt x="186" y="87"/>
                </a:moveTo>
                <a:lnTo>
                  <a:pt x="185" y="87"/>
                </a:lnTo>
                <a:lnTo>
                  <a:pt x="184" y="88"/>
                </a:lnTo>
                <a:lnTo>
                  <a:pt x="184" y="91"/>
                </a:lnTo>
                <a:lnTo>
                  <a:pt x="207" y="132"/>
                </a:lnTo>
                <a:lnTo>
                  <a:pt x="208" y="133"/>
                </a:lnTo>
                <a:lnTo>
                  <a:pt x="209" y="133"/>
                </a:lnTo>
                <a:lnTo>
                  <a:pt x="211" y="132"/>
                </a:lnTo>
                <a:lnTo>
                  <a:pt x="212" y="131"/>
                </a:lnTo>
                <a:lnTo>
                  <a:pt x="217" y="114"/>
                </a:lnTo>
                <a:lnTo>
                  <a:pt x="221" y="99"/>
                </a:lnTo>
                <a:lnTo>
                  <a:pt x="221" y="97"/>
                </a:lnTo>
                <a:lnTo>
                  <a:pt x="220" y="95"/>
                </a:lnTo>
                <a:lnTo>
                  <a:pt x="204" y="91"/>
                </a:lnTo>
                <a:lnTo>
                  <a:pt x="186" y="87"/>
                </a:lnTo>
                <a:close/>
                <a:moveTo>
                  <a:pt x="93" y="87"/>
                </a:moveTo>
                <a:lnTo>
                  <a:pt x="75" y="91"/>
                </a:lnTo>
                <a:lnTo>
                  <a:pt x="60" y="96"/>
                </a:lnTo>
                <a:lnTo>
                  <a:pt x="59" y="96"/>
                </a:lnTo>
                <a:lnTo>
                  <a:pt x="57" y="99"/>
                </a:lnTo>
                <a:lnTo>
                  <a:pt x="61" y="114"/>
                </a:lnTo>
                <a:lnTo>
                  <a:pt x="68" y="132"/>
                </a:lnTo>
                <a:lnTo>
                  <a:pt x="68" y="132"/>
                </a:lnTo>
                <a:lnTo>
                  <a:pt x="69" y="133"/>
                </a:lnTo>
                <a:lnTo>
                  <a:pt x="70" y="133"/>
                </a:lnTo>
                <a:lnTo>
                  <a:pt x="71" y="132"/>
                </a:lnTo>
                <a:lnTo>
                  <a:pt x="96" y="91"/>
                </a:lnTo>
                <a:lnTo>
                  <a:pt x="96" y="88"/>
                </a:lnTo>
                <a:lnTo>
                  <a:pt x="94" y="87"/>
                </a:lnTo>
                <a:lnTo>
                  <a:pt x="93" y="87"/>
                </a:lnTo>
                <a:close/>
                <a:moveTo>
                  <a:pt x="139" y="83"/>
                </a:moveTo>
                <a:lnTo>
                  <a:pt x="111" y="85"/>
                </a:lnTo>
                <a:lnTo>
                  <a:pt x="108" y="86"/>
                </a:lnTo>
                <a:lnTo>
                  <a:pt x="105" y="87"/>
                </a:lnTo>
                <a:lnTo>
                  <a:pt x="102" y="90"/>
                </a:lnTo>
                <a:lnTo>
                  <a:pt x="87" y="114"/>
                </a:lnTo>
                <a:lnTo>
                  <a:pt x="74" y="138"/>
                </a:lnTo>
                <a:lnTo>
                  <a:pt x="73" y="143"/>
                </a:lnTo>
                <a:lnTo>
                  <a:pt x="74" y="148"/>
                </a:lnTo>
                <a:lnTo>
                  <a:pt x="87" y="174"/>
                </a:lnTo>
                <a:lnTo>
                  <a:pt x="102" y="198"/>
                </a:lnTo>
                <a:lnTo>
                  <a:pt x="105" y="201"/>
                </a:lnTo>
                <a:lnTo>
                  <a:pt x="108" y="202"/>
                </a:lnTo>
                <a:lnTo>
                  <a:pt x="111" y="202"/>
                </a:lnTo>
                <a:lnTo>
                  <a:pt x="139" y="203"/>
                </a:lnTo>
                <a:lnTo>
                  <a:pt x="168" y="202"/>
                </a:lnTo>
                <a:lnTo>
                  <a:pt x="171" y="202"/>
                </a:lnTo>
                <a:lnTo>
                  <a:pt x="174" y="201"/>
                </a:lnTo>
                <a:lnTo>
                  <a:pt x="176" y="198"/>
                </a:lnTo>
                <a:lnTo>
                  <a:pt x="191" y="174"/>
                </a:lnTo>
                <a:lnTo>
                  <a:pt x="204" y="148"/>
                </a:lnTo>
                <a:lnTo>
                  <a:pt x="206" y="143"/>
                </a:lnTo>
                <a:lnTo>
                  <a:pt x="204" y="138"/>
                </a:lnTo>
                <a:lnTo>
                  <a:pt x="191" y="114"/>
                </a:lnTo>
                <a:lnTo>
                  <a:pt x="176" y="90"/>
                </a:lnTo>
                <a:lnTo>
                  <a:pt x="174" y="87"/>
                </a:lnTo>
                <a:lnTo>
                  <a:pt x="171" y="86"/>
                </a:lnTo>
                <a:lnTo>
                  <a:pt x="168" y="85"/>
                </a:lnTo>
                <a:lnTo>
                  <a:pt x="139" y="83"/>
                </a:lnTo>
                <a:close/>
                <a:moveTo>
                  <a:pt x="139" y="50"/>
                </a:moveTo>
                <a:lnTo>
                  <a:pt x="138" y="50"/>
                </a:lnTo>
                <a:lnTo>
                  <a:pt x="126" y="62"/>
                </a:lnTo>
                <a:lnTo>
                  <a:pt x="114" y="74"/>
                </a:lnTo>
                <a:lnTo>
                  <a:pt x="114" y="77"/>
                </a:lnTo>
                <a:lnTo>
                  <a:pt x="115" y="78"/>
                </a:lnTo>
                <a:lnTo>
                  <a:pt x="116" y="78"/>
                </a:lnTo>
                <a:lnTo>
                  <a:pt x="163" y="80"/>
                </a:lnTo>
                <a:lnTo>
                  <a:pt x="165" y="78"/>
                </a:lnTo>
                <a:lnTo>
                  <a:pt x="166" y="77"/>
                </a:lnTo>
                <a:lnTo>
                  <a:pt x="165" y="74"/>
                </a:lnTo>
                <a:lnTo>
                  <a:pt x="153" y="62"/>
                </a:lnTo>
                <a:lnTo>
                  <a:pt x="142" y="50"/>
                </a:lnTo>
                <a:lnTo>
                  <a:pt x="139" y="50"/>
                </a:lnTo>
                <a:close/>
                <a:moveTo>
                  <a:pt x="170" y="32"/>
                </a:moveTo>
                <a:lnTo>
                  <a:pt x="160" y="36"/>
                </a:lnTo>
                <a:lnTo>
                  <a:pt x="148" y="42"/>
                </a:lnTo>
                <a:lnTo>
                  <a:pt x="147" y="44"/>
                </a:lnTo>
                <a:lnTo>
                  <a:pt x="147" y="46"/>
                </a:lnTo>
                <a:lnTo>
                  <a:pt x="148" y="48"/>
                </a:lnTo>
                <a:lnTo>
                  <a:pt x="161" y="60"/>
                </a:lnTo>
                <a:lnTo>
                  <a:pt x="174" y="76"/>
                </a:lnTo>
                <a:lnTo>
                  <a:pt x="176" y="78"/>
                </a:lnTo>
                <a:lnTo>
                  <a:pt x="179" y="80"/>
                </a:lnTo>
                <a:lnTo>
                  <a:pt x="181" y="81"/>
                </a:lnTo>
                <a:lnTo>
                  <a:pt x="202" y="83"/>
                </a:lnTo>
                <a:lnTo>
                  <a:pt x="218" y="88"/>
                </a:lnTo>
                <a:lnTo>
                  <a:pt x="221" y="88"/>
                </a:lnTo>
                <a:lnTo>
                  <a:pt x="222" y="87"/>
                </a:lnTo>
                <a:lnTo>
                  <a:pt x="222" y="86"/>
                </a:lnTo>
                <a:lnTo>
                  <a:pt x="222" y="71"/>
                </a:lnTo>
                <a:lnTo>
                  <a:pt x="220" y="58"/>
                </a:lnTo>
                <a:lnTo>
                  <a:pt x="216" y="46"/>
                </a:lnTo>
                <a:lnTo>
                  <a:pt x="214" y="46"/>
                </a:lnTo>
                <a:lnTo>
                  <a:pt x="213" y="45"/>
                </a:lnTo>
                <a:lnTo>
                  <a:pt x="212" y="46"/>
                </a:lnTo>
                <a:lnTo>
                  <a:pt x="200" y="50"/>
                </a:lnTo>
                <a:lnTo>
                  <a:pt x="189" y="49"/>
                </a:lnTo>
                <a:lnTo>
                  <a:pt x="180" y="44"/>
                </a:lnTo>
                <a:lnTo>
                  <a:pt x="174" y="34"/>
                </a:lnTo>
                <a:lnTo>
                  <a:pt x="172" y="32"/>
                </a:lnTo>
                <a:lnTo>
                  <a:pt x="170" y="32"/>
                </a:lnTo>
                <a:close/>
                <a:moveTo>
                  <a:pt x="97" y="30"/>
                </a:moveTo>
                <a:lnTo>
                  <a:pt x="83" y="31"/>
                </a:lnTo>
                <a:lnTo>
                  <a:pt x="70" y="39"/>
                </a:lnTo>
                <a:lnTo>
                  <a:pt x="62" y="50"/>
                </a:lnTo>
                <a:lnTo>
                  <a:pt x="57" y="65"/>
                </a:lnTo>
                <a:lnTo>
                  <a:pt x="56" y="86"/>
                </a:lnTo>
                <a:lnTo>
                  <a:pt x="57" y="87"/>
                </a:lnTo>
                <a:lnTo>
                  <a:pt x="59" y="88"/>
                </a:lnTo>
                <a:lnTo>
                  <a:pt x="60" y="88"/>
                </a:lnTo>
                <a:lnTo>
                  <a:pt x="78" y="83"/>
                </a:lnTo>
                <a:lnTo>
                  <a:pt x="98" y="81"/>
                </a:lnTo>
                <a:lnTo>
                  <a:pt x="101" y="80"/>
                </a:lnTo>
                <a:lnTo>
                  <a:pt x="103" y="78"/>
                </a:lnTo>
                <a:lnTo>
                  <a:pt x="106" y="76"/>
                </a:lnTo>
                <a:lnTo>
                  <a:pt x="119" y="60"/>
                </a:lnTo>
                <a:lnTo>
                  <a:pt x="131" y="48"/>
                </a:lnTo>
                <a:lnTo>
                  <a:pt x="133" y="46"/>
                </a:lnTo>
                <a:lnTo>
                  <a:pt x="133" y="44"/>
                </a:lnTo>
                <a:lnTo>
                  <a:pt x="131" y="42"/>
                </a:lnTo>
                <a:lnTo>
                  <a:pt x="114" y="34"/>
                </a:lnTo>
                <a:lnTo>
                  <a:pt x="97" y="30"/>
                </a:lnTo>
                <a:close/>
                <a:moveTo>
                  <a:pt x="197" y="0"/>
                </a:moveTo>
                <a:lnTo>
                  <a:pt x="209" y="3"/>
                </a:lnTo>
                <a:lnTo>
                  <a:pt x="217" y="11"/>
                </a:lnTo>
                <a:lnTo>
                  <a:pt x="222" y="21"/>
                </a:lnTo>
                <a:lnTo>
                  <a:pt x="221" y="32"/>
                </a:lnTo>
                <a:lnTo>
                  <a:pt x="222" y="35"/>
                </a:lnTo>
                <a:lnTo>
                  <a:pt x="229" y="49"/>
                </a:lnTo>
                <a:lnTo>
                  <a:pt x="231" y="67"/>
                </a:lnTo>
                <a:lnTo>
                  <a:pt x="230" y="90"/>
                </a:lnTo>
                <a:lnTo>
                  <a:pt x="230" y="91"/>
                </a:lnTo>
                <a:lnTo>
                  <a:pt x="231" y="92"/>
                </a:lnTo>
                <a:lnTo>
                  <a:pt x="253" y="104"/>
                </a:lnTo>
                <a:lnTo>
                  <a:pt x="267" y="115"/>
                </a:lnTo>
                <a:lnTo>
                  <a:pt x="276" y="129"/>
                </a:lnTo>
                <a:lnTo>
                  <a:pt x="280" y="143"/>
                </a:lnTo>
                <a:lnTo>
                  <a:pt x="276" y="159"/>
                </a:lnTo>
                <a:lnTo>
                  <a:pt x="267" y="171"/>
                </a:lnTo>
                <a:lnTo>
                  <a:pt x="252" y="184"/>
                </a:lnTo>
                <a:lnTo>
                  <a:pt x="231" y="194"/>
                </a:lnTo>
                <a:lnTo>
                  <a:pt x="230" y="196"/>
                </a:lnTo>
                <a:lnTo>
                  <a:pt x="230" y="197"/>
                </a:lnTo>
                <a:lnTo>
                  <a:pt x="231" y="207"/>
                </a:lnTo>
                <a:lnTo>
                  <a:pt x="231" y="209"/>
                </a:lnTo>
                <a:lnTo>
                  <a:pt x="232" y="209"/>
                </a:lnTo>
                <a:lnTo>
                  <a:pt x="240" y="215"/>
                </a:lnTo>
                <a:lnTo>
                  <a:pt x="246" y="223"/>
                </a:lnTo>
                <a:lnTo>
                  <a:pt x="248" y="233"/>
                </a:lnTo>
                <a:lnTo>
                  <a:pt x="245" y="243"/>
                </a:lnTo>
                <a:lnTo>
                  <a:pt x="239" y="252"/>
                </a:lnTo>
                <a:lnTo>
                  <a:pt x="230" y="257"/>
                </a:lnTo>
                <a:lnTo>
                  <a:pt x="220" y="257"/>
                </a:lnTo>
                <a:lnTo>
                  <a:pt x="218" y="258"/>
                </a:lnTo>
                <a:lnTo>
                  <a:pt x="217" y="258"/>
                </a:lnTo>
                <a:lnTo>
                  <a:pt x="206" y="266"/>
                </a:lnTo>
                <a:lnTo>
                  <a:pt x="193" y="270"/>
                </a:lnTo>
                <a:lnTo>
                  <a:pt x="177" y="267"/>
                </a:lnTo>
                <a:lnTo>
                  <a:pt x="160" y="261"/>
                </a:lnTo>
                <a:lnTo>
                  <a:pt x="142" y="248"/>
                </a:lnTo>
                <a:lnTo>
                  <a:pt x="139" y="248"/>
                </a:lnTo>
                <a:lnTo>
                  <a:pt x="138" y="248"/>
                </a:lnTo>
                <a:lnTo>
                  <a:pt x="119" y="262"/>
                </a:lnTo>
                <a:lnTo>
                  <a:pt x="100" y="269"/>
                </a:lnTo>
                <a:lnTo>
                  <a:pt x="83" y="269"/>
                </a:lnTo>
                <a:lnTo>
                  <a:pt x="69" y="265"/>
                </a:lnTo>
                <a:lnTo>
                  <a:pt x="59" y="254"/>
                </a:lnTo>
                <a:lnTo>
                  <a:pt x="51" y="239"/>
                </a:lnTo>
                <a:lnTo>
                  <a:pt x="48" y="219"/>
                </a:lnTo>
                <a:lnTo>
                  <a:pt x="47" y="217"/>
                </a:lnTo>
                <a:lnTo>
                  <a:pt x="46" y="216"/>
                </a:lnTo>
                <a:lnTo>
                  <a:pt x="36" y="210"/>
                </a:lnTo>
                <a:lnTo>
                  <a:pt x="29" y="200"/>
                </a:lnTo>
                <a:lnTo>
                  <a:pt x="29" y="187"/>
                </a:lnTo>
                <a:lnTo>
                  <a:pt x="29" y="186"/>
                </a:lnTo>
                <a:lnTo>
                  <a:pt x="28" y="184"/>
                </a:lnTo>
                <a:lnTo>
                  <a:pt x="13" y="173"/>
                </a:lnTo>
                <a:lnTo>
                  <a:pt x="4" y="159"/>
                </a:lnTo>
                <a:lnTo>
                  <a:pt x="0" y="145"/>
                </a:lnTo>
                <a:lnTo>
                  <a:pt x="2" y="129"/>
                </a:lnTo>
                <a:lnTo>
                  <a:pt x="11" y="115"/>
                </a:lnTo>
                <a:lnTo>
                  <a:pt x="27" y="104"/>
                </a:lnTo>
                <a:lnTo>
                  <a:pt x="48" y="92"/>
                </a:lnTo>
                <a:lnTo>
                  <a:pt x="50" y="91"/>
                </a:lnTo>
                <a:lnTo>
                  <a:pt x="50" y="90"/>
                </a:lnTo>
                <a:lnTo>
                  <a:pt x="48" y="67"/>
                </a:lnTo>
                <a:lnTo>
                  <a:pt x="51" y="48"/>
                </a:lnTo>
                <a:lnTo>
                  <a:pt x="59" y="32"/>
                </a:lnTo>
                <a:lnTo>
                  <a:pt x="70" y="23"/>
                </a:lnTo>
                <a:lnTo>
                  <a:pt x="84" y="18"/>
                </a:lnTo>
                <a:lnTo>
                  <a:pt x="100" y="19"/>
                </a:lnTo>
                <a:lnTo>
                  <a:pt x="119" y="26"/>
                </a:lnTo>
                <a:lnTo>
                  <a:pt x="138" y="39"/>
                </a:lnTo>
                <a:lnTo>
                  <a:pt x="139" y="40"/>
                </a:lnTo>
                <a:lnTo>
                  <a:pt x="142" y="39"/>
                </a:lnTo>
                <a:lnTo>
                  <a:pt x="156" y="28"/>
                </a:lnTo>
                <a:lnTo>
                  <a:pt x="171" y="22"/>
                </a:lnTo>
                <a:lnTo>
                  <a:pt x="172" y="21"/>
                </a:lnTo>
                <a:lnTo>
                  <a:pt x="172" y="19"/>
                </a:lnTo>
                <a:lnTo>
                  <a:pt x="177" y="9"/>
                </a:lnTo>
                <a:lnTo>
                  <a:pt x="186" y="3"/>
                </a:lnTo>
                <a:lnTo>
                  <a:pt x="197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345"/>
          <p:cNvSpPr>
            <a:spLocks noEditPoints="1"/>
          </p:cNvSpPr>
          <p:nvPr userDrawn="1"/>
        </p:nvSpPr>
        <p:spPr bwMode="auto">
          <a:xfrm rot="19951744">
            <a:off x="485337" y="1535222"/>
            <a:ext cx="2166226" cy="3066048"/>
          </a:xfrm>
          <a:custGeom>
            <a:avLst/>
            <a:gdLst>
              <a:gd name="T0" fmla="*/ 190 w 195"/>
              <a:gd name="T1" fmla="*/ 163 h 276"/>
              <a:gd name="T2" fmla="*/ 195 w 195"/>
              <a:gd name="T3" fmla="*/ 174 h 276"/>
              <a:gd name="T4" fmla="*/ 192 w 195"/>
              <a:gd name="T5" fmla="*/ 180 h 276"/>
              <a:gd name="T6" fmla="*/ 105 w 195"/>
              <a:gd name="T7" fmla="*/ 212 h 276"/>
              <a:gd name="T8" fmla="*/ 98 w 195"/>
              <a:gd name="T9" fmla="*/ 202 h 276"/>
              <a:gd name="T10" fmla="*/ 101 w 195"/>
              <a:gd name="T11" fmla="*/ 195 h 276"/>
              <a:gd name="T12" fmla="*/ 187 w 195"/>
              <a:gd name="T13" fmla="*/ 160 h 276"/>
              <a:gd name="T14" fmla="*/ 20 w 195"/>
              <a:gd name="T15" fmla="*/ 147 h 276"/>
              <a:gd name="T16" fmla="*/ 15 w 195"/>
              <a:gd name="T17" fmla="*/ 157 h 276"/>
              <a:gd name="T18" fmla="*/ 20 w 195"/>
              <a:gd name="T19" fmla="*/ 168 h 276"/>
              <a:gd name="T20" fmla="*/ 32 w 195"/>
              <a:gd name="T21" fmla="*/ 169 h 276"/>
              <a:gd name="T22" fmla="*/ 40 w 195"/>
              <a:gd name="T23" fmla="*/ 161 h 276"/>
              <a:gd name="T24" fmla="*/ 37 w 195"/>
              <a:gd name="T25" fmla="*/ 150 h 276"/>
              <a:gd name="T26" fmla="*/ 27 w 195"/>
              <a:gd name="T27" fmla="*/ 145 h 276"/>
              <a:gd name="T28" fmla="*/ 102 w 195"/>
              <a:gd name="T29" fmla="*/ 2 h 276"/>
              <a:gd name="T30" fmla="*/ 105 w 195"/>
              <a:gd name="T31" fmla="*/ 12 h 276"/>
              <a:gd name="T32" fmla="*/ 100 w 195"/>
              <a:gd name="T33" fmla="*/ 14 h 276"/>
              <a:gd name="T34" fmla="*/ 151 w 195"/>
              <a:gd name="T35" fmla="*/ 146 h 276"/>
              <a:gd name="T36" fmla="*/ 148 w 195"/>
              <a:gd name="T37" fmla="*/ 149 h 276"/>
              <a:gd name="T38" fmla="*/ 147 w 195"/>
              <a:gd name="T39" fmla="*/ 151 h 276"/>
              <a:gd name="T40" fmla="*/ 148 w 195"/>
              <a:gd name="T41" fmla="*/ 160 h 276"/>
              <a:gd name="T42" fmla="*/ 144 w 195"/>
              <a:gd name="T43" fmla="*/ 166 h 276"/>
              <a:gd name="T44" fmla="*/ 129 w 195"/>
              <a:gd name="T45" fmla="*/ 169 h 276"/>
              <a:gd name="T46" fmla="*/ 124 w 195"/>
              <a:gd name="T47" fmla="*/ 161 h 276"/>
              <a:gd name="T48" fmla="*/ 120 w 195"/>
              <a:gd name="T49" fmla="*/ 160 h 276"/>
              <a:gd name="T50" fmla="*/ 118 w 195"/>
              <a:gd name="T51" fmla="*/ 160 h 276"/>
              <a:gd name="T52" fmla="*/ 91 w 195"/>
              <a:gd name="T53" fmla="*/ 97 h 276"/>
              <a:gd name="T54" fmla="*/ 84 w 195"/>
              <a:gd name="T55" fmla="*/ 97 h 276"/>
              <a:gd name="T56" fmla="*/ 52 w 195"/>
              <a:gd name="T57" fmla="*/ 136 h 276"/>
              <a:gd name="T58" fmla="*/ 55 w 195"/>
              <a:gd name="T59" fmla="*/ 151 h 276"/>
              <a:gd name="T60" fmla="*/ 52 w 195"/>
              <a:gd name="T61" fmla="*/ 170 h 276"/>
              <a:gd name="T62" fmla="*/ 46 w 195"/>
              <a:gd name="T63" fmla="*/ 180 h 276"/>
              <a:gd name="T64" fmla="*/ 59 w 195"/>
              <a:gd name="T65" fmla="*/ 216 h 276"/>
              <a:gd name="T66" fmla="*/ 87 w 195"/>
              <a:gd name="T67" fmla="*/ 243 h 276"/>
              <a:gd name="T68" fmla="*/ 185 w 195"/>
              <a:gd name="T69" fmla="*/ 244 h 276"/>
              <a:gd name="T70" fmla="*/ 193 w 195"/>
              <a:gd name="T71" fmla="*/ 256 h 276"/>
              <a:gd name="T72" fmla="*/ 189 w 195"/>
              <a:gd name="T73" fmla="*/ 274 h 276"/>
              <a:gd name="T74" fmla="*/ 22 w 195"/>
              <a:gd name="T75" fmla="*/ 276 h 276"/>
              <a:gd name="T76" fmla="*/ 12 w 195"/>
              <a:gd name="T77" fmla="*/ 270 h 276"/>
              <a:gd name="T78" fmla="*/ 12 w 195"/>
              <a:gd name="T79" fmla="*/ 251 h 276"/>
              <a:gd name="T80" fmla="*/ 22 w 195"/>
              <a:gd name="T81" fmla="*/ 244 h 276"/>
              <a:gd name="T82" fmla="*/ 29 w 195"/>
              <a:gd name="T83" fmla="*/ 241 h 276"/>
              <a:gd name="T84" fmla="*/ 17 w 195"/>
              <a:gd name="T85" fmla="*/ 210 h 276"/>
              <a:gd name="T86" fmla="*/ 8 w 195"/>
              <a:gd name="T87" fmla="*/ 177 h 276"/>
              <a:gd name="T88" fmla="*/ 0 w 195"/>
              <a:gd name="T89" fmla="*/ 157 h 276"/>
              <a:gd name="T90" fmla="*/ 15 w 195"/>
              <a:gd name="T91" fmla="*/ 131 h 276"/>
              <a:gd name="T92" fmla="*/ 38 w 195"/>
              <a:gd name="T93" fmla="*/ 91 h 276"/>
              <a:gd name="T94" fmla="*/ 75 w 195"/>
              <a:gd name="T95" fmla="*/ 62 h 276"/>
              <a:gd name="T96" fmla="*/ 65 w 195"/>
              <a:gd name="T97" fmla="*/ 31 h 276"/>
              <a:gd name="T98" fmla="*/ 61 w 195"/>
              <a:gd name="T99" fmla="*/ 30 h 276"/>
              <a:gd name="T100" fmla="*/ 56 w 195"/>
              <a:gd name="T101" fmla="*/ 31 h 276"/>
              <a:gd name="T102" fmla="*/ 52 w 195"/>
              <a:gd name="T103" fmla="*/ 20 h 276"/>
              <a:gd name="T104" fmla="*/ 59 w 195"/>
              <a:gd name="T105" fmla="*/ 16 h 276"/>
              <a:gd name="T106" fmla="*/ 101 w 195"/>
              <a:gd name="T107" fmla="*/ 0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5" h="276">
                <a:moveTo>
                  <a:pt x="187" y="160"/>
                </a:moveTo>
                <a:lnTo>
                  <a:pt x="189" y="161"/>
                </a:lnTo>
                <a:lnTo>
                  <a:pt x="190" y="163"/>
                </a:lnTo>
                <a:lnTo>
                  <a:pt x="193" y="165"/>
                </a:lnTo>
                <a:lnTo>
                  <a:pt x="195" y="172"/>
                </a:lnTo>
                <a:lnTo>
                  <a:pt x="195" y="174"/>
                </a:lnTo>
                <a:lnTo>
                  <a:pt x="195" y="177"/>
                </a:lnTo>
                <a:lnTo>
                  <a:pt x="193" y="178"/>
                </a:lnTo>
                <a:lnTo>
                  <a:pt x="192" y="180"/>
                </a:lnTo>
                <a:lnTo>
                  <a:pt x="110" y="212"/>
                </a:lnTo>
                <a:lnTo>
                  <a:pt x="107" y="212"/>
                </a:lnTo>
                <a:lnTo>
                  <a:pt x="105" y="212"/>
                </a:lnTo>
                <a:lnTo>
                  <a:pt x="103" y="211"/>
                </a:lnTo>
                <a:lnTo>
                  <a:pt x="101" y="209"/>
                </a:lnTo>
                <a:lnTo>
                  <a:pt x="98" y="202"/>
                </a:lnTo>
                <a:lnTo>
                  <a:pt x="98" y="200"/>
                </a:lnTo>
                <a:lnTo>
                  <a:pt x="98" y="197"/>
                </a:lnTo>
                <a:lnTo>
                  <a:pt x="101" y="195"/>
                </a:lnTo>
                <a:lnTo>
                  <a:pt x="102" y="193"/>
                </a:lnTo>
                <a:lnTo>
                  <a:pt x="184" y="161"/>
                </a:lnTo>
                <a:lnTo>
                  <a:pt x="187" y="160"/>
                </a:lnTo>
                <a:close/>
                <a:moveTo>
                  <a:pt x="27" y="145"/>
                </a:moveTo>
                <a:lnTo>
                  <a:pt x="23" y="145"/>
                </a:lnTo>
                <a:lnTo>
                  <a:pt x="20" y="147"/>
                </a:lnTo>
                <a:lnTo>
                  <a:pt x="17" y="150"/>
                </a:lnTo>
                <a:lnTo>
                  <a:pt x="15" y="154"/>
                </a:lnTo>
                <a:lnTo>
                  <a:pt x="15" y="157"/>
                </a:lnTo>
                <a:lnTo>
                  <a:pt x="15" y="161"/>
                </a:lnTo>
                <a:lnTo>
                  <a:pt x="17" y="165"/>
                </a:lnTo>
                <a:lnTo>
                  <a:pt x="20" y="168"/>
                </a:lnTo>
                <a:lnTo>
                  <a:pt x="23" y="169"/>
                </a:lnTo>
                <a:lnTo>
                  <a:pt x="27" y="170"/>
                </a:lnTo>
                <a:lnTo>
                  <a:pt x="32" y="169"/>
                </a:lnTo>
                <a:lnTo>
                  <a:pt x="35" y="168"/>
                </a:lnTo>
                <a:lnTo>
                  <a:pt x="37" y="165"/>
                </a:lnTo>
                <a:lnTo>
                  <a:pt x="40" y="161"/>
                </a:lnTo>
                <a:lnTo>
                  <a:pt x="40" y="157"/>
                </a:lnTo>
                <a:lnTo>
                  <a:pt x="40" y="154"/>
                </a:lnTo>
                <a:lnTo>
                  <a:pt x="37" y="150"/>
                </a:lnTo>
                <a:lnTo>
                  <a:pt x="35" y="147"/>
                </a:lnTo>
                <a:lnTo>
                  <a:pt x="32" y="145"/>
                </a:lnTo>
                <a:lnTo>
                  <a:pt x="27" y="145"/>
                </a:lnTo>
                <a:close/>
                <a:moveTo>
                  <a:pt x="101" y="0"/>
                </a:moveTo>
                <a:lnTo>
                  <a:pt x="102" y="0"/>
                </a:lnTo>
                <a:lnTo>
                  <a:pt x="102" y="2"/>
                </a:lnTo>
                <a:lnTo>
                  <a:pt x="106" y="9"/>
                </a:lnTo>
                <a:lnTo>
                  <a:pt x="106" y="11"/>
                </a:lnTo>
                <a:lnTo>
                  <a:pt x="105" y="12"/>
                </a:lnTo>
                <a:lnTo>
                  <a:pt x="103" y="13"/>
                </a:lnTo>
                <a:lnTo>
                  <a:pt x="101" y="14"/>
                </a:lnTo>
                <a:lnTo>
                  <a:pt x="100" y="14"/>
                </a:lnTo>
                <a:lnTo>
                  <a:pt x="100" y="16"/>
                </a:lnTo>
                <a:lnTo>
                  <a:pt x="100" y="18"/>
                </a:lnTo>
                <a:lnTo>
                  <a:pt x="151" y="146"/>
                </a:lnTo>
                <a:lnTo>
                  <a:pt x="151" y="147"/>
                </a:lnTo>
                <a:lnTo>
                  <a:pt x="149" y="149"/>
                </a:lnTo>
                <a:lnTo>
                  <a:pt x="148" y="149"/>
                </a:lnTo>
                <a:lnTo>
                  <a:pt x="148" y="150"/>
                </a:lnTo>
                <a:lnTo>
                  <a:pt x="147" y="150"/>
                </a:lnTo>
                <a:lnTo>
                  <a:pt x="147" y="151"/>
                </a:lnTo>
                <a:lnTo>
                  <a:pt x="147" y="152"/>
                </a:lnTo>
                <a:lnTo>
                  <a:pt x="148" y="157"/>
                </a:lnTo>
                <a:lnTo>
                  <a:pt x="148" y="160"/>
                </a:lnTo>
                <a:lnTo>
                  <a:pt x="148" y="163"/>
                </a:lnTo>
                <a:lnTo>
                  <a:pt x="147" y="164"/>
                </a:lnTo>
                <a:lnTo>
                  <a:pt x="144" y="166"/>
                </a:lnTo>
                <a:lnTo>
                  <a:pt x="134" y="169"/>
                </a:lnTo>
                <a:lnTo>
                  <a:pt x="132" y="170"/>
                </a:lnTo>
                <a:lnTo>
                  <a:pt x="129" y="169"/>
                </a:lnTo>
                <a:lnTo>
                  <a:pt x="128" y="168"/>
                </a:lnTo>
                <a:lnTo>
                  <a:pt x="125" y="165"/>
                </a:lnTo>
                <a:lnTo>
                  <a:pt x="124" y="161"/>
                </a:lnTo>
                <a:lnTo>
                  <a:pt x="124" y="161"/>
                </a:lnTo>
                <a:lnTo>
                  <a:pt x="123" y="160"/>
                </a:lnTo>
                <a:lnTo>
                  <a:pt x="120" y="160"/>
                </a:lnTo>
                <a:lnTo>
                  <a:pt x="120" y="160"/>
                </a:lnTo>
                <a:lnTo>
                  <a:pt x="119" y="161"/>
                </a:lnTo>
                <a:lnTo>
                  <a:pt x="118" y="160"/>
                </a:lnTo>
                <a:lnTo>
                  <a:pt x="116" y="159"/>
                </a:lnTo>
                <a:lnTo>
                  <a:pt x="93" y="100"/>
                </a:lnTo>
                <a:lnTo>
                  <a:pt x="91" y="97"/>
                </a:lnTo>
                <a:lnTo>
                  <a:pt x="89" y="96"/>
                </a:lnTo>
                <a:lnTo>
                  <a:pt x="87" y="96"/>
                </a:lnTo>
                <a:lnTo>
                  <a:pt x="84" y="97"/>
                </a:lnTo>
                <a:lnTo>
                  <a:pt x="70" y="108"/>
                </a:lnTo>
                <a:lnTo>
                  <a:pt x="60" y="120"/>
                </a:lnTo>
                <a:lnTo>
                  <a:pt x="52" y="136"/>
                </a:lnTo>
                <a:lnTo>
                  <a:pt x="51" y="140"/>
                </a:lnTo>
                <a:lnTo>
                  <a:pt x="52" y="145"/>
                </a:lnTo>
                <a:lnTo>
                  <a:pt x="55" y="151"/>
                </a:lnTo>
                <a:lnTo>
                  <a:pt x="55" y="157"/>
                </a:lnTo>
                <a:lnTo>
                  <a:pt x="55" y="164"/>
                </a:lnTo>
                <a:lnTo>
                  <a:pt x="52" y="170"/>
                </a:lnTo>
                <a:lnTo>
                  <a:pt x="49" y="175"/>
                </a:lnTo>
                <a:lnTo>
                  <a:pt x="47" y="178"/>
                </a:lnTo>
                <a:lnTo>
                  <a:pt x="46" y="180"/>
                </a:lnTo>
                <a:lnTo>
                  <a:pt x="46" y="184"/>
                </a:lnTo>
                <a:lnTo>
                  <a:pt x="51" y="201"/>
                </a:lnTo>
                <a:lnTo>
                  <a:pt x="59" y="216"/>
                </a:lnTo>
                <a:lnTo>
                  <a:pt x="69" y="230"/>
                </a:lnTo>
                <a:lnTo>
                  <a:pt x="83" y="242"/>
                </a:lnTo>
                <a:lnTo>
                  <a:pt x="87" y="243"/>
                </a:lnTo>
                <a:lnTo>
                  <a:pt x="89" y="244"/>
                </a:lnTo>
                <a:lnTo>
                  <a:pt x="181" y="244"/>
                </a:lnTo>
                <a:lnTo>
                  <a:pt x="185" y="244"/>
                </a:lnTo>
                <a:lnTo>
                  <a:pt x="189" y="247"/>
                </a:lnTo>
                <a:lnTo>
                  <a:pt x="192" y="251"/>
                </a:lnTo>
                <a:lnTo>
                  <a:pt x="193" y="256"/>
                </a:lnTo>
                <a:lnTo>
                  <a:pt x="193" y="265"/>
                </a:lnTo>
                <a:lnTo>
                  <a:pt x="192" y="270"/>
                </a:lnTo>
                <a:lnTo>
                  <a:pt x="189" y="274"/>
                </a:lnTo>
                <a:lnTo>
                  <a:pt x="185" y="276"/>
                </a:lnTo>
                <a:lnTo>
                  <a:pt x="181" y="276"/>
                </a:lnTo>
                <a:lnTo>
                  <a:pt x="22" y="276"/>
                </a:lnTo>
                <a:lnTo>
                  <a:pt x="18" y="276"/>
                </a:lnTo>
                <a:lnTo>
                  <a:pt x="14" y="274"/>
                </a:lnTo>
                <a:lnTo>
                  <a:pt x="12" y="270"/>
                </a:lnTo>
                <a:lnTo>
                  <a:pt x="10" y="265"/>
                </a:lnTo>
                <a:lnTo>
                  <a:pt x="10" y="256"/>
                </a:lnTo>
                <a:lnTo>
                  <a:pt x="12" y="251"/>
                </a:lnTo>
                <a:lnTo>
                  <a:pt x="14" y="247"/>
                </a:lnTo>
                <a:lnTo>
                  <a:pt x="18" y="244"/>
                </a:lnTo>
                <a:lnTo>
                  <a:pt x="22" y="244"/>
                </a:lnTo>
                <a:lnTo>
                  <a:pt x="24" y="244"/>
                </a:lnTo>
                <a:lnTo>
                  <a:pt x="27" y="243"/>
                </a:lnTo>
                <a:lnTo>
                  <a:pt x="29" y="241"/>
                </a:lnTo>
                <a:lnTo>
                  <a:pt x="29" y="238"/>
                </a:lnTo>
                <a:lnTo>
                  <a:pt x="28" y="235"/>
                </a:lnTo>
                <a:lnTo>
                  <a:pt x="17" y="210"/>
                </a:lnTo>
                <a:lnTo>
                  <a:pt x="10" y="183"/>
                </a:lnTo>
                <a:lnTo>
                  <a:pt x="9" y="179"/>
                </a:lnTo>
                <a:lnTo>
                  <a:pt x="8" y="177"/>
                </a:lnTo>
                <a:lnTo>
                  <a:pt x="4" y="170"/>
                </a:lnTo>
                <a:lnTo>
                  <a:pt x="0" y="164"/>
                </a:lnTo>
                <a:lnTo>
                  <a:pt x="0" y="157"/>
                </a:lnTo>
                <a:lnTo>
                  <a:pt x="3" y="143"/>
                </a:lnTo>
                <a:lnTo>
                  <a:pt x="13" y="133"/>
                </a:lnTo>
                <a:lnTo>
                  <a:pt x="15" y="131"/>
                </a:lnTo>
                <a:lnTo>
                  <a:pt x="17" y="128"/>
                </a:lnTo>
                <a:lnTo>
                  <a:pt x="27" y="109"/>
                </a:lnTo>
                <a:lnTo>
                  <a:pt x="38" y="91"/>
                </a:lnTo>
                <a:lnTo>
                  <a:pt x="54" y="76"/>
                </a:lnTo>
                <a:lnTo>
                  <a:pt x="73" y="63"/>
                </a:lnTo>
                <a:lnTo>
                  <a:pt x="75" y="62"/>
                </a:lnTo>
                <a:lnTo>
                  <a:pt x="75" y="59"/>
                </a:lnTo>
                <a:lnTo>
                  <a:pt x="75" y="57"/>
                </a:lnTo>
                <a:lnTo>
                  <a:pt x="65" y="31"/>
                </a:lnTo>
                <a:lnTo>
                  <a:pt x="65" y="30"/>
                </a:lnTo>
                <a:lnTo>
                  <a:pt x="64" y="30"/>
                </a:lnTo>
                <a:lnTo>
                  <a:pt x="61" y="30"/>
                </a:lnTo>
                <a:lnTo>
                  <a:pt x="59" y="31"/>
                </a:lnTo>
                <a:lnTo>
                  <a:pt x="58" y="31"/>
                </a:lnTo>
                <a:lnTo>
                  <a:pt x="56" y="31"/>
                </a:lnTo>
                <a:lnTo>
                  <a:pt x="55" y="30"/>
                </a:lnTo>
                <a:lnTo>
                  <a:pt x="52" y="22"/>
                </a:lnTo>
                <a:lnTo>
                  <a:pt x="52" y="20"/>
                </a:lnTo>
                <a:lnTo>
                  <a:pt x="52" y="18"/>
                </a:lnTo>
                <a:lnTo>
                  <a:pt x="54" y="18"/>
                </a:lnTo>
                <a:lnTo>
                  <a:pt x="59" y="16"/>
                </a:lnTo>
                <a:lnTo>
                  <a:pt x="93" y="2"/>
                </a:lnTo>
                <a:lnTo>
                  <a:pt x="98" y="0"/>
                </a:lnTo>
                <a:lnTo>
                  <a:pt x="101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387"/>
          <p:cNvSpPr>
            <a:spLocks noEditPoints="1"/>
          </p:cNvSpPr>
          <p:nvPr userDrawn="1"/>
        </p:nvSpPr>
        <p:spPr bwMode="auto">
          <a:xfrm rot="1888595">
            <a:off x="2442159" y="392103"/>
            <a:ext cx="1572202" cy="2081915"/>
          </a:xfrm>
          <a:custGeom>
            <a:avLst/>
            <a:gdLst>
              <a:gd name="T0" fmla="*/ 68 w 219"/>
              <a:gd name="T1" fmla="*/ 188 h 290"/>
              <a:gd name="T2" fmla="*/ 108 w 219"/>
              <a:gd name="T3" fmla="*/ 177 h 290"/>
              <a:gd name="T4" fmla="*/ 114 w 219"/>
              <a:gd name="T5" fmla="*/ 174 h 290"/>
              <a:gd name="T6" fmla="*/ 168 w 219"/>
              <a:gd name="T7" fmla="*/ 174 h 290"/>
              <a:gd name="T8" fmla="*/ 52 w 219"/>
              <a:gd name="T9" fmla="*/ 172 h 290"/>
              <a:gd name="T10" fmla="*/ 100 w 219"/>
              <a:gd name="T11" fmla="*/ 170 h 290"/>
              <a:gd name="T12" fmla="*/ 52 w 219"/>
              <a:gd name="T13" fmla="*/ 117 h 290"/>
              <a:gd name="T14" fmla="*/ 44 w 219"/>
              <a:gd name="T15" fmla="*/ 168 h 290"/>
              <a:gd name="T16" fmla="*/ 53 w 219"/>
              <a:gd name="T17" fmla="*/ 118 h 290"/>
              <a:gd name="T18" fmla="*/ 89 w 219"/>
              <a:gd name="T19" fmla="*/ 138 h 290"/>
              <a:gd name="T20" fmla="*/ 137 w 219"/>
              <a:gd name="T21" fmla="*/ 145 h 290"/>
              <a:gd name="T22" fmla="*/ 150 w 219"/>
              <a:gd name="T23" fmla="*/ 141 h 290"/>
              <a:gd name="T24" fmla="*/ 175 w 219"/>
              <a:gd name="T25" fmla="*/ 169 h 290"/>
              <a:gd name="T26" fmla="*/ 172 w 219"/>
              <a:gd name="T27" fmla="*/ 114 h 290"/>
              <a:gd name="T28" fmla="*/ 31 w 219"/>
              <a:gd name="T29" fmla="*/ 152 h 290"/>
              <a:gd name="T30" fmla="*/ 43 w 219"/>
              <a:gd name="T31" fmla="*/ 112 h 290"/>
              <a:gd name="T32" fmla="*/ 115 w 219"/>
              <a:gd name="T33" fmla="*/ 109 h 290"/>
              <a:gd name="T34" fmla="*/ 164 w 219"/>
              <a:gd name="T35" fmla="*/ 112 h 290"/>
              <a:gd name="T36" fmla="*/ 73 w 219"/>
              <a:gd name="T37" fmla="*/ 83 h 290"/>
              <a:gd name="T38" fmla="*/ 83 w 219"/>
              <a:gd name="T39" fmla="*/ 131 h 290"/>
              <a:gd name="T40" fmla="*/ 77 w 219"/>
              <a:gd name="T41" fmla="*/ 82 h 290"/>
              <a:gd name="T42" fmla="*/ 175 w 219"/>
              <a:gd name="T43" fmla="*/ 108 h 290"/>
              <a:gd name="T44" fmla="*/ 196 w 219"/>
              <a:gd name="T45" fmla="*/ 90 h 290"/>
              <a:gd name="T46" fmla="*/ 82 w 219"/>
              <a:gd name="T47" fmla="*/ 77 h 290"/>
              <a:gd name="T48" fmla="*/ 129 w 219"/>
              <a:gd name="T49" fmla="*/ 85 h 290"/>
              <a:gd name="T50" fmla="*/ 174 w 219"/>
              <a:gd name="T51" fmla="*/ 51 h 290"/>
              <a:gd name="T52" fmla="*/ 156 w 219"/>
              <a:gd name="T53" fmla="*/ 96 h 290"/>
              <a:gd name="T54" fmla="*/ 178 w 219"/>
              <a:gd name="T55" fmla="*/ 77 h 290"/>
              <a:gd name="T56" fmla="*/ 43 w 219"/>
              <a:gd name="T57" fmla="*/ 51 h 290"/>
              <a:gd name="T58" fmla="*/ 49 w 219"/>
              <a:gd name="T59" fmla="*/ 104 h 290"/>
              <a:gd name="T60" fmla="*/ 184 w 219"/>
              <a:gd name="T61" fmla="*/ 41 h 290"/>
              <a:gd name="T62" fmla="*/ 202 w 219"/>
              <a:gd name="T63" fmla="*/ 89 h 290"/>
              <a:gd name="T64" fmla="*/ 112 w 219"/>
              <a:gd name="T65" fmla="*/ 205 h 290"/>
              <a:gd name="T66" fmla="*/ 41 w 219"/>
              <a:gd name="T67" fmla="*/ 183 h 290"/>
              <a:gd name="T68" fmla="*/ 137 w 219"/>
              <a:gd name="T69" fmla="*/ 209 h 290"/>
              <a:gd name="T70" fmla="*/ 201 w 219"/>
              <a:gd name="T71" fmla="*/ 64 h 290"/>
              <a:gd name="T72" fmla="*/ 118 w 219"/>
              <a:gd name="T73" fmla="*/ 49 h 290"/>
              <a:gd name="T74" fmla="*/ 138 w 219"/>
              <a:gd name="T75" fmla="*/ 76 h 290"/>
              <a:gd name="T76" fmla="*/ 92 w 219"/>
              <a:gd name="T77" fmla="*/ 23 h 290"/>
              <a:gd name="T78" fmla="*/ 75 w 219"/>
              <a:gd name="T79" fmla="*/ 71 h 290"/>
              <a:gd name="T80" fmla="*/ 95 w 219"/>
              <a:gd name="T81" fmla="*/ 23 h 290"/>
              <a:gd name="T82" fmla="*/ 110 w 219"/>
              <a:gd name="T83" fmla="*/ 43 h 290"/>
              <a:gd name="T84" fmla="*/ 151 w 219"/>
              <a:gd name="T85" fmla="*/ 32 h 290"/>
              <a:gd name="T86" fmla="*/ 219 w 219"/>
              <a:gd name="T87" fmla="*/ 12 h 290"/>
              <a:gd name="T88" fmla="*/ 195 w 219"/>
              <a:gd name="T89" fmla="*/ 30 h 290"/>
              <a:gd name="T90" fmla="*/ 219 w 219"/>
              <a:gd name="T91" fmla="*/ 101 h 290"/>
              <a:gd name="T92" fmla="*/ 118 w 219"/>
              <a:gd name="T93" fmla="*/ 219 h 290"/>
              <a:gd name="T94" fmla="*/ 126 w 219"/>
              <a:gd name="T95" fmla="*/ 243 h 290"/>
              <a:gd name="T96" fmla="*/ 118 w 219"/>
              <a:gd name="T97" fmla="*/ 266 h 290"/>
              <a:gd name="T98" fmla="*/ 183 w 219"/>
              <a:gd name="T99" fmla="*/ 290 h 290"/>
              <a:gd name="T100" fmla="*/ 77 w 219"/>
              <a:gd name="T101" fmla="*/ 269 h 290"/>
              <a:gd name="T102" fmla="*/ 95 w 219"/>
              <a:gd name="T103" fmla="*/ 251 h 290"/>
              <a:gd name="T104" fmla="*/ 103 w 219"/>
              <a:gd name="T105" fmla="*/ 220 h 290"/>
              <a:gd name="T106" fmla="*/ 30 w 219"/>
              <a:gd name="T107" fmla="*/ 193 h 290"/>
              <a:gd name="T108" fmla="*/ 20 w 219"/>
              <a:gd name="T109" fmla="*/ 219 h 290"/>
              <a:gd name="T110" fmla="*/ 13 w 219"/>
              <a:gd name="T111" fmla="*/ 188 h 290"/>
              <a:gd name="T112" fmla="*/ 37 w 219"/>
              <a:gd name="T113" fmla="*/ 173 h 290"/>
              <a:gd name="T114" fmla="*/ 62 w 219"/>
              <a:gd name="T115" fmla="*/ 27 h 290"/>
              <a:gd name="T116" fmla="*/ 177 w 219"/>
              <a:gd name="T117" fmla="*/ 39 h 290"/>
              <a:gd name="T118" fmla="*/ 192 w 219"/>
              <a:gd name="T119" fmla="*/ 6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9" h="290">
                <a:moveTo>
                  <a:pt x="106" y="175"/>
                </a:moveTo>
                <a:lnTo>
                  <a:pt x="104" y="175"/>
                </a:lnTo>
                <a:lnTo>
                  <a:pt x="87" y="183"/>
                </a:lnTo>
                <a:lnTo>
                  <a:pt x="68" y="187"/>
                </a:lnTo>
                <a:lnTo>
                  <a:pt x="68" y="187"/>
                </a:lnTo>
                <a:lnTo>
                  <a:pt x="67" y="188"/>
                </a:lnTo>
                <a:lnTo>
                  <a:pt x="68" y="188"/>
                </a:lnTo>
                <a:lnTo>
                  <a:pt x="90" y="196"/>
                </a:lnTo>
                <a:lnTo>
                  <a:pt x="113" y="198"/>
                </a:lnTo>
                <a:lnTo>
                  <a:pt x="114" y="198"/>
                </a:lnTo>
                <a:lnTo>
                  <a:pt x="115" y="196"/>
                </a:lnTo>
                <a:lnTo>
                  <a:pt x="115" y="195"/>
                </a:lnTo>
                <a:lnTo>
                  <a:pt x="113" y="186"/>
                </a:lnTo>
                <a:lnTo>
                  <a:pt x="108" y="177"/>
                </a:lnTo>
                <a:lnTo>
                  <a:pt x="108" y="177"/>
                </a:lnTo>
                <a:lnTo>
                  <a:pt x="106" y="175"/>
                </a:lnTo>
                <a:close/>
                <a:moveTo>
                  <a:pt x="142" y="150"/>
                </a:moveTo>
                <a:lnTo>
                  <a:pt x="141" y="150"/>
                </a:lnTo>
                <a:lnTo>
                  <a:pt x="115" y="170"/>
                </a:lnTo>
                <a:lnTo>
                  <a:pt x="114" y="172"/>
                </a:lnTo>
                <a:lnTo>
                  <a:pt x="114" y="174"/>
                </a:lnTo>
                <a:lnTo>
                  <a:pt x="123" y="195"/>
                </a:lnTo>
                <a:lnTo>
                  <a:pt x="124" y="197"/>
                </a:lnTo>
                <a:lnTo>
                  <a:pt x="126" y="197"/>
                </a:lnTo>
                <a:lnTo>
                  <a:pt x="147" y="189"/>
                </a:lnTo>
                <a:lnTo>
                  <a:pt x="168" y="177"/>
                </a:lnTo>
                <a:lnTo>
                  <a:pt x="168" y="175"/>
                </a:lnTo>
                <a:lnTo>
                  <a:pt x="168" y="174"/>
                </a:lnTo>
                <a:lnTo>
                  <a:pt x="168" y="173"/>
                </a:lnTo>
                <a:lnTo>
                  <a:pt x="145" y="150"/>
                </a:lnTo>
                <a:lnTo>
                  <a:pt x="143" y="150"/>
                </a:lnTo>
                <a:lnTo>
                  <a:pt x="142" y="150"/>
                </a:lnTo>
                <a:close/>
                <a:moveTo>
                  <a:pt x="81" y="143"/>
                </a:moveTo>
                <a:lnTo>
                  <a:pt x="80" y="143"/>
                </a:lnTo>
                <a:lnTo>
                  <a:pt x="52" y="172"/>
                </a:lnTo>
                <a:lnTo>
                  <a:pt x="52" y="174"/>
                </a:lnTo>
                <a:lnTo>
                  <a:pt x="52" y="175"/>
                </a:lnTo>
                <a:lnTo>
                  <a:pt x="53" y="177"/>
                </a:lnTo>
                <a:lnTo>
                  <a:pt x="64" y="179"/>
                </a:lnTo>
                <a:lnTo>
                  <a:pt x="77" y="179"/>
                </a:lnTo>
                <a:lnTo>
                  <a:pt x="90" y="175"/>
                </a:lnTo>
                <a:lnTo>
                  <a:pt x="100" y="170"/>
                </a:lnTo>
                <a:lnTo>
                  <a:pt x="101" y="169"/>
                </a:lnTo>
                <a:lnTo>
                  <a:pt x="103" y="168"/>
                </a:lnTo>
                <a:lnTo>
                  <a:pt x="101" y="166"/>
                </a:lnTo>
                <a:lnTo>
                  <a:pt x="85" y="143"/>
                </a:lnTo>
                <a:lnTo>
                  <a:pt x="83" y="143"/>
                </a:lnTo>
                <a:lnTo>
                  <a:pt x="81" y="143"/>
                </a:lnTo>
                <a:close/>
                <a:moveTo>
                  <a:pt x="52" y="117"/>
                </a:moveTo>
                <a:lnTo>
                  <a:pt x="50" y="118"/>
                </a:lnTo>
                <a:lnTo>
                  <a:pt x="49" y="119"/>
                </a:lnTo>
                <a:lnTo>
                  <a:pt x="44" y="129"/>
                </a:lnTo>
                <a:lnTo>
                  <a:pt x="40" y="142"/>
                </a:lnTo>
                <a:lnTo>
                  <a:pt x="40" y="155"/>
                </a:lnTo>
                <a:lnTo>
                  <a:pt x="43" y="166"/>
                </a:lnTo>
                <a:lnTo>
                  <a:pt x="44" y="168"/>
                </a:lnTo>
                <a:lnTo>
                  <a:pt x="45" y="168"/>
                </a:lnTo>
                <a:lnTo>
                  <a:pt x="48" y="168"/>
                </a:lnTo>
                <a:lnTo>
                  <a:pt x="76" y="140"/>
                </a:lnTo>
                <a:lnTo>
                  <a:pt x="76" y="138"/>
                </a:lnTo>
                <a:lnTo>
                  <a:pt x="76" y="136"/>
                </a:lnTo>
                <a:lnTo>
                  <a:pt x="76" y="135"/>
                </a:lnTo>
                <a:lnTo>
                  <a:pt x="53" y="118"/>
                </a:lnTo>
                <a:lnTo>
                  <a:pt x="52" y="117"/>
                </a:lnTo>
                <a:close/>
                <a:moveTo>
                  <a:pt x="110" y="115"/>
                </a:moveTo>
                <a:lnTo>
                  <a:pt x="109" y="115"/>
                </a:lnTo>
                <a:lnTo>
                  <a:pt x="108" y="117"/>
                </a:lnTo>
                <a:lnTo>
                  <a:pt x="89" y="135"/>
                </a:lnTo>
                <a:lnTo>
                  <a:pt x="89" y="136"/>
                </a:lnTo>
                <a:lnTo>
                  <a:pt x="89" y="138"/>
                </a:lnTo>
                <a:lnTo>
                  <a:pt x="89" y="140"/>
                </a:lnTo>
                <a:lnTo>
                  <a:pt x="108" y="164"/>
                </a:lnTo>
                <a:lnTo>
                  <a:pt x="109" y="164"/>
                </a:lnTo>
                <a:lnTo>
                  <a:pt x="110" y="165"/>
                </a:lnTo>
                <a:lnTo>
                  <a:pt x="112" y="164"/>
                </a:lnTo>
                <a:lnTo>
                  <a:pt x="136" y="146"/>
                </a:lnTo>
                <a:lnTo>
                  <a:pt x="137" y="145"/>
                </a:lnTo>
                <a:lnTo>
                  <a:pt x="137" y="142"/>
                </a:lnTo>
                <a:lnTo>
                  <a:pt x="136" y="141"/>
                </a:lnTo>
                <a:lnTo>
                  <a:pt x="112" y="117"/>
                </a:lnTo>
                <a:lnTo>
                  <a:pt x="110" y="115"/>
                </a:lnTo>
                <a:close/>
                <a:moveTo>
                  <a:pt x="172" y="114"/>
                </a:moveTo>
                <a:lnTo>
                  <a:pt x="169" y="115"/>
                </a:lnTo>
                <a:lnTo>
                  <a:pt x="150" y="141"/>
                </a:lnTo>
                <a:lnTo>
                  <a:pt x="149" y="142"/>
                </a:lnTo>
                <a:lnTo>
                  <a:pt x="149" y="145"/>
                </a:lnTo>
                <a:lnTo>
                  <a:pt x="150" y="146"/>
                </a:lnTo>
                <a:lnTo>
                  <a:pt x="172" y="168"/>
                </a:lnTo>
                <a:lnTo>
                  <a:pt x="173" y="169"/>
                </a:lnTo>
                <a:lnTo>
                  <a:pt x="174" y="169"/>
                </a:lnTo>
                <a:lnTo>
                  <a:pt x="175" y="169"/>
                </a:lnTo>
                <a:lnTo>
                  <a:pt x="177" y="168"/>
                </a:lnTo>
                <a:lnTo>
                  <a:pt x="189" y="149"/>
                </a:lnTo>
                <a:lnTo>
                  <a:pt x="196" y="127"/>
                </a:lnTo>
                <a:lnTo>
                  <a:pt x="196" y="124"/>
                </a:lnTo>
                <a:lnTo>
                  <a:pt x="195" y="123"/>
                </a:lnTo>
                <a:lnTo>
                  <a:pt x="173" y="114"/>
                </a:lnTo>
                <a:lnTo>
                  <a:pt x="172" y="114"/>
                </a:lnTo>
                <a:close/>
                <a:moveTo>
                  <a:pt x="25" y="104"/>
                </a:moveTo>
                <a:lnTo>
                  <a:pt x="23" y="104"/>
                </a:lnTo>
                <a:lnTo>
                  <a:pt x="21" y="105"/>
                </a:lnTo>
                <a:lnTo>
                  <a:pt x="21" y="106"/>
                </a:lnTo>
                <a:lnTo>
                  <a:pt x="23" y="129"/>
                </a:lnTo>
                <a:lnTo>
                  <a:pt x="31" y="151"/>
                </a:lnTo>
                <a:lnTo>
                  <a:pt x="31" y="152"/>
                </a:lnTo>
                <a:lnTo>
                  <a:pt x="32" y="151"/>
                </a:lnTo>
                <a:lnTo>
                  <a:pt x="32" y="151"/>
                </a:lnTo>
                <a:lnTo>
                  <a:pt x="36" y="132"/>
                </a:lnTo>
                <a:lnTo>
                  <a:pt x="44" y="115"/>
                </a:lnTo>
                <a:lnTo>
                  <a:pt x="44" y="113"/>
                </a:lnTo>
                <a:lnTo>
                  <a:pt x="43" y="112"/>
                </a:lnTo>
                <a:lnTo>
                  <a:pt x="43" y="112"/>
                </a:lnTo>
                <a:lnTo>
                  <a:pt x="34" y="106"/>
                </a:lnTo>
                <a:lnTo>
                  <a:pt x="25" y="104"/>
                </a:lnTo>
                <a:close/>
                <a:moveTo>
                  <a:pt x="137" y="89"/>
                </a:moveTo>
                <a:lnTo>
                  <a:pt x="136" y="89"/>
                </a:lnTo>
                <a:lnTo>
                  <a:pt x="135" y="90"/>
                </a:lnTo>
                <a:lnTo>
                  <a:pt x="117" y="108"/>
                </a:lnTo>
                <a:lnTo>
                  <a:pt x="115" y="109"/>
                </a:lnTo>
                <a:lnTo>
                  <a:pt x="115" y="110"/>
                </a:lnTo>
                <a:lnTo>
                  <a:pt x="117" y="112"/>
                </a:lnTo>
                <a:lnTo>
                  <a:pt x="141" y="137"/>
                </a:lnTo>
                <a:lnTo>
                  <a:pt x="142" y="137"/>
                </a:lnTo>
                <a:lnTo>
                  <a:pt x="145" y="137"/>
                </a:lnTo>
                <a:lnTo>
                  <a:pt x="164" y="113"/>
                </a:lnTo>
                <a:lnTo>
                  <a:pt x="164" y="112"/>
                </a:lnTo>
                <a:lnTo>
                  <a:pt x="164" y="109"/>
                </a:lnTo>
                <a:lnTo>
                  <a:pt x="163" y="109"/>
                </a:lnTo>
                <a:lnTo>
                  <a:pt x="138" y="90"/>
                </a:lnTo>
                <a:lnTo>
                  <a:pt x="137" y="89"/>
                </a:lnTo>
                <a:close/>
                <a:moveTo>
                  <a:pt x="77" y="82"/>
                </a:moveTo>
                <a:lnTo>
                  <a:pt x="75" y="82"/>
                </a:lnTo>
                <a:lnTo>
                  <a:pt x="73" y="83"/>
                </a:lnTo>
                <a:lnTo>
                  <a:pt x="55" y="108"/>
                </a:lnTo>
                <a:lnTo>
                  <a:pt x="54" y="109"/>
                </a:lnTo>
                <a:lnTo>
                  <a:pt x="55" y="110"/>
                </a:lnTo>
                <a:lnTo>
                  <a:pt x="55" y="112"/>
                </a:lnTo>
                <a:lnTo>
                  <a:pt x="80" y="131"/>
                </a:lnTo>
                <a:lnTo>
                  <a:pt x="81" y="131"/>
                </a:lnTo>
                <a:lnTo>
                  <a:pt x="83" y="131"/>
                </a:lnTo>
                <a:lnTo>
                  <a:pt x="85" y="131"/>
                </a:lnTo>
                <a:lnTo>
                  <a:pt x="103" y="112"/>
                </a:lnTo>
                <a:lnTo>
                  <a:pt x="104" y="110"/>
                </a:lnTo>
                <a:lnTo>
                  <a:pt x="104" y="109"/>
                </a:lnTo>
                <a:lnTo>
                  <a:pt x="103" y="108"/>
                </a:lnTo>
                <a:lnTo>
                  <a:pt x="78" y="83"/>
                </a:lnTo>
                <a:lnTo>
                  <a:pt x="77" y="82"/>
                </a:lnTo>
                <a:close/>
                <a:moveTo>
                  <a:pt x="187" y="68"/>
                </a:moveTo>
                <a:lnTo>
                  <a:pt x="186" y="68"/>
                </a:lnTo>
                <a:lnTo>
                  <a:pt x="186" y="69"/>
                </a:lnTo>
                <a:lnTo>
                  <a:pt x="183" y="87"/>
                </a:lnTo>
                <a:lnTo>
                  <a:pt x="175" y="105"/>
                </a:lnTo>
                <a:lnTo>
                  <a:pt x="175" y="106"/>
                </a:lnTo>
                <a:lnTo>
                  <a:pt x="175" y="108"/>
                </a:lnTo>
                <a:lnTo>
                  <a:pt x="177" y="109"/>
                </a:lnTo>
                <a:lnTo>
                  <a:pt x="186" y="113"/>
                </a:lnTo>
                <a:lnTo>
                  <a:pt x="195" y="117"/>
                </a:lnTo>
                <a:lnTo>
                  <a:pt x="196" y="117"/>
                </a:lnTo>
                <a:lnTo>
                  <a:pt x="197" y="115"/>
                </a:lnTo>
                <a:lnTo>
                  <a:pt x="197" y="114"/>
                </a:lnTo>
                <a:lnTo>
                  <a:pt x="196" y="90"/>
                </a:lnTo>
                <a:lnTo>
                  <a:pt x="187" y="68"/>
                </a:lnTo>
                <a:lnTo>
                  <a:pt x="187" y="68"/>
                </a:lnTo>
                <a:close/>
                <a:moveTo>
                  <a:pt x="108" y="55"/>
                </a:moveTo>
                <a:lnTo>
                  <a:pt x="106" y="55"/>
                </a:lnTo>
                <a:lnTo>
                  <a:pt x="82" y="74"/>
                </a:lnTo>
                <a:lnTo>
                  <a:pt x="82" y="76"/>
                </a:lnTo>
                <a:lnTo>
                  <a:pt x="82" y="77"/>
                </a:lnTo>
                <a:lnTo>
                  <a:pt x="82" y="77"/>
                </a:lnTo>
                <a:lnTo>
                  <a:pt x="82" y="78"/>
                </a:lnTo>
                <a:lnTo>
                  <a:pt x="108" y="103"/>
                </a:lnTo>
                <a:lnTo>
                  <a:pt x="109" y="104"/>
                </a:lnTo>
                <a:lnTo>
                  <a:pt x="110" y="104"/>
                </a:lnTo>
                <a:lnTo>
                  <a:pt x="112" y="103"/>
                </a:lnTo>
                <a:lnTo>
                  <a:pt x="129" y="85"/>
                </a:lnTo>
                <a:lnTo>
                  <a:pt x="131" y="83"/>
                </a:lnTo>
                <a:lnTo>
                  <a:pt x="131" y="82"/>
                </a:lnTo>
                <a:lnTo>
                  <a:pt x="129" y="81"/>
                </a:lnTo>
                <a:lnTo>
                  <a:pt x="110" y="57"/>
                </a:lnTo>
                <a:lnTo>
                  <a:pt x="109" y="55"/>
                </a:lnTo>
                <a:lnTo>
                  <a:pt x="108" y="55"/>
                </a:lnTo>
                <a:close/>
                <a:moveTo>
                  <a:pt x="174" y="51"/>
                </a:moveTo>
                <a:lnTo>
                  <a:pt x="173" y="51"/>
                </a:lnTo>
                <a:lnTo>
                  <a:pt x="172" y="53"/>
                </a:lnTo>
                <a:lnTo>
                  <a:pt x="143" y="81"/>
                </a:lnTo>
                <a:lnTo>
                  <a:pt x="142" y="83"/>
                </a:lnTo>
                <a:lnTo>
                  <a:pt x="145" y="86"/>
                </a:lnTo>
                <a:lnTo>
                  <a:pt x="150" y="91"/>
                </a:lnTo>
                <a:lnTo>
                  <a:pt x="156" y="96"/>
                </a:lnTo>
                <a:lnTo>
                  <a:pt x="161" y="100"/>
                </a:lnTo>
                <a:lnTo>
                  <a:pt x="165" y="103"/>
                </a:lnTo>
                <a:lnTo>
                  <a:pt x="166" y="103"/>
                </a:lnTo>
                <a:lnTo>
                  <a:pt x="169" y="103"/>
                </a:lnTo>
                <a:lnTo>
                  <a:pt x="170" y="101"/>
                </a:lnTo>
                <a:lnTo>
                  <a:pt x="174" y="90"/>
                </a:lnTo>
                <a:lnTo>
                  <a:pt x="178" y="77"/>
                </a:lnTo>
                <a:lnTo>
                  <a:pt x="179" y="64"/>
                </a:lnTo>
                <a:lnTo>
                  <a:pt x="177" y="53"/>
                </a:lnTo>
                <a:lnTo>
                  <a:pt x="175" y="53"/>
                </a:lnTo>
                <a:lnTo>
                  <a:pt x="174" y="51"/>
                </a:lnTo>
                <a:close/>
                <a:moveTo>
                  <a:pt x="45" y="51"/>
                </a:moveTo>
                <a:lnTo>
                  <a:pt x="44" y="51"/>
                </a:lnTo>
                <a:lnTo>
                  <a:pt x="43" y="51"/>
                </a:lnTo>
                <a:lnTo>
                  <a:pt x="30" y="72"/>
                </a:lnTo>
                <a:lnTo>
                  <a:pt x="22" y="94"/>
                </a:lnTo>
                <a:lnTo>
                  <a:pt x="22" y="95"/>
                </a:lnTo>
                <a:lnTo>
                  <a:pt x="25" y="96"/>
                </a:lnTo>
                <a:lnTo>
                  <a:pt x="45" y="105"/>
                </a:lnTo>
                <a:lnTo>
                  <a:pt x="48" y="105"/>
                </a:lnTo>
                <a:lnTo>
                  <a:pt x="49" y="104"/>
                </a:lnTo>
                <a:lnTo>
                  <a:pt x="69" y="78"/>
                </a:lnTo>
                <a:lnTo>
                  <a:pt x="69" y="77"/>
                </a:lnTo>
                <a:lnTo>
                  <a:pt x="69" y="76"/>
                </a:lnTo>
                <a:lnTo>
                  <a:pt x="69" y="74"/>
                </a:lnTo>
                <a:lnTo>
                  <a:pt x="46" y="51"/>
                </a:lnTo>
                <a:lnTo>
                  <a:pt x="45" y="51"/>
                </a:lnTo>
                <a:close/>
                <a:moveTo>
                  <a:pt x="184" y="41"/>
                </a:moveTo>
                <a:lnTo>
                  <a:pt x="183" y="41"/>
                </a:lnTo>
                <a:lnTo>
                  <a:pt x="182" y="43"/>
                </a:lnTo>
                <a:lnTo>
                  <a:pt x="181" y="43"/>
                </a:lnTo>
                <a:lnTo>
                  <a:pt x="181" y="45"/>
                </a:lnTo>
                <a:lnTo>
                  <a:pt x="181" y="48"/>
                </a:lnTo>
                <a:lnTo>
                  <a:pt x="195" y="67"/>
                </a:lnTo>
                <a:lnTo>
                  <a:pt x="202" y="89"/>
                </a:lnTo>
                <a:lnTo>
                  <a:pt x="205" y="112"/>
                </a:lnTo>
                <a:lnTo>
                  <a:pt x="201" y="135"/>
                </a:lnTo>
                <a:lnTo>
                  <a:pt x="192" y="158"/>
                </a:lnTo>
                <a:lnTo>
                  <a:pt x="177" y="177"/>
                </a:lnTo>
                <a:lnTo>
                  <a:pt x="158" y="192"/>
                </a:lnTo>
                <a:lnTo>
                  <a:pt x="136" y="201"/>
                </a:lnTo>
                <a:lnTo>
                  <a:pt x="112" y="205"/>
                </a:lnTo>
                <a:lnTo>
                  <a:pt x="89" y="203"/>
                </a:lnTo>
                <a:lnTo>
                  <a:pt x="67" y="195"/>
                </a:lnTo>
                <a:lnTo>
                  <a:pt x="46" y="182"/>
                </a:lnTo>
                <a:lnTo>
                  <a:pt x="44" y="181"/>
                </a:lnTo>
                <a:lnTo>
                  <a:pt x="43" y="182"/>
                </a:lnTo>
                <a:lnTo>
                  <a:pt x="41" y="183"/>
                </a:lnTo>
                <a:lnTo>
                  <a:pt x="41" y="183"/>
                </a:lnTo>
                <a:lnTo>
                  <a:pt x="40" y="184"/>
                </a:lnTo>
                <a:lnTo>
                  <a:pt x="41" y="186"/>
                </a:lnTo>
                <a:lnTo>
                  <a:pt x="41" y="187"/>
                </a:lnTo>
                <a:lnTo>
                  <a:pt x="63" y="201"/>
                </a:lnTo>
                <a:lnTo>
                  <a:pt x="87" y="210"/>
                </a:lnTo>
                <a:lnTo>
                  <a:pt x="113" y="212"/>
                </a:lnTo>
                <a:lnTo>
                  <a:pt x="137" y="209"/>
                </a:lnTo>
                <a:lnTo>
                  <a:pt x="160" y="198"/>
                </a:lnTo>
                <a:lnTo>
                  <a:pt x="182" y="182"/>
                </a:lnTo>
                <a:lnTo>
                  <a:pt x="198" y="161"/>
                </a:lnTo>
                <a:lnTo>
                  <a:pt x="207" y="138"/>
                </a:lnTo>
                <a:lnTo>
                  <a:pt x="211" y="113"/>
                </a:lnTo>
                <a:lnTo>
                  <a:pt x="209" y="89"/>
                </a:lnTo>
                <a:lnTo>
                  <a:pt x="201" y="64"/>
                </a:lnTo>
                <a:lnTo>
                  <a:pt x="186" y="43"/>
                </a:lnTo>
                <a:lnTo>
                  <a:pt x="186" y="41"/>
                </a:lnTo>
                <a:lnTo>
                  <a:pt x="184" y="41"/>
                </a:lnTo>
                <a:close/>
                <a:moveTo>
                  <a:pt x="155" y="40"/>
                </a:moveTo>
                <a:lnTo>
                  <a:pt x="142" y="41"/>
                </a:lnTo>
                <a:lnTo>
                  <a:pt x="129" y="45"/>
                </a:lnTo>
                <a:lnTo>
                  <a:pt x="118" y="49"/>
                </a:lnTo>
                <a:lnTo>
                  <a:pt x="117" y="50"/>
                </a:lnTo>
                <a:lnTo>
                  <a:pt x="117" y="53"/>
                </a:lnTo>
                <a:lnTo>
                  <a:pt x="117" y="54"/>
                </a:lnTo>
                <a:lnTo>
                  <a:pt x="135" y="76"/>
                </a:lnTo>
                <a:lnTo>
                  <a:pt x="136" y="77"/>
                </a:lnTo>
                <a:lnTo>
                  <a:pt x="137" y="77"/>
                </a:lnTo>
                <a:lnTo>
                  <a:pt x="138" y="76"/>
                </a:lnTo>
                <a:lnTo>
                  <a:pt x="166" y="48"/>
                </a:lnTo>
                <a:lnTo>
                  <a:pt x="168" y="46"/>
                </a:lnTo>
                <a:lnTo>
                  <a:pt x="168" y="45"/>
                </a:lnTo>
                <a:lnTo>
                  <a:pt x="166" y="44"/>
                </a:lnTo>
                <a:lnTo>
                  <a:pt x="166" y="43"/>
                </a:lnTo>
                <a:lnTo>
                  <a:pt x="155" y="40"/>
                </a:lnTo>
                <a:close/>
                <a:moveTo>
                  <a:pt x="92" y="23"/>
                </a:moveTo>
                <a:lnTo>
                  <a:pt x="71" y="30"/>
                </a:lnTo>
                <a:lnTo>
                  <a:pt x="52" y="43"/>
                </a:lnTo>
                <a:lnTo>
                  <a:pt x="50" y="44"/>
                </a:lnTo>
                <a:lnTo>
                  <a:pt x="50" y="46"/>
                </a:lnTo>
                <a:lnTo>
                  <a:pt x="52" y="48"/>
                </a:lnTo>
                <a:lnTo>
                  <a:pt x="73" y="69"/>
                </a:lnTo>
                <a:lnTo>
                  <a:pt x="75" y="71"/>
                </a:lnTo>
                <a:lnTo>
                  <a:pt x="77" y="71"/>
                </a:lnTo>
                <a:lnTo>
                  <a:pt x="78" y="69"/>
                </a:lnTo>
                <a:lnTo>
                  <a:pt x="104" y="50"/>
                </a:lnTo>
                <a:lnTo>
                  <a:pt x="105" y="48"/>
                </a:lnTo>
                <a:lnTo>
                  <a:pt x="105" y="46"/>
                </a:lnTo>
                <a:lnTo>
                  <a:pt x="96" y="25"/>
                </a:lnTo>
                <a:lnTo>
                  <a:pt x="95" y="23"/>
                </a:lnTo>
                <a:lnTo>
                  <a:pt x="92" y="23"/>
                </a:lnTo>
                <a:close/>
                <a:moveTo>
                  <a:pt x="105" y="22"/>
                </a:moveTo>
                <a:lnTo>
                  <a:pt x="104" y="22"/>
                </a:lnTo>
                <a:lnTo>
                  <a:pt x="103" y="23"/>
                </a:lnTo>
                <a:lnTo>
                  <a:pt x="103" y="25"/>
                </a:lnTo>
                <a:lnTo>
                  <a:pt x="106" y="34"/>
                </a:lnTo>
                <a:lnTo>
                  <a:pt x="110" y="43"/>
                </a:lnTo>
                <a:lnTo>
                  <a:pt x="112" y="44"/>
                </a:lnTo>
                <a:lnTo>
                  <a:pt x="113" y="44"/>
                </a:lnTo>
                <a:lnTo>
                  <a:pt x="114" y="44"/>
                </a:lnTo>
                <a:lnTo>
                  <a:pt x="132" y="36"/>
                </a:lnTo>
                <a:lnTo>
                  <a:pt x="150" y="34"/>
                </a:lnTo>
                <a:lnTo>
                  <a:pt x="151" y="34"/>
                </a:lnTo>
                <a:lnTo>
                  <a:pt x="151" y="32"/>
                </a:lnTo>
                <a:lnTo>
                  <a:pt x="151" y="32"/>
                </a:lnTo>
                <a:lnTo>
                  <a:pt x="129" y="23"/>
                </a:lnTo>
                <a:lnTo>
                  <a:pt x="105" y="22"/>
                </a:lnTo>
                <a:close/>
                <a:moveTo>
                  <a:pt x="198" y="0"/>
                </a:moveTo>
                <a:lnTo>
                  <a:pt x="207" y="0"/>
                </a:lnTo>
                <a:lnTo>
                  <a:pt x="214" y="6"/>
                </a:lnTo>
                <a:lnTo>
                  <a:pt x="219" y="12"/>
                </a:lnTo>
                <a:lnTo>
                  <a:pt x="219" y="21"/>
                </a:lnTo>
                <a:lnTo>
                  <a:pt x="214" y="27"/>
                </a:lnTo>
                <a:lnTo>
                  <a:pt x="210" y="31"/>
                </a:lnTo>
                <a:lnTo>
                  <a:pt x="206" y="32"/>
                </a:lnTo>
                <a:lnTo>
                  <a:pt x="201" y="32"/>
                </a:lnTo>
                <a:lnTo>
                  <a:pt x="196" y="31"/>
                </a:lnTo>
                <a:lnTo>
                  <a:pt x="195" y="30"/>
                </a:lnTo>
                <a:lnTo>
                  <a:pt x="193" y="31"/>
                </a:lnTo>
                <a:lnTo>
                  <a:pt x="191" y="34"/>
                </a:lnTo>
                <a:lnTo>
                  <a:pt x="189" y="35"/>
                </a:lnTo>
                <a:lnTo>
                  <a:pt x="191" y="37"/>
                </a:lnTo>
                <a:lnTo>
                  <a:pt x="205" y="57"/>
                </a:lnTo>
                <a:lnTo>
                  <a:pt x="214" y="78"/>
                </a:lnTo>
                <a:lnTo>
                  <a:pt x="219" y="101"/>
                </a:lnTo>
                <a:lnTo>
                  <a:pt x="218" y="124"/>
                </a:lnTo>
                <a:lnTo>
                  <a:pt x="212" y="147"/>
                </a:lnTo>
                <a:lnTo>
                  <a:pt x="202" y="168"/>
                </a:lnTo>
                <a:lnTo>
                  <a:pt x="187" y="187"/>
                </a:lnTo>
                <a:lnTo>
                  <a:pt x="165" y="203"/>
                </a:lnTo>
                <a:lnTo>
                  <a:pt x="142" y="214"/>
                </a:lnTo>
                <a:lnTo>
                  <a:pt x="118" y="219"/>
                </a:lnTo>
                <a:lnTo>
                  <a:pt x="115" y="220"/>
                </a:lnTo>
                <a:lnTo>
                  <a:pt x="115" y="221"/>
                </a:lnTo>
                <a:lnTo>
                  <a:pt x="115" y="225"/>
                </a:lnTo>
                <a:lnTo>
                  <a:pt x="115" y="228"/>
                </a:lnTo>
                <a:lnTo>
                  <a:pt x="117" y="228"/>
                </a:lnTo>
                <a:lnTo>
                  <a:pt x="123" y="234"/>
                </a:lnTo>
                <a:lnTo>
                  <a:pt x="126" y="243"/>
                </a:lnTo>
                <a:lnTo>
                  <a:pt x="123" y="251"/>
                </a:lnTo>
                <a:lnTo>
                  <a:pt x="117" y="257"/>
                </a:lnTo>
                <a:lnTo>
                  <a:pt x="115" y="257"/>
                </a:lnTo>
                <a:lnTo>
                  <a:pt x="115" y="260"/>
                </a:lnTo>
                <a:lnTo>
                  <a:pt x="115" y="264"/>
                </a:lnTo>
                <a:lnTo>
                  <a:pt x="115" y="265"/>
                </a:lnTo>
                <a:lnTo>
                  <a:pt x="118" y="266"/>
                </a:lnTo>
                <a:lnTo>
                  <a:pt x="141" y="269"/>
                </a:lnTo>
                <a:lnTo>
                  <a:pt x="164" y="275"/>
                </a:lnTo>
                <a:lnTo>
                  <a:pt x="184" y="285"/>
                </a:lnTo>
                <a:lnTo>
                  <a:pt x="186" y="287"/>
                </a:lnTo>
                <a:lnTo>
                  <a:pt x="186" y="288"/>
                </a:lnTo>
                <a:lnTo>
                  <a:pt x="184" y="290"/>
                </a:lnTo>
                <a:lnTo>
                  <a:pt x="183" y="290"/>
                </a:lnTo>
                <a:lnTo>
                  <a:pt x="35" y="290"/>
                </a:lnTo>
                <a:lnTo>
                  <a:pt x="34" y="290"/>
                </a:lnTo>
                <a:lnTo>
                  <a:pt x="32" y="288"/>
                </a:lnTo>
                <a:lnTo>
                  <a:pt x="32" y="287"/>
                </a:lnTo>
                <a:lnTo>
                  <a:pt x="34" y="285"/>
                </a:lnTo>
                <a:lnTo>
                  <a:pt x="55" y="275"/>
                </a:lnTo>
                <a:lnTo>
                  <a:pt x="77" y="269"/>
                </a:lnTo>
                <a:lnTo>
                  <a:pt x="100" y="266"/>
                </a:lnTo>
                <a:lnTo>
                  <a:pt x="103" y="265"/>
                </a:lnTo>
                <a:lnTo>
                  <a:pt x="104" y="264"/>
                </a:lnTo>
                <a:lnTo>
                  <a:pt x="104" y="260"/>
                </a:lnTo>
                <a:lnTo>
                  <a:pt x="103" y="257"/>
                </a:lnTo>
                <a:lnTo>
                  <a:pt x="101" y="257"/>
                </a:lnTo>
                <a:lnTo>
                  <a:pt x="95" y="251"/>
                </a:lnTo>
                <a:lnTo>
                  <a:pt x="94" y="243"/>
                </a:lnTo>
                <a:lnTo>
                  <a:pt x="95" y="234"/>
                </a:lnTo>
                <a:lnTo>
                  <a:pt x="101" y="228"/>
                </a:lnTo>
                <a:lnTo>
                  <a:pt x="103" y="228"/>
                </a:lnTo>
                <a:lnTo>
                  <a:pt x="104" y="225"/>
                </a:lnTo>
                <a:lnTo>
                  <a:pt x="104" y="221"/>
                </a:lnTo>
                <a:lnTo>
                  <a:pt x="103" y="220"/>
                </a:lnTo>
                <a:lnTo>
                  <a:pt x="101" y="219"/>
                </a:lnTo>
                <a:lnTo>
                  <a:pt x="78" y="215"/>
                </a:lnTo>
                <a:lnTo>
                  <a:pt x="57" y="206"/>
                </a:lnTo>
                <a:lnTo>
                  <a:pt x="36" y="192"/>
                </a:lnTo>
                <a:lnTo>
                  <a:pt x="35" y="191"/>
                </a:lnTo>
                <a:lnTo>
                  <a:pt x="32" y="192"/>
                </a:lnTo>
                <a:lnTo>
                  <a:pt x="30" y="193"/>
                </a:lnTo>
                <a:lnTo>
                  <a:pt x="30" y="196"/>
                </a:lnTo>
                <a:lnTo>
                  <a:pt x="30" y="197"/>
                </a:lnTo>
                <a:lnTo>
                  <a:pt x="31" y="202"/>
                </a:lnTo>
                <a:lnTo>
                  <a:pt x="31" y="206"/>
                </a:lnTo>
                <a:lnTo>
                  <a:pt x="30" y="211"/>
                </a:lnTo>
                <a:lnTo>
                  <a:pt x="27" y="215"/>
                </a:lnTo>
                <a:lnTo>
                  <a:pt x="20" y="219"/>
                </a:lnTo>
                <a:lnTo>
                  <a:pt x="12" y="219"/>
                </a:lnTo>
                <a:lnTo>
                  <a:pt x="4" y="215"/>
                </a:lnTo>
                <a:lnTo>
                  <a:pt x="0" y="207"/>
                </a:lnTo>
                <a:lnTo>
                  <a:pt x="0" y="200"/>
                </a:lnTo>
                <a:lnTo>
                  <a:pt x="4" y="192"/>
                </a:lnTo>
                <a:lnTo>
                  <a:pt x="8" y="189"/>
                </a:lnTo>
                <a:lnTo>
                  <a:pt x="13" y="188"/>
                </a:lnTo>
                <a:lnTo>
                  <a:pt x="17" y="188"/>
                </a:lnTo>
                <a:lnTo>
                  <a:pt x="22" y="189"/>
                </a:lnTo>
                <a:lnTo>
                  <a:pt x="23" y="189"/>
                </a:lnTo>
                <a:lnTo>
                  <a:pt x="26" y="189"/>
                </a:lnTo>
                <a:lnTo>
                  <a:pt x="37" y="177"/>
                </a:lnTo>
                <a:lnTo>
                  <a:pt x="39" y="175"/>
                </a:lnTo>
                <a:lnTo>
                  <a:pt x="37" y="173"/>
                </a:lnTo>
                <a:lnTo>
                  <a:pt x="25" y="152"/>
                </a:lnTo>
                <a:lnTo>
                  <a:pt x="16" y="131"/>
                </a:lnTo>
                <a:lnTo>
                  <a:pt x="14" y="108"/>
                </a:lnTo>
                <a:lnTo>
                  <a:pt x="18" y="83"/>
                </a:lnTo>
                <a:lnTo>
                  <a:pt x="27" y="62"/>
                </a:lnTo>
                <a:lnTo>
                  <a:pt x="43" y="43"/>
                </a:lnTo>
                <a:lnTo>
                  <a:pt x="62" y="27"/>
                </a:lnTo>
                <a:lnTo>
                  <a:pt x="85" y="18"/>
                </a:lnTo>
                <a:lnTo>
                  <a:pt x="108" y="14"/>
                </a:lnTo>
                <a:lnTo>
                  <a:pt x="131" y="17"/>
                </a:lnTo>
                <a:lnTo>
                  <a:pt x="152" y="25"/>
                </a:lnTo>
                <a:lnTo>
                  <a:pt x="172" y="39"/>
                </a:lnTo>
                <a:lnTo>
                  <a:pt x="174" y="39"/>
                </a:lnTo>
                <a:lnTo>
                  <a:pt x="177" y="39"/>
                </a:lnTo>
                <a:lnTo>
                  <a:pt x="188" y="26"/>
                </a:lnTo>
                <a:lnTo>
                  <a:pt x="189" y="25"/>
                </a:lnTo>
                <a:lnTo>
                  <a:pt x="188" y="23"/>
                </a:lnTo>
                <a:lnTo>
                  <a:pt x="187" y="18"/>
                </a:lnTo>
                <a:lnTo>
                  <a:pt x="187" y="13"/>
                </a:lnTo>
                <a:lnTo>
                  <a:pt x="188" y="9"/>
                </a:lnTo>
                <a:lnTo>
                  <a:pt x="192" y="6"/>
                </a:lnTo>
                <a:lnTo>
                  <a:pt x="198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7"/>
          <p:cNvSpPr>
            <a:spLocks noEditPoints="1"/>
          </p:cNvSpPr>
          <p:nvPr userDrawn="1"/>
        </p:nvSpPr>
        <p:spPr bwMode="auto">
          <a:xfrm rot="20644514">
            <a:off x="1047441" y="681857"/>
            <a:ext cx="1042017" cy="802702"/>
          </a:xfrm>
          <a:custGeom>
            <a:avLst/>
            <a:gdLst/>
            <a:ahLst/>
            <a:cxnLst>
              <a:cxn ang="0">
                <a:pos x="402" y="8"/>
              </a:cxn>
              <a:cxn ang="0">
                <a:pos x="402" y="6"/>
              </a:cxn>
              <a:cxn ang="0">
                <a:pos x="398" y="2"/>
              </a:cxn>
              <a:cxn ang="0">
                <a:pos x="242" y="0"/>
              </a:cxn>
              <a:cxn ang="0">
                <a:pos x="232" y="2"/>
              </a:cxn>
              <a:cxn ang="0">
                <a:pos x="216" y="10"/>
              </a:cxn>
              <a:cxn ang="0">
                <a:pos x="210" y="18"/>
              </a:cxn>
              <a:cxn ang="0">
                <a:pos x="210" y="18"/>
              </a:cxn>
              <a:cxn ang="0">
                <a:pos x="196" y="6"/>
              </a:cxn>
              <a:cxn ang="0">
                <a:pos x="178" y="0"/>
              </a:cxn>
              <a:cxn ang="0">
                <a:pos x="26" y="0"/>
              </a:cxn>
              <a:cxn ang="0">
                <a:pos x="20" y="4"/>
              </a:cxn>
              <a:cxn ang="0">
                <a:pos x="16" y="8"/>
              </a:cxn>
              <a:cxn ang="0">
                <a:pos x="0" y="34"/>
              </a:cxn>
              <a:cxn ang="0">
                <a:pos x="174" y="306"/>
              </a:cxn>
              <a:cxn ang="0">
                <a:pos x="182" y="314"/>
              </a:cxn>
              <a:cxn ang="0">
                <a:pos x="200" y="322"/>
              </a:cxn>
              <a:cxn ang="0">
                <a:pos x="210" y="322"/>
              </a:cxn>
              <a:cxn ang="0">
                <a:pos x="230" y="318"/>
              </a:cxn>
              <a:cxn ang="0">
                <a:pos x="246" y="306"/>
              </a:cxn>
              <a:cxn ang="0">
                <a:pos x="418" y="34"/>
              </a:cxn>
              <a:cxn ang="0">
                <a:pos x="34" y="18"/>
              </a:cxn>
              <a:cxn ang="0">
                <a:pos x="178" y="18"/>
              </a:cxn>
              <a:cxn ang="0">
                <a:pos x="194" y="24"/>
              </a:cxn>
              <a:cxn ang="0">
                <a:pos x="202" y="42"/>
              </a:cxn>
              <a:cxn ang="0">
                <a:pos x="202" y="194"/>
              </a:cxn>
              <a:cxn ang="0">
                <a:pos x="204" y="200"/>
              </a:cxn>
              <a:cxn ang="0">
                <a:pos x="210" y="202"/>
              </a:cxn>
              <a:cxn ang="0">
                <a:pos x="212" y="202"/>
              </a:cxn>
              <a:cxn ang="0">
                <a:pos x="218" y="198"/>
              </a:cxn>
              <a:cxn ang="0">
                <a:pos x="218" y="42"/>
              </a:cxn>
              <a:cxn ang="0">
                <a:pos x="220" y="32"/>
              </a:cxn>
              <a:cxn ang="0">
                <a:pos x="232" y="18"/>
              </a:cxn>
              <a:cxn ang="0">
                <a:pos x="386" y="18"/>
              </a:cxn>
              <a:cxn ang="0">
                <a:pos x="242" y="274"/>
              </a:cxn>
              <a:cxn ang="0">
                <a:pos x="232" y="276"/>
              </a:cxn>
              <a:cxn ang="0">
                <a:pos x="216" y="284"/>
              </a:cxn>
              <a:cxn ang="0">
                <a:pos x="210" y="290"/>
              </a:cxn>
              <a:cxn ang="0">
                <a:pos x="210" y="290"/>
              </a:cxn>
              <a:cxn ang="0">
                <a:pos x="196" y="278"/>
              </a:cxn>
              <a:cxn ang="0">
                <a:pos x="178" y="274"/>
              </a:cxn>
              <a:cxn ang="0">
                <a:pos x="34" y="18"/>
              </a:cxn>
            </a:cxnLst>
            <a:rect l="0" t="0" r="r" b="b"/>
            <a:pathLst>
              <a:path w="418" h="322">
                <a:moveTo>
                  <a:pt x="402" y="34"/>
                </a:moveTo>
                <a:lnTo>
                  <a:pt x="402" y="8"/>
                </a:lnTo>
                <a:lnTo>
                  <a:pt x="402" y="8"/>
                </a:lnTo>
                <a:lnTo>
                  <a:pt x="402" y="6"/>
                </a:lnTo>
                <a:lnTo>
                  <a:pt x="400" y="4"/>
                </a:lnTo>
                <a:lnTo>
                  <a:pt x="398" y="2"/>
                </a:lnTo>
                <a:lnTo>
                  <a:pt x="394" y="0"/>
                </a:lnTo>
                <a:lnTo>
                  <a:pt x="242" y="0"/>
                </a:lnTo>
                <a:lnTo>
                  <a:pt x="242" y="0"/>
                </a:lnTo>
                <a:lnTo>
                  <a:pt x="232" y="2"/>
                </a:lnTo>
                <a:lnTo>
                  <a:pt x="224" y="6"/>
                </a:lnTo>
                <a:lnTo>
                  <a:pt x="216" y="10"/>
                </a:lnTo>
                <a:lnTo>
                  <a:pt x="210" y="18"/>
                </a:lnTo>
                <a:lnTo>
                  <a:pt x="210" y="18"/>
                </a:lnTo>
                <a:lnTo>
                  <a:pt x="210" y="18"/>
                </a:lnTo>
                <a:lnTo>
                  <a:pt x="210" y="18"/>
                </a:lnTo>
                <a:lnTo>
                  <a:pt x="204" y="10"/>
                </a:lnTo>
                <a:lnTo>
                  <a:pt x="196" y="6"/>
                </a:lnTo>
                <a:lnTo>
                  <a:pt x="188" y="2"/>
                </a:lnTo>
                <a:lnTo>
                  <a:pt x="178" y="0"/>
                </a:lnTo>
                <a:lnTo>
                  <a:pt x="26" y="0"/>
                </a:lnTo>
                <a:lnTo>
                  <a:pt x="26" y="0"/>
                </a:lnTo>
                <a:lnTo>
                  <a:pt x="22" y="2"/>
                </a:lnTo>
                <a:lnTo>
                  <a:pt x="20" y="4"/>
                </a:lnTo>
                <a:lnTo>
                  <a:pt x="18" y="6"/>
                </a:lnTo>
                <a:lnTo>
                  <a:pt x="16" y="8"/>
                </a:lnTo>
                <a:lnTo>
                  <a:pt x="16" y="34"/>
                </a:lnTo>
                <a:lnTo>
                  <a:pt x="0" y="34"/>
                </a:lnTo>
                <a:lnTo>
                  <a:pt x="0" y="306"/>
                </a:lnTo>
                <a:lnTo>
                  <a:pt x="174" y="306"/>
                </a:lnTo>
                <a:lnTo>
                  <a:pt x="174" y="306"/>
                </a:lnTo>
                <a:lnTo>
                  <a:pt x="182" y="314"/>
                </a:lnTo>
                <a:lnTo>
                  <a:pt x="190" y="318"/>
                </a:lnTo>
                <a:lnTo>
                  <a:pt x="200" y="322"/>
                </a:lnTo>
                <a:lnTo>
                  <a:pt x="210" y="322"/>
                </a:lnTo>
                <a:lnTo>
                  <a:pt x="210" y="322"/>
                </a:lnTo>
                <a:lnTo>
                  <a:pt x="220" y="322"/>
                </a:lnTo>
                <a:lnTo>
                  <a:pt x="230" y="318"/>
                </a:lnTo>
                <a:lnTo>
                  <a:pt x="238" y="314"/>
                </a:lnTo>
                <a:lnTo>
                  <a:pt x="246" y="306"/>
                </a:lnTo>
                <a:lnTo>
                  <a:pt x="418" y="306"/>
                </a:lnTo>
                <a:lnTo>
                  <a:pt x="418" y="34"/>
                </a:lnTo>
                <a:lnTo>
                  <a:pt x="402" y="34"/>
                </a:lnTo>
                <a:close/>
                <a:moveTo>
                  <a:pt x="34" y="18"/>
                </a:moveTo>
                <a:lnTo>
                  <a:pt x="178" y="18"/>
                </a:lnTo>
                <a:lnTo>
                  <a:pt x="178" y="18"/>
                </a:lnTo>
                <a:lnTo>
                  <a:pt x="188" y="18"/>
                </a:lnTo>
                <a:lnTo>
                  <a:pt x="194" y="24"/>
                </a:lnTo>
                <a:lnTo>
                  <a:pt x="200" y="32"/>
                </a:lnTo>
                <a:lnTo>
                  <a:pt x="202" y="42"/>
                </a:lnTo>
                <a:lnTo>
                  <a:pt x="202" y="194"/>
                </a:lnTo>
                <a:lnTo>
                  <a:pt x="202" y="194"/>
                </a:lnTo>
                <a:lnTo>
                  <a:pt x="202" y="198"/>
                </a:lnTo>
                <a:lnTo>
                  <a:pt x="204" y="200"/>
                </a:lnTo>
                <a:lnTo>
                  <a:pt x="206" y="202"/>
                </a:lnTo>
                <a:lnTo>
                  <a:pt x="210" y="202"/>
                </a:lnTo>
                <a:lnTo>
                  <a:pt x="210" y="202"/>
                </a:lnTo>
                <a:lnTo>
                  <a:pt x="212" y="202"/>
                </a:lnTo>
                <a:lnTo>
                  <a:pt x="216" y="200"/>
                </a:lnTo>
                <a:lnTo>
                  <a:pt x="218" y="198"/>
                </a:lnTo>
                <a:lnTo>
                  <a:pt x="218" y="194"/>
                </a:lnTo>
                <a:lnTo>
                  <a:pt x="218" y="42"/>
                </a:lnTo>
                <a:lnTo>
                  <a:pt x="218" y="42"/>
                </a:lnTo>
                <a:lnTo>
                  <a:pt x="220" y="32"/>
                </a:lnTo>
                <a:lnTo>
                  <a:pt x="224" y="24"/>
                </a:lnTo>
                <a:lnTo>
                  <a:pt x="232" y="18"/>
                </a:lnTo>
                <a:lnTo>
                  <a:pt x="242" y="18"/>
                </a:lnTo>
                <a:lnTo>
                  <a:pt x="386" y="18"/>
                </a:lnTo>
                <a:lnTo>
                  <a:pt x="386" y="274"/>
                </a:lnTo>
                <a:lnTo>
                  <a:pt x="242" y="274"/>
                </a:lnTo>
                <a:lnTo>
                  <a:pt x="242" y="274"/>
                </a:lnTo>
                <a:lnTo>
                  <a:pt x="232" y="276"/>
                </a:lnTo>
                <a:lnTo>
                  <a:pt x="224" y="278"/>
                </a:lnTo>
                <a:lnTo>
                  <a:pt x="216" y="284"/>
                </a:lnTo>
                <a:lnTo>
                  <a:pt x="210" y="290"/>
                </a:lnTo>
                <a:lnTo>
                  <a:pt x="210" y="290"/>
                </a:lnTo>
                <a:lnTo>
                  <a:pt x="210" y="290"/>
                </a:lnTo>
                <a:lnTo>
                  <a:pt x="210" y="290"/>
                </a:lnTo>
                <a:lnTo>
                  <a:pt x="204" y="284"/>
                </a:lnTo>
                <a:lnTo>
                  <a:pt x="196" y="278"/>
                </a:lnTo>
                <a:lnTo>
                  <a:pt x="188" y="276"/>
                </a:lnTo>
                <a:lnTo>
                  <a:pt x="178" y="274"/>
                </a:lnTo>
                <a:lnTo>
                  <a:pt x="34" y="274"/>
                </a:lnTo>
                <a:lnTo>
                  <a:pt x="34" y="18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46930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bg>
      <p:bgPr>
        <a:gradFill flip="none" rotWithShape="1">
          <a:gsLst>
            <a:gs pos="0">
              <a:schemeClr val="accent4">
                <a:lumMod val="89000"/>
              </a:schemeClr>
            </a:gs>
            <a:gs pos="23000">
              <a:schemeClr val="accent4">
                <a:lumMod val="89000"/>
              </a:schemeClr>
            </a:gs>
            <a:gs pos="69000">
              <a:schemeClr val="accent4">
                <a:lumMod val="75000"/>
              </a:schemeClr>
            </a:gs>
            <a:gs pos="97000">
              <a:schemeClr val="accent4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77"/>
          <p:cNvSpPr>
            <a:spLocks noEditPoints="1"/>
          </p:cNvSpPr>
          <p:nvPr userDrawn="1"/>
        </p:nvSpPr>
        <p:spPr bwMode="auto">
          <a:xfrm rot="20644514">
            <a:off x="1047441" y="681857"/>
            <a:ext cx="1042017" cy="802702"/>
          </a:xfrm>
          <a:custGeom>
            <a:avLst/>
            <a:gdLst/>
            <a:ahLst/>
            <a:cxnLst>
              <a:cxn ang="0">
                <a:pos x="402" y="8"/>
              </a:cxn>
              <a:cxn ang="0">
                <a:pos x="402" y="6"/>
              </a:cxn>
              <a:cxn ang="0">
                <a:pos x="398" y="2"/>
              </a:cxn>
              <a:cxn ang="0">
                <a:pos x="242" y="0"/>
              </a:cxn>
              <a:cxn ang="0">
                <a:pos x="232" y="2"/>
              </a:cxn>
              <a:cxn ang="0">
                <a:pos x="216" y="10"/>
              </a:cxn>
              <a:cxn ang="0">
                <a:pos x="210" y="18"/>
              </a:cxn>
              <a:cxn ang="0">
                <a:pos x="210" y="18"/>
              </a:cxn>
              <a:cxn ang="0">
                <a:pos x="196" y="6"/>
              </a:cxn>
              <a:cxn ang="0">
                <a:pos x="178" y="0"/>
              </a:cxn>
              <a:cxn ang="0">
                <a:pos x="26" y="0"/>
              </a:cxn>
              <a:cxn ang="0">
                <a:pos x="20" y="4"/>
              </a:cxn>
              <a:cxn ang="0">
                <a:pos x="16" y="8"/>
              </a:cxn>
              <a:cxn ang="0">
                <a:pos x="0" y="34"/>
              </a:cxn>
              <a:cxn ang="0">
                <a:pos x="174" y="306"/>
              </a:cxn>
              <a:cxn ang="0">
                <a:pos x="182" y="314"/>
              </a:cxn>
              <a:cxn ang="0">
                <a:pos x="200" y="322"/>
              </a:cxn>
              <a:cxn ang="0">
                <a:pos x="210" y="322"/>
              </a:cxn>
              <a:cxn ang="0">
                <a:pos x="230" y="318"/>
              </a:cxn>
              <a:cxn ang="0">
                <a:pos x="246" y="306"/>
              </a:cxn>
              <a:cxn ang="0">
                <a:pos x="418" y="34"/>
              </a:cxn>
              <a:cxn ang="0">
                <a:pos x="34" y="18"/>
              </a:cxn>
              <a:cxn ang="0">
                <a:pos x="178" y="18"/>
              </a:cxn>
              <a:cxn ang="0">
                <a:pos x="194" y="24"/>
              </a:cxn>
              <a:cxn ang="0">
                <a:pos x="202" y="42"/>
              </a:cxn>
              <a:cxn ang="0">
                <a:pos x="202" y="194"/>
              </a:cxn>
              <a:cxn ang="0">
                <a:pos x="204" y="200"/>
              </a:cxn>
              <a:cxn ang="0">
                <a:pos x="210" y="202"/>
              </a:cxn>
              <a:cxn ang="0">
                <a:pos x="212" y="202"/>
              </a:cxn>
              <a:cxn ang="0">
                <a:pos x="218" y="198"/>
              </a:cxn>
              <a:cxn ang="0">
                <a:pos x="218" y="42"/>
              </a:cxn>
              <a:cxn ang="0">
                <a:pos x="220" y="32"/>
              </a:cxn>
              <a:cxn ang="0">
                <a:pos x="232" y="18"/>
              </a:cxn>
              <a:cxn ang="0">
                <a:pos x="386" y="18"/>
              </a:cxn>
              <a:cxn ang="0">
                <a:pos x="242" y="274"/>
              </a:cxn>
              <a:cxn ang="0">
                <a:pos x="232" y="276"/>
              </a:cxn>
              <a:cxn ang="0">
                <a:pos x="216" y="284"/>
              </a:cxn>
              <a:cxn ang="0">
                <a:pos x="210" y="290"/>
              </a:cxn>
              <a:cxn ang="0">
                <a:pos x="210" y="290"/>
              </a:cxn>
              <a:cxn ang="0">
                <a:pos x="196" y="278"/>
              </a:cxn>
              <a:cxn ang="0">
                <a:pos x="178" y="274"/>
              </a:cxn>
              <a:cxn ang="0">
                <a:pos x="34" y="18"/>
              </a:cxn>
            </a:cxnLst>
            <a:rect l="0" t="0" r="r" b="b"/>
            <a:pathLst>
              <a:path w="418" h="322">
                <a:moveTo>
                  <a:pt x="402" y="34"/>
                </a:moveTo>
                <a:lnTo>
                  <a:pt x="402" y="8"/>
                </a:lnTo>
                <a:lnTo>
                  <a:pt x="402" y="8"/>
                </a:lnTo>
                <a:lnTo>
                  <a:pt x="402" y="6"/>
                </a:lnTo>
                <a:lnTo>
                  <a:pt x="400" y="4"/>
                </a:lnTo>
                <a:lnTo>
                  <a:pt x="398" y="2"/>
                </a:lnTo>
                <a:lnTo>
                  <a:pt x="394" y="0"/>
                </a:lnTo>
                <a:lnTo>
                  <a:pt x="242" y="0"/>
                </a:lnTo>
                <a:lnTo>
                  <a:pt x="242" y="0"/>
                </a:lnTo>
                <a:lnTo>
                  <a:pt x="232" y="2"/>
                </a:lnTo>
                <a:lnTo>
                  <a:pt x="224" y="6"/>
                </a:lnTo>
                <a:lnTo>
                  <a:pt x="216" y="10"/>
                </a:lnTo>
                <a:lnTo>
                  <a:pt x="210" y="18"/>
                </a:lnTo>
                <a:lnTo>
                  <a:pt x="210" y="18"/>
                </a:lnTo>
                <a:lnTo>
                  <a:pt x="210" y="18"/>
                </a:lnTo>
                <a:lnTo>
                  <a:pt x="210" y="18"/>
                </a:lnTo>
                <a:lnTo>
                  <a:pt x="204" y="10"/>
                </a:lnTo>
                <a:lnTo>
                  <a:pt x="196" y="6"/>
                </a:lnTo>
                <a:lnTo>
                  <a:pt x="188" y="2"/>
                </a:lnTo>
                <a:lnTo>
                  <a:pt x="178" y="0"/>
                </a:lnTo>
                <a:lnTo>
                  <a:pt x="26" y="0"/>
                </a:lnTo>
                <a:lnTo>
                  <a:pt x="26" y="0"/>
                </a:lnTo>
                <a:lnTo>
                  <a:pt x="22" y="2"/>
                </a:lnTo>
                <a:lnTo>
                  <a:pt x="20" y="4"/>
                </a:lnTo>
                <a:lnTo>
                  <a:pt x="18" y="6"/>
                </a:lnTo>
                <a:lnTo>
                  <a:pt x="16" y="8"/>
                </a:lnTo>
                <a:lnTo>
                  <a:pt x="16" y="34"/>
                </a:lnTo>
                <a:lnTo>
                  <a:pt x="0" y="34"/>
                </a:lnTo>
                <a:lnTo>
                  <a:pt x="0" y="306"/>
                </a:lnTo>
                <a:lnTo>
                  <a:pt x="174" y="306"/>
                </a:lnTo>
                <a:lnTo>
                  <a:pt x="174" y="306"/>
                </a:lnTo>
                <a:lnTo>
                  <a:pt x="182" y="314"/>
                </a:lnTo>
                <a:lnTo>
                  <a:pt x="190" y="318"/>
                </a:lnTo>
                <a:lnTo>
                  <a:pt x="200" y="322"/>
                </a:lnTo>
                <a:lnTo>
                  <a:pt x="210" y="322"/>
                </a:lnTo>
                <a:lnTo>
                  <a:pt x="210" y="322"/>
                </a:lnTo>
                <a:lnTo>
                  <a:pt x="220" y="322"/>
                </a:lnTo>
                <a:lnTo>
                  <a:pt x="230" y="318"/>
                </a:lnTo>
                <a:lnTo>
                  <a:pt x="238" y="314"/>
                </a:lnTo>
                <a:lnTo>
                  <a:pt x="246" y="306"/>
                </a:lnTo>
                <a:lnTo>
                  <a:pt x="418" y="306"/>
                </a:lnTo>
                <a:lnTo>
                  <a:pt x="418" y="34"/>
                </a:lnTo>
                <a:lnTo>
                  <a:pt x="402" y="34"/>
                </a:lnTo>
                <a:close/>
                <a:moveTo>
                  <a:pt x="34" y="18"/>
                </a:moveTo>
                <a:lnTo>
                  <a:pt x="178" y="18"/>
                </a:lnTo>
                <a:lnTo>
                  <a:pt x="178" y="18"/>
                </a:lnTo>
                <a:lnTo>
                  <a:pt x="188" y="18"/>
                </a:lnTo>
                <a:lnTo>
                  <a:pt x="194" y="24"/>
                </a:lnTo>
                <a:lnTo>
                  <a:pt x="200" y="32"/>
                </a:lnTo>
                <a:lnTo>
                  <a:pt x="202" y="42"/>
                </a:lnTo>
                <a:lnTo>
                  <a:pt x="202" y="194"/>
                </a:lnTo>
                <a:lnTo>
                  <a:pt x="202" y="194"/>
                </a:lnTo>
                <a:lnTo>
                  <a:pt x="202" y="198"/>
                </a:lnTo>
                <a:lnTo>
                  <a:pt x="204" y="200"/>
                </a:lnTo>
                <a:lnTo>
                  <a:pt x="206" y="202"/>
                </a:lnTo>
                <a:lnTo>
                  <a:pt x="210" y="202"/>
                </a:lnTo>
                <a:lnTo>
                  <a:pt x="210" y="202"/>
                </a:lnTo>
                <a:lnTo>
                  <a:pt x="212" y="202"/>
                </a:lnTo>
                <a:lnTo>
                  <a:pt x="216" y="200"/>
                </a:lnTo>
                <a:lnTo>
                  <a:pt x="218" y="198"/>
                </a:lnTo>
                <a:lnTo>
                  <a:pt x="218" y="194"/>
                </a:lnTo>
                <a:lnTo>
                  <a:pt x="218" y="42"/>
                </a:lnTo>
                <a:lnTo>
                  <a:pt x="218" y="42"/>
                </a:lnTo>
                <a:lnTo>
                  <a:pt x="220" y="32"/>
                </a:lnTo>
                <a:lnTo>
                  <a:pt x="224" y="24"/>
                </a:lnTo>
                <a:lnTo>
                  <a:pt x="232" y="18"/>
                </a:lnTo>
                <a:lnTo>
                  <a:pt x="242" y="18"/>
                </a:lnTo>
                <a:lnTo>
                  <a:pt x="386" y="18"/>
                </a:lnTo>
                <a:lnTo>
                  <a:pt x="386" y="274"/>
                </a:lnTo>
                <a:lnTo>
                  <a:pt x="242" y="274"/>
                </a:lnTo>
                <a:lnTo>
                  <a:pt x="242" y="274"/>
                </a:lnTo>
                <a:lnTo>
                  <a:pt x="232" y="276"/>
                </a:lnTo>
                <a:lnTo>
                  <a:pt x="224" y="278"/>
                </a:lnTo>
                <a:lnTo>
                  <a:pt x="216" y="284"/>
                </a:lnTo>
                <a:lnTo>
                  <a:pt x="210" y="290"/>
                </a:lnTo>
                <a:lnTo>
                  <a:pt x="210" y="290"/>
                </a:lnTo>
                <a:lnTo>
                  <a:pt x="210" y="290"/>
                </a:lnTo>
                <a:lnTo>
                  <a:pt x="210" y="290"/>
                </a:lnTo>
                <a:lnTo>
                  <a:pt x="204" y="284"/>
                </a:lnTo>
                <a:lnTo>
                  <a:pt x="196" y="278"/>
                </a:lnTo>
                <a:lnTo>
                  <a:pt x="188" y="276"/>
                </a:lnTo>
                <a:lnTo>
                  <a:pt x="178" y="274"/>
                </a:lnTo>
                <a:lnTo>
                  <a:pt x="34" y="274"/>
                </a:lnTo>
                <a:lnTo>
                  <a:pt x="34" y="18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zh-CN" altLang="en-US"/>
          </a:p>
        </p:txBody>
      </p:sp>
      <p:sp>
        <p:nvSpPr>
          <p:cNvPr id="18" name="Freeform 363"/>
          <p:cNvSpPr>
            <a:spLocks noEditPoints="1"/>
          </p:cNvSpPr>
          <p:nvPr userDrawn="1"/>
        </p:nvSpPr>
        <p:spPr bwMode="auto">
          <a:xfrm rot="1658487">
            <a:off x="6583748" y="312642"/>
            <a:ext cx="773335" cy="770514"/>
          </a:xfrm>
          <a:custGeom>
            <a:avLst/>
            <a:gdLst>
              <a:gd name="T0" fmla="*/ 145 w 274"/>
              <a:gd name="T1" fmla="*/ 262 h 273"/>
              <a:gd name="T2" fmla="*/ 189 w 274"/>
              <a:gd name="T3" fmla="*/ 204 h 273"/>
              <a:gd name="T4" fmla="*/ 263 w 274"/>
              <a:gd name="T5" fmla="*/ 204 h 273"/>
              <a:gd name="T6" fmla="*/ 216 w 274"/>
              <a:gd name="T7" fmla="*/ 217 h 273"/>
              <a:gd name="T8" fmla="*/ 104 w 274"/>
              <a:gd name="T9" fmla="*/ 199 h 273"/>
              <a:gd name="T10" fmla="*/ 55 w 274"/>
              <a:gd name="T11" fmla="*/ 186 h 273"/>
              <a:gd name="T12" fmla="*/ 14 w 274"/>
              <a:gd name="T13" fmla="*/ 168 h 273"/>
              <a:gd name="T14" fmla="*/ 44 w 274"/>
              <a:gd name="T15" fmla="*/ 207 h 273"/>
              <a:gd name="T16" fmla="*/ 45 w 274"/>
              <a:gd name="T17" fmla="*/ 217 h 273"/>
              <a:gd name="T18" fmla="*/ 95 w 274"/>
              <a:gd name="T19" fmla="*/ 254 h 273"/>
              <a:gd name="T20" fmla="*/ 86 w 274"/>
              <a:gd name="T21" fmla="*/ 232 h 273"/>
              <a:gd name="T22" fmla="*/ 114 w 274"/>
              <a:gd name="T23" fmla="*/ 255 h 273"/>
              <a:gd name="T24" fmla="*/ 131 w 274"/>
              <a:gd name="T25" fmla="*/ 196 h 273"/>
              <a:gd name="T26" fmla="*/ 110 w 274"/>
              <a:gd name="T27" fmla="*/ 189 h 273"/>
              <a:gd name="T28" fmla="*/ 132 w 274"/>
              <a:gd name="T29" fmla="*/ 145 h 273"/>
              <a:gd name="T30" fmla="*/ 74 w 274"/>
              <a:gd name="T31" fmla="*/ 145 h 273"/>
              <a:gd name="T32" fmla="*/ 67 w 274"/>
              <a:gd name="T33" fmla="*/ 166 h 273"/>
              <a:gd name="T34" fmla="*/ 205 w 274"/>
              <a:gd name="T35" fmla="*/ 111 h 273"/>
              <a:gd name="T36" fmla="*/ 192 w 274"/>
              <a:gd name="T37" fmla="*/ 159 h 273"/>
              <a:gd name="T38" fmla="*/ 150 w 274"/>
              <a:gd name="T39" fmla="*/ 59 h 273"/>
              <a:gd name="T40" fmla="*/ 114 w 274"/>
              <a:gd name="T41" fmla="*/ 94 h 273"/>
              <a:gd name="T42" fmla="*/ 57 w 274"/>
              <a:gd name="T43" fmla="*/ 42 h 273"/>
              <a:gd name="T44" fmla="*/ 9 w 274"/>
              <a:gd name="T45" fmla="*/ 55 h 273"/>
              <a:gd name="T46" fmla="*/ 178 w 274"/>
              <a:gd name="T47" fmla="*/ 23 h 273"/>
              <a:gd name="T48" fmla="*/ 230 w 274"/>
              <a:gd name="T49" fmla="*/ 57 h 273"/>
              <a:gd name="T50" fmla="*/ 137 w 274"/>
              <a:gd name="T51" fmla="*/ 0 h 273"/>
              <a:gd name="T52" fmla="*/ 271 w 274"/>
              <a:gd name="T53" fmla="*/ 108 h 273"/>
              <a:gd name="T54" fmla="*/ 257 w 274"/>
              <a:gd name="T55" fmla="*/ 189 h 273"/>
              <a:gd name="T56" fmla="*/ 260 w 274"/>
              <a:gd name="T57" fmla="*/ 142 h 273"/>
              <a:gd name="T58" fmla="*/ 238 w 274"/>
              <a:gd name="T59" fmla="*/ 133 h 273"/>
              <a:gd name="T60" fmla="*/ 261 w 274"/>
              <a:gd name="T61" fmla="*/ 105 h 273"/>
              <a:gd name="T62" fmla="*/ 206 w 274"/>
              <a:gd name="T63" fmla="*/ 76 h 273"/>
              <a:gd name="T64" fmla="*/ 206 w 274"/>
              <a:gd name="T65" fmla="*/ 103 h 273"/>
              <a:gd name="T66" fmla="*/ 193 w 274"/>
              <a:gd name="T67" fmla="*/ 82 h 273"/>
              <a:gd name="T68" fmla="*/ 169 w 274"/>
              <a:gd name="T69" fmla="*/ 79 h 273"/>
              <a:gd name="T70" fmla="*/ 189 w 274"/>
              <a:gd name="T71" fmla="*/ 66 h 273"/>
              <a:gd name="T72" fmla="*/ 142 w 274"/>
              <a:gd name="T73" fmla="*/ 13 h 273"/>
              <a:gd name="T74" fmla="*/ 136 w 274"/>
              <a:gd name="T75" fmla="*/ 50 h 273"/>
              <a:gd name="T76" fmla="*/ 127 w 274"/>
              <a:gd name="T77" fmla="*/ 11 h 273"/>
              <a:gd name="T78" fmla="*/ 86 w 274"/>
              <a:gd name="T79" fmla="*/ 71 h 273"/>
              <a:gd name="T80" fmla="*/ 104 w 274"/>
              <a:gd name="T81" fmla="*/ 83 h 273"/>
              <a:gd name="T82" fmla="*/ 76 w 274"/>
              <a:gd name="T83" fmla="*/ 105 h 273"/>
              <a:gd name="T84" fmla="*/ 132 w 274"/>
              <a:gd name="T85" fmla="*/ 130 h 273"/>
              <a:gd name="T86" fmla="*/ 140 w 274"/>
              <a:gd name="T87" fmla="*/ 113 h 273"/>
              <a:gd name="T88" fmla="*/ 146 w 274"/>
              <a:gd name="T89" fmla="*/ 131 h 273"/>
              <a:gd name="T90" fmla="*/ 171 w 274"/>
              <a:gd name="T91" fmla="*/ 140 h 273"/>
              <a:gd name="T92" fmla="*/ 142 w 274"/>
              <a:gd name="T93" fmla="*/ 182 h 273"/>
              <a:gd name="T94" fmla="*/ 193 w 274"/>
              <a:gd name="T95" fmla="*/ 191 h 273"/>
              <a:gd name="T96" fmla="*/ 206 w 274"/>
              <a:gd name="T97" fmla="*/ 170 h 273"/>
              <a:gd name="T98" fmla="*/ 206 w 274"/>
              <a:gd name="T99" fmla="*/ 196 h 273"/>
              <a:gd name="T100" fmla="*/ 209 w 274"/>
              <a:gd name="T101" fmla="*/ 207 h 273"/>
              <a:gd name="T102" fmla="*/ 179 w 274"/>
              <a:gd name="T103" fmla="*/ 249 h 273"/>
              <a:gd name="T104" fmla="*/ 212 w 274"/>
              <a:gd name="T105" fmla="*/ 239 h 273"/>
              <a:gd name="T106" fmla="*/ 219 w 274"/>
              <a:gd name="T107" fmla="*/ 246 h 273"/>
              <a:gd name="T108" fmla="*/ 31 w 274"/>
              <a:gd name="T109" fmla="*/ 222 h 273"/>
              <a:gd name="T110" fmla="*/ 14 w 274"/>
              <a:gd name="T111" fmla="*/ 82 h 273"/>
              <a:gd name="T112" fmla="*/ 11 w 274"/>
              <a:gd name="T113" fmla="*/ 130 h 273"/>
              <a:gd name="T114" fmla="*/ 67 w 274"/>
              <a:gd name="T115" fmla="*/ 103 h 273"/>
              <a:gd name="T116" fmla="*/ 63 w 274"/>
              <a:gd name="T117" fmla="*/ 74 h 273"/>
              <a:gd name="T118" fmla="*/ 72 w 274"/>
              <a:gd name="T119" fmla="*/ 67 h 273"/>
              <a:gd name="T120" fmla="*/ 95 w 274"/>
              <a:gd name="T121" fmla="*/ 19 h 273"/>
              <a:gd name="T122" fmla="*/ 58 w 274"/>
              <a:gd name="T123" fmla="*/ 33 h 273"/>
              <a:gd name="T124" fmla="*/ 109 w 274"/>
              <a:gd name="T125" fmla="*/ 4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4" h="273">
                <a:moveTo>
                  <a:pt x="146" y="196"/>
                </a:moveTo>
                <a:lnTo>
                  <a:pt x="143" y="196"/>
                </a:lnTo>
                <a:lnTo>
                  <a:pt x="142" y="198"/>
                </a:lnTo>
                <a:lnTo>
                  <a:pt x="142" y="200"/>
                </a:lnTo>
                <a:lnTo>
                  <a:pt x="142" y="258"/>
                </a:lnTo>
                <a:lnTo>
                  <a:pt x="142" y="260"/>
                </a:lnTo>
                <a:lnTo>
                  <a:pt x="145" y="262"/>
                </a:lnTo>
                <a:lnTo>
                  <a:pt x="147" y="262"/>
                </a:lnTo>
                <a:lnTo>
                  <a:pt x="159" y="255"/>
                </a:lnTo>
                <a:lnTo>
                  <a:pt x="169" y="245"/>
                </a:lnTo>
                <a:lnTo>
                  <a:pt x="178" y="234"/>
                </a:lnTo>
                <a:lnTo>
                  <a:pt x="184" y="219"/>
                </a:lnTo>
                <a:lnTo>
                  <a:pt x="189" y="207"/>
                </a:lnTo>
                <a:lnTo>
                  <a:pt x="189" y="204"/>
                </a:lnTo>
                <a:lnTo>
                  <a:pt x="189" y="203"/>
                </a:lnTo>
                <a:lnTo>
                  <a:pt x="187" y="202"/>
                </a:lnTo>
                <a:lnTo>
                  <a:pt x="168" y="198"/>
                </a:lnTo>
                <a:lnTo>
                  <a:pt x="146" y="196"/>
                </a:lnTo>
                <a:close/>
                <a:moveTo>
                  <a:pt x="242" y="191"/>
                </a:moveTo>
                <a:lnTo>
                  <a:pt x="254" y="195"/>
                </a:lnTo>
                <a:lnTo>
                  <a:pt x="263" y="204"/>
                </a:lnTo>
                <a:lnTo>
                  <a:pt x="267" y="217"/>
                </a:lnTo>
                <a:lnTo>
                  <a:pt x="263" y="230"/>
                </a:lnTo>
                <a:lnTo>
                  <a:pt x="254" y="239"/>
                </a:lnTo>
                <a:lnTo>
                  <a:pt x="242" y="242"/>
                </a:lnTo>
                <a:lnTo>
                  <a:pt x="229" y="239"/>
                </a:lnTo>
                <a:lnTo>
                  <a:pt x="219" y="230"/>
                </a:lnTo>
                <a:lnTo>
                  <a:pt x="216" y="217"/>
                </a:lnTo>
                <a:lnTo>
                  <a:pt x="219" y="204"/>
                </a:lnTo>
                <a:lnTo>
                  <a:pt x="229" y="195"/>
                </a:lnTo>
                <a:lnTo>
                  <a:pt x="242" y="191"/>
                </a:lnTo>
                <a:close/>
                <a:moveTo>
                  <a:pt x="78" y="173"/>
                </a:moveTo>
                <a:lnTo>
                  <a:pt x="91" y="177"/>
                </a:lnTo>
                <a:lnTo>
                  <a:pt x="100" y="186"/>
                </a:lnTo>
                <a:lnTo>
                  <a:pt x="104" y="199"/>
                </a:lnTo>
                <a:lnTo>
                  <a:pt x="100" y="212"/>
                </a:lnTo>
                <a:lnTo>
                  <a:pt x="91" y="222"/>
                </a:lnTo>
                <a:lnTo>
                  <a:pt x="78" y="225"/>
                </a:lnTo>
                <a:lnTo>
                  <a:pt x="65" y="222"/>
                </a:lnTo>
                <a:lnTo>
                  <a:pt x="55" y="212"/>
                </a:lnTo>
                <a:lnTo>
                  <a:pt x="53" y="199"/>
                </a:lnTo>
                <a:lnTo>
                  <a:pt x="55" y="186"/>
                </a:lnTo>
                <a:lnTo>
                  <a:pt x="65" y="177"/>
                </a:lnTo>
                <a:lnTo>
                  <a:pt x="78" y="173"/>
                </a:lnTo>
                <a:close/>
                <a:moveTo>
                  <a:pt x="14" y="142"/>
                </a:moveTo>
                <a:lnTo>
                  <a:pt x="12" y="142"/>
                </a:lnTo>
                <a:lnTo>
                  <a:pt x="11" y="144"/>
                </a:lnTo>
                <a:lnTo>
                  <a:pt x="11" y="145"/>
                </a:lnTo>
                <a:lnTo>
                  <a:pt x="14" y="168"/>
                </a:lnTo>
                <a:lnTo>
                  <a:pt x="22" y="189"/>
                </a:lnTo>
                <a:lnTo>
                  <a:pt x="32" y="208"/>
                </a:lnTo>
                <a:lnTo>
                  <a:pt x="34" y="209"/>
                </a:lnTo>
                <a:lnTo>
                  <a:pt x="36" y="211"/>
                </a:lnTo>
                <a:lnTo>
                  <a:pt x="37" y="209"/>
                </a:lnTo>
                <a:lnTo>
                  <a:pt x="42" y="207"/>
                </a:lnTo>
                <a:lnTo>
                  <a:pt x="44" y="207"/>
                </a:lnTo>
                <a:lnTo>
                  <a:pt x="45" y="207"/>
                </a:lnTo>
                <a:lnTo>
                  <a:pt x="46" y="208"/>
                </a:lnTo>
                <a:lnTo>
                  <a:pt x="48" y="211"/>
                </a:lnTo>
                <a:lnTo>
                  <a:pt x="48" y="212"/>
                </a:lnTo>
                <a:lnTo>
                  <a:pt x="48" y="214"/>
                </a:lnTo>
                <a:lnTo>
                  <a:pt x="46" y="216"/>
                </a:lnTo>
                <a:lnTo>
                  <a:pt x="45" y="217"/>
                </a:lnTo>
                <a:lnTo>
                  <a:pt x="42" y="218"/>
                </a:lnTo>
                <a:lnTo>
                  <a:pt x="42" y="221"/>
                </a:lnTo>
                <a:lnTo>
                  <a:pt x="44" y="222"/>
                </a:lnTo>
                <a:lnTo>
                  <a:pt x="65" y="241"/>
                </a:lnTo>
                <a:lnTo>
                  <a:pt x="91" y="255"/>
                </a:lnTo>
                <a:lnTo>
                  <a:pt x="94" y="255"/>
                </a:lnTo>
                <a:lnTo>
                  <a:pt x="95" y="254"/>
                </a:lnTo>
                <a:lnTo>
                  <a:pt x="96" y="253"/>
                </a:lnTo>
                <a:lnTo>
                  <a:pt x="96" y="251"/>
                </a:lnTo>
                <a:lnTo>
                  <a:pt x="95" y="249"/>
                </a:lnTo>
                <a:lnTo>
                  <a:pt x="91" y="242"/>
                </a:lnTo>
                <a:lnTo>
                  <a:pt x="86" y="235"/>
                </a:lnTo>
                <a:lnTo>
                  <a:pt x="86" y="234"/>
                </a:lnTo>
                <a:lnTo>
                  <a:pt x="86" y="232"/>
                </a:lnTo>
                <a:lnTo>
                  <a:pt x="87" y="231"/>
                </a:lnTo>
                <a:lnTo>
                  <a:pt x="90" y="230"/>
                </a:lnTo>
                <a:lnTo>
                  <a:pt x="91" y="228"/>
                </a:lnTo>
                <a:lnTo>
                  <a:pt x="94" y="230"/>
                </a:lnTo>
                <a:lnTo>
                  <a:pt x="95" y="231"/>
                </a:lnTo>
                <a:lnTo>
                  <a:pt x="104" y="244"/>
                </a:lnTo>
                <a:lnTo>
                  <a:pt x="114" y="255"/>
                </a:lnTo>
                <a:lnTo>
                  <a:pt x="127" y="262"/>
                </a:lnTo>
                <a:lnTo>
                  <a:pt x="129" y="262"/>
                </a:lnTo>
                <a:lnTo>
                  <a:pt x="132" y="260"/>
                </a:lnTo>
                <a:lnTo>
                  <a:pt x="132" y="258"/>
                </a:lnTo>
                <a:lnTo>
                  <a:pt x="132" y="200"/>
                </a:lnTo>
                <a:lnTo>
                  <a:pt x="132" y="198"/>
                </a:lnTo>
                <a:lnTo>
                  <a:pt x="131" y="196"/>
                </a:lnTo>
                <a:lnTo>
                  <a:pt x="128" y="196"/>
                </a:lnTo>
                <a:lnTo>
                  <a:pt x="114" y="198"/>
                </a:lnTo>
                <a:lnTo>
                  <a:pt x="111" y="196"/>
                </a:lnTo>
                <a:lnTo>
                  <a:pt x="110" y="195"/>
                </a:lnTo>
                <a:lnTo>
                  <a:pt x="109" y="194"/>
                </a:lnTo>
                <a:lnTo>
                  <a:pt x="109" y="191"/>
                </a:lnTo>
                <a:lnTo>
                  <a:pt x="110" y="189"/>
                </a:lnTo>
                <a:lnTo>
                  <a:pt x="111" y="189"/>
                </a:lnTo>
                <a:lnTo>
                  <a:pt x="113" y="188"/>
                </a:lnTo>
                <a:lnTo>
                  <a:pt x="128" y="186"/>
                </a:lnTo>
                <a:lnTo>
                  <a:pt x="131" y="186"/>
                </a:lnTo>
                <a:lnTo>
                  <a:pt x="132" y="185"/>
                </a:lnTo>
                <a:lnTo>
                  <a:pt x="132" y="182"/>
                </a:lnTo>
                <a:lnTo>
                  <a:pt x="132" y="145"/>
                </a:lnTo>
                <a:lnTo>
                  <a:pt x="132" y="143"/>
                </a:lnTo>
                <a:lnTo>
                  <a:pt x="131" y="142"/>
                </a:lnTo>
                <a:lnTo>
                  <a:pt x="128" y="142"/>
                </a:lnTo>
                <a:lnTo>
                  <a:pt x="78" y="142"/>
                </a:lnTo>
                <a:lnTo>
                  <a:pt x="76" y="142"/>
                </a:lnTo>
                <a:lnTo>
                  <a:pt x="74" y="143"/>
                </a:lnTo>
                <a:lnTo>
                  <a:pt x="74" y="145"/>
                </a:lnTo>
                <a:lnTo>
                  <a:pt x="76" y="163"/>
                </a:lnTo>
                <a:lnTo>
                  <a:pt x="74" y="166"/>
                </a:lnTo>
                <a:lnTo>
                  <a:pt x="73" y="167"/>
                </a:lnTo>
                <a:lnTo>
                  <a:pt x="72" y="168"/>
                </a:lnTo>
                <a:lnTo>
                  <a:pt x="69" y="168"/>
                </a:lnTo>
                <a:lnTo>
                  <a:pt x="68" y="167"/>
                </a:lnTo>
                <a:lnTo>
                  <a:pt x="67" y="166"/>
                </a:lnTo>
                <a:lnTo>
                  <a:pt x="65" y="165"/>
                </a:lnTo>
                <a:lnTo>
                  <a:pt x="64" y="145"/>
                </a:lnTo>
                <a:lnTo>
                  <a:pt x="64" y="143"/>
                </a:lnTo>
                <a:lnTo>
                  <a:pt x="63" y="142"/>
                </a:lnTo>
                <a:lnTo>
                  <a:pt x="60" y="142"/>
                </a:lnTo>
                <a:lnTo>
                  <a:pt x="14" y="142"/>
                </a:lnTo>
                <a:close/>
                <a:moveTo>
                  <a:pt x="205" y="111"/>
                </a:moveTo>
                <a:lnTo>
                  <a:pt x="217" y="115"/>
                </a:lnTo>
                <a:lnTo>
                  <a:pt x="226" y="124"/>
                </a:lnTo>
                <a:lnTo>
                  <a:pt x="230" y="136"/>
                </a:lnTo>
                <a:lnTo>
                  <a:pt x="226" y="149"/>
                </a:lnTo>
                <a:lnTo>
                  <a:pt x="217" y="159"/>
                </a:lnTo>
                <a:lnTo>
                  <a:pt x="205" y="162"/>
                </a:lnTo>
                <a:lnTo>
                  <a:pt x="192" y="159"/>
                </a:lnTo>
                <a:lnTo>
                  <a:pt x="183" y="149"/>
                </a:lnTo>
                <a:lnTo>
                  <a:pt x="179" y="136"/>
                </a:lnTo>
                <a:lnTo>
                  <a:pt x="183" y="124"/>
                </a:lnTo>
                <a:lnTo>
                  <a:pt x="192" y="115"/>
                </a:lnTo>
                <a:lnTo>
                  <a:pt x="205" y="111"/>
                </a:lnTo>
                <a:close/>
                <a:moveTo>
                  <a:pt x="137" y="56"/>
                </a:moveTo>
                <a:lnTo>
                  <a:pt x="150" y="59"/>
                </a:lnTo>
                <a:lnTo>
                  <a:pt x="159" y="69"/>
                </a:lnTo>
                <a:lnTo>
                  <a:pt x="163" y="82"/>
                </a:lnTo>
                <a:lnTo>
                  <a:pt x="159" y="94"/>
                </a:lnTo>
                <a:lnTo>
                  <a:pt x="150" y="103"/>
                </a:lnTo>
                <a:lnTo>
                  <a:pt x="137" y="107"/>
                </a:lnTo>
                <a:lnTo>
                  <a:pt x="124" y="103"/>
                </a:lnTo>
                <a:lnTo>
                  <a:pt x="114" y="94"/>
                </a:lnTo>
                <a:lnTo>
                  <a:pt x="111" y="82"/>
                </a:lnTo>
                <a:lnTo>
                  <a:pt x="114" y="69"/>
                </a:lnTo>
                <a:lnTo>
                  <a:pt x="124" y="59"/>
                </a:lnTo>
                <a:lnTo>
                  <a:pt x="137" y="56"/>
                </a:lnTo>
                <a:close/>
                <a:moveTo>
                  <a:pt x="35" y="29"/>
                </a:moveTo>
                <a:lnTo>
                  <a:pt x="48" y="33"/>
                </a:lnTo>
                <a:lnTo>
                  <a:pt x="57" y="42"/>
                </a:lnTo>
                <a:lnTo>
                  <a:pt x="60" y="55"/>
                </a:lnTo>
                <a:lnTo>
                  <a:pt x="57" y="67"/>
                </a:lnTo>
                <a:lnTo>
                  <a:pt x="48" y="76"/>
                </a:lnTo>
                <a:lnTo>
                  <a:pt x="35" y="80"/>
                </a:lnTo>
                <a:lnTo>
                  <a:pt x="22" y="76"/>
                </a:lnTo>
                <a:lnTo>
                  <a:pt x="13" y="67"/>
                </a:lnTo>
                <a:lnTo>
                  <a:pt x="9" y="55"/>
                </a:lnTo>
                <a:lnTo>
                  <a:pt x="13" y="42"/>
                </a:lnTo>
                <a:lnTo>
                  <a:pt x="22" y="33"/>
                </a:lnTo>
                <a:lnTo>
                  <a:pt x="35" y="29"/>
                </a:lnTo>
                <a:close/>
                <a:moveTo>
                  <a:pt x="182" y="18"/>
                </a:moveTo>
                <a:lnTo>
                  <a:pt x="179" y="19"/>
                </a:lnTo>
                <a:lnTo>
                  <a:pt x="178" y="20"/>
                </a:lnTo>
                <a:lnTo>
                  <a:pt x="178" y="23"/>
                </a:lnTo>
                <a:lnTo>
                  <a:pt x="179" y="24"/>
                </a:lnTo>
                <a:lnTo>
                  <a:pt x="191" y="43"/>
                </a:lnTo>
                <a:lnTo>
                  <a:pt x="200" y="65"/>
                </a:lnTo>
                <a:lnTo>
                  <a:pt x="201" y="66"/>
                </a:lnTo>
                <a:lnTo>
                  <a:pt x="202" y="67"/>
                </a:lnTo>
                <a:lnTo>
                  <a:pt x="205" y="67"/>
                </a:lnTo>
                <a:lnTo>
                  <a:pt x="230" y="57"/>
                </a:lnTo>
                <a:lnTo>
                  <a:pt x="232" y="55"/>
                </a:lnTo>
                <a:lnTo>
                  <a:pt x="232" y="53"/>
                </a:lnTo>
                <a:lnTo>
                  <a:pt x="230" y="51"/>
                </a:lnTo>
                <a:lnTo>
                  <a:pt x="209" y="32"/>
                </a:lnTo>
                <a:lnTo>
                  <a:pt x="183" y="18"/>
                </a:lnTo>
                <a:lnTo>
                  <a:pt x="182" y="18"/>
                </a:lnTo>
                <a:close/>
                <a:moveTo>
                  <a:pt x="137" y="0"/>
                </a:moveTo>
                <a:lnTo>
                  <a:pt x="164" y="2"/>
                </a:lnTo>
                <a:lnTo>
                  <a:pt x="189" y="10"/>
                </a:lnTo>
                <a:lnTo>
                  <a:pt x="212" y="23"/>
                </a:lnTo>
                <a:lnTo>
                  <a:pt x="233" y="39"/>
                </a:lnTo>
                <a:lnTo>
                  <a:pt x="249" y="59"/>
                </a:lnTo>
                <a:lnTo>
                  <a:pt x="262" y="83"/>
                </a:lnTo>
                <a:lnTo>
                  <a:pt x="271" y="108"/>
                </a:lnTo>
                <a:lnTo>
                  <a:pt x="274" y="136"/>
                </a:lnTo>
                <a:lnTo>
                  <a:pt x="271" y="163"/>
                </a:lnTo>
                <a:lnTo>
                  <a:pt x="263" y="188"/>
                </a:lnTo>
                <a:lnTo>
                  <a:pt x="263" y="189"/>
                </a:lnTo>
                <a:lnTo>
                  <a:pt x="262" y="190"/>
                </a:lnTo>
                <a:lnTo>
                  <a:pt x="260" y="190"/>
                </a:lnTo>
                <a:lnTo>
                  <a:pt x="257" y="189"/>
                </a:lnTo>
                <a:lnTo>
                  <a:pt x="254" y="186"/>
                </a:lnTo>
                <a:lnTo>
                  <a:pt x="254" y="184"/>
                </a:lnTo>
                <a:lnTo>
                  <a:pt x="261" y="166"/>
                </a:lnTo>
                <a:lnTo>
                  <a:pt x="263" y="145"/>
                </a:lnTo>
                <a:lnTo>
                  <a:pt x="263" y="144"/>
                </a:lnTo>
                <a:lnTo>
                  <a:pt x="262" y="142"/>
                </a:lnTo>
                <a:lnTo>
                  <a:pt x="260" y="142"/>
                </a:lnTo>
                <a:lnTo>
                  <a:pt x="240" y="142"/>
                </a:lnTo>
                <a:lnTo>
                  <a:pt x="239" y="142"/>
                </a:lnTo>
                <a:lnTo>
                  <a:pt x="238" y="140"/>
                </a:lnTo>
                <a:lnTo>
                  <a:pt x="237" y="139"/>
                </a:lnTo>
                <a:lnTo>
                  <a:pt x="237" y="136"/>
                </a:lnTo>
                <a:lnTo>
                  <a:pt x="237" y="135"/>
                </a:lnTo>
                <a:lnTo>
                  <a:pt x="238" y="133"/>
                </a:lnTo>
                <a:lnTo>
                  <a:pt x="239" y="133"/>
                </a:lnTo>
                <a:lnTo>
                  <a:pt x="240" y="131"/>
                </a:lnTo>
                <a:lnTo>
                  <a:pt x="260" y="131"/>
                </a:lnTo>
                <a:lnTo>
                  <a:pt x="262" y="131"/>
                </a:lnTo>
                <a:lnTo>
                  <a:pt x="263" y="130"/>
                </a:lnTo>
                <a:lnTo>
                  <a:pt x="263" y="127"/>
                </a:lnTo>
                <a:lnTo>
                  <a:pt x="261" y="105"/>
                </a:lnTo>
                <a:lnTo>
                  <a:pt x="253" y="84"/>
                </a:lnTo>
                <a:lnTo>
                  <a:pt x="242" y="65"/>
                </a:lnTo>
                <a:lnTo>
                  <a:pt x="240" y="64"/>
                </a:lnTo>
                <a:lnTo>
                  <a:pt x="239" y="64"/>
                </a:lnTo>
                <a:lnTo>
                  <a:pt x="237" y="64"/>
                </a:lnTo>
                <a:lnTo>
                  <a:pt x="223" y="71"/>
                </a:lnTo>
                <a:lnTo>
                  <a:pt x="206" y="76"/>
                </a:lnTo>
                <a:lnTo>
                  <a:pt x="205" y="78"/>
                </a:lnTo>
                <a:lnTo>
                  <a:pt x="203" y="79"/>
                </a:lnTo>
                <a:lnTo>
                  <a:pt x="203" y="82"/>
                </a:lnTo>
                <a:lnTo>
                  <a:pt x="206" y="90"/>
                </a:lnTo>
                <a:lnTo>
                  <a:pt x="207" y="101"/>
                </a:lnTo>
                <a:lnTo>
                  <a:pt x="207" y="102"/>
                </a:lnTo>
                <a:lnTo>
                  <a:pt x="206" y="103"/>
                </a:lnTo>
                <a:lnTo>
                  <a:pt x="205" y="105"/>
                </a:lnTo>
                <a:lnTo>
                  <a:pt x="203" y="105"/>
                </a:lnTo>
                <a:lnTo>
                  <a:pt x="201" y="105"/>
                </a:lnTo>
                <a:lnTo>
                  <a:pt x="198" y="103"/>
                </a:lnTo>
                <a:lnTo>
                  <a:pt x="198" y="102"/>
                </a:lnTo>
                <a:lnTo>
                  <a:pt x="194" y="84"/>
                </a:lnTo>
                <a:lnTo>
                  <a:pt x="193" y="82"/>
                </a:lnTo>
                <a:lnTo>
                  <a:pt x="192" y="82"/>
                </a:lnTo>
                <a:lnTo>
                  <a:pt x="191" y="82"/>
                </a:lnTo>
                <a:lnTo>
                  <a:pt x="173" y="84"/>
                </a:lnTo>
                <a:lnTo>
                  <a:pt x="171" y="84"/>
                </a:lnTo>
                <a:lnTo>
                  <a:pt x="170" y="83"/>
                </a:lnTo>
                <a:lnTo>
                  <a:pt x="169" y="82"/>
                </a:lnTo>
                <a:lnTo>
                  <a:pt x="169" y="79"/>
                </a:lnTo>
                <a:lnTo>
                  <a:pt x="169" y="78"/>
                </a:lnTo>
                <a:lnTo>
                  <a:pt x="170" y="75"/>
                </a:lnTo>
                <a:lnTo>
                  <a:pt x="171" y="74"/>
                </a:lnTo>
                <a:lnTo>
                  <a:pt x="187" y="71"/>
                </a:lnTo>
                <a:lnTo>
                  <a:pt x="189" y="71"/>
                </a:lnTo>
                <a:lnTo>
                  <a:pt x="189" y="69"/>
                </a:lnTo>
                <a:lnTo>
                  <a:pt x="189" y="66"/>
                </a:lnTo>
                <a:lnTo>
                  <a:pt x="184" y="53"/>
                </a:lnTo>
                <a:lnTo>
                  <a:pt x="178" y="41"/>
                </a:lnTo>
                <a:lnTo>
                  <a:pt x="169" y="28"/>
                </a:lnTo>
                <a:lnTo>
                  <a:pt x="159" y="18"/>
                </a:lnTo>
                <a:lnTo>
                  <a:pt x="147" y="11"/>
                </a:lnTo>
                <a:lnTo>
                  <a:pt x="145" y="11"/>
                </a:lnTo>
                <a:lnTo>
                  <a:pt x="142" y="13"/>
                </a:lnTo>
                <a:lnTo>
                  <a:pt x="142" y="15"/>
                </a:lnTo>
                <a:lnTo>
                  <a:pt x="142" y="46"/>
                </a:lnTo>
                <a:lnTo>
                  <a:pt x="142" y="47"/>
                </a:lnTo>
                <a:lnTo>
                  <a:pt x="141" y="48"/>
                </a:lnTo>
                <a:lnTo>
                  <a:pt x="140" y="50"/>
                </a:lnTo>
                <a:lnTo>
                  <a:pt x="137" y="50"/>
                </a:lnTo>
                <a:lnTo>
                  <a:pt x="136" y="50"/>
                </a:lnTo>
                <a:lnTo>
                  <a:pt x="133" y="48"/>
                </a:lnTo>
                <a:lnTo>
                  <a:pt x="133" y="47"/>
                </a:lnTo>
                <a:lnTo>
                  <a:pt x="132" y="46"/>
                </a:lnTo>
                <a:lnTo>
                  <a:pt x="132" y="15"/>
                </a:lnTo>
                <a:lnTo>
                  <a:pt x="132" y="13"/>
                </a:lnTo>
                <a:lnTo>
                  <a:pt x="129" y="11"/>
                </a:lnTo>
                <a:lnTo>
                  <a:pt x="127" y="11"/>
                </a:lnTo>
                <a:lnTo>
                  <a:pt x="115" y="18"/>
                </a:lnTo>
                <a:lnTo>
                  <a:pt x="105" y="28"/>
                </a:lnTo>
                <a:lnTo>
                  <a:pt x="96" y="41"/>
                </a:lnTo>
                <a:lnTo>
                  <a:pt x="90" y="53"/>
                </a:lnTo>
                <a:lnTo>
                  <a:pt x="85" y="66"/>
                </a:lnTo>
                <a:lnTo>
                  <a:pt x="85" y="69"/>
                </a:lnTo>
                <a:lnTo>
                  <a:pt x="86" y="71"/>
                </a:lnTo>
                <a:lnTo>
                  <a:pt x="87" y="71"/>
                </a:lnTo>
                <a:lnTo>
                  <a:pt x="101" y="74"/>
                </a:lnTo>
                <a:lnTo>
                  <a:pt x="104" y="75"/>
                </a:lnTo>
                <a:lnTo>
                  <a:pt x="104" y="78"/>
                </a:lnTo>
                <a:lnTo>
                  <a:pt x="105" y="79"/>
                </a:lnTo>
                <a:lnTo>
                  <a:pt x="104" y="82"/>
                </a:lnTo>
                <a:lnTo>
                  <a:pt x="104" y="83"/>
                </a:lnTo>
                <a:lnTo>
                  <a:pt x="101" y="84"/>
                </a:lnTo>
                <a:lnTo>
                  <a:pt x="100" y="84"/>
                </a:lnTo>
                <a:lnTo>
                  <a:pt x="85" y="82"/>
                </a:lnTo>
                <a:lnTo>
                  <a:pt x="82" y="82"/>
                </a:lnTo>
                <a:lnTo>
                  <a:pt x="81" y="82"/>
                </a:lnTo>
                <a:lnTo>
                  <a:pt x="80" y="84"/>
                </a:lnTo>
                <a:lnTo>
                  <a:pt x="76" y="105"/>
                </a:lnTo>
                <a:lnTo>
                  <a:pt x="74" y="127"/>
                </a:lnTo>
                <a:lnTo>
                  <a:pt x="74" y="130"/>
                </a:lnTo>
                <a:lnTo>
                  <a:pt x="76" y="131"/>
                </a:lnTo>
                <a:lnTo>
                  <a:pt x="78" y="131"/>
                </a:lnTo>
                <a:lnTo>
                  <a:pt x="128" y="131"/>
                </a:lnTo>
                <a:lnTo>
                  <a:pt x="131" y="131"/>
                </a:lnTo>
                <a:lnTo>
                  <a:pt x="132" y="130"/>
                </a:lnTo>
                <a:lnTo>
                  <a:pt x="132" y="127"/>
                </a:lnTo>
                <a:lnTo>
                  <a:pt x="132" y="117"/>
                </a:lnTo>
                <a:lnTo>
                  <a:pt x="133" y="116"/>
                </a:lnTo>
                <a:lnTo>
                  <a:pt x="133" y="115"/>
                </a:lnTo>
                <a:lnTo>
                  <a:pt x="136" y="113"/>
                </a:lnTo>
                <a:lnTo>
                  <a:pt x="137" y="113"/>
                </a:lnTo>
                <a:lnTo>
                  <a:pt x="140" y="113"/>
                </a:lnTo>
                <a:lnTo>
                  <a:pt x="141" y="115"/>
                </a:lnTo>
                <a:lnTo>
                  <a:pt x="142" y="116"/>
                </a:lnTo>
                <a:lnTo>
                  <a:pt x="142" y="117"/>
                </a:lnTo>
                <a:lnTo>
                  <a:pt x="142" y="127"/>
                </a:lnTo>
                <a:lnTo>
                  <a:pt x="142" y="130"/>
                </a:lnTo>
                <a:lnTo>
                  <a:pt x="143" y="131"/>
                </a:lnTo>
                <a:lnTo>
                  <a:pt x="146" y="131"/>
                </a:lnTo>
                <a:lnTo>
                  <a:pt x="169" y="131"/>
                </a:lnTo>
                <a:lnTo>
                  <a:pt x="170" y="133"/>
                </a:lnTo>
                <a:lnTo>
                  <a:pt x="171" y="133"/>
                </a:lnTo>
                <a:lnTo>
                  <a:pt x="173" y="135"/>
                </a:lnTo>
                <a:lnTo>
                  <a:pt x="173" y="136"/>
                </a:lnTo>
                <a:lnTo>
                  <a:pt x="173" y="139"/>
                </a:lnTo>
                <a:lnTo>
                  <a:pt x="171" y="140"/>
                </a:lnTo>
                <a:lnTo>
                  <a:pt x="170" y="142"/>
                </a:lnTo>
                <a:lnTo>
                  <a:pt x="169" y="142"/>
                </a:lnTo>
                <a:lnTo>
                  <a:pt x="146" y="142"/>
                </a:lnTo>
                <a:lnTo>
                  <a:pt x="143" y="142"/>
                </a:lnTo>
                <a:lnTo>
                  <a:pt x="142" y="143"/>
                </a:lnTo>
                <a:lnTo>
                  <a:pt x="142" y="145"/>
                </a:lnTo>
                <a:lnTo>
                  <a:pt x="142" y="182"/>
                </a:lnTo>
                <a:lnTo>
                  <a:pt x="142" y="185"/>
                </a:lnTo>
                <a:lnTo>
                  <a:pt x="143" y="186"/>
                </a:lnTo>
                <a:lnTo>
                  <a:pt x="146" y="186"/>
                </a:lnTo>
                <a:lnTo>
                  <a:pt x="169" y="189"/>
                </a:lnTo>
                <a:lnTo>
                  <a:pt x="191" y="193"/>
                </a:lnTo>
                <a:lnTo>
                  <a:pt x="192" y="193"/>
                </a:lnTo>
                <a:lnTo>
                  <a:pt x="193" y="191"/>
                </a:lnTo>
                <a:lnTo>
                  <a:pt x="194" y="189"/>
                </a:lnTo>
                <a:lnTo>
                  <a:pt x="198" y="172"/>
                </a:lnTo>
                <a:lnTo>
                  <a:pt x="198" y="170"/>
                </a:lnTo>
                <a:lnTo>
                  <a:pt x="201" y="170"/>
                </a:lnTo>
                <a:lnTo>
                  <a:pt x="202" y="168"/>
                </a:lnTo>
                <a:lnTo>
                  <a:pt x="205" y="170"/>
                </a:lnTo>
                <a:lnTo>
                  <a:pt x="206" y="170"/>
                </a:lnTo>
                <a:lnTo>
                  <a:pt x="207" y="172"/>
                </a:lnTo>
                <a:lnTo>
                  <a:pt x="207" y="173"/>
                </a:lnTo>
                <a:lnTo>
                  <a:pt x="206" y="182"/>
                </a:lnTo>
                <a:lnTo>
                  <a:pt x="203" y="191"/>
                </a:lnTo>
                <a:lnTo>
                  <a:pt x="203" y="194"/>
                </a:lnTo>
                <a:lnTo>
                  <a:pt x="205" y="195"/>
                </a:lnTo>
                <a:lnTo>
                  <a:pt x="206" y="196"/>
                </a:lnTo>
                <a:lnTo>
                  <a:pt x="209" y="198"/>
                </a:lnTo>
                <a:lnTo>
                  <a:pt x="211" y="198"/>
                </a:lnTo>
                <a:lnTo>
                  <a:pt x="212" y="200"/>
                </a:lnTo>
                <a:lnTo>
                  <a:pt x="212" y="202"/>
                </a:lnTo>
                <a:lnTo>
                  <a:pt x="212" y="204"/>
                </a:lnTo>
                <a:lnTo>
                  <a:pt x="211" y="205"/>
                </a:lnTo>
                <a:lnTo>
                  <a:pt x="209" y="207"/>
                </a:lnTo>
                <a:lnTo>
                  <a:pt x="207" y="207"/>
                </a:lnTo>
                <a:lnTo>
                  <a:pt x="205" y="205"/>
                </a:lnTo>
                <a:lnTo>
                  <a:pt x="202" y="205"/>
                </a:lnTo>
                <a:lnTo>
                  <a:pt x="201" y="207"/>
                </a:lnTo>
                <a:lnTo>
                  <a:pt x="200" y="208"/>
                </a:lnTo>
                <a:lnTo>
                  <a:pt x="191" y="230"/>
                </a:lnTo>
                <a:lnTo>
                  <a:pt x="179" y="249"/>
                </a:lnTo>
                <a:lnTo>
                  <a:pt x="178" y="251"/>
                </a:lnTo>
                <a:lnTo>
                  <a:pt x="178" y="253"/>
                </a:lnTo>
                <a:lnTo>
                  <a:pt x="179" y="254"/>
                </a:lnTo>
                <a:lnTo>
                  <a:pt x="182" y="255"/>
                </a:lnTo>
                <a:lnTo>
                  <a:pt x="183" y="255"/>
                </a:lnTo>
                <a:lnTo>
                  <a:pt x="198" y="248"/>
                </a:lnTo>
                <a:lnTo>
                  <a:pt x="212" y="239"/>
                </a:lnTo>
                <a:lnTo>
                  <a:pt x="215" y="237"/>
                </a:lnTo>
                <a:lnTo>
                  <a:pt x="217" y="239"/>
                </a:lnTo>
                <a:lnTo>
                  <a:pt x="219" y="240"/>
                </a:lnTo>
                <a:lnTo>
                  <a:pt x="220" y="241"/>
                </a:lnTo>
                <a:lnTo>
                  <a:pt x="220" y="244"/>
                </a:lnTo>
                <a:lnTo>
                  <a:pt x="220" y="245"/>
                </a:lnTo>
                <a:lnTo>
                  <a:pt x="219" y="246"/>
                </a:lnTo>
                <a:lnTo>
                  <a:pt x="194" y="260"/>
                </a:lnTo>
                <a:lnTo>
                  <a:pt x="166" y="271"/>
                </a:lnTo>
                <a:lnTo>
                  <a:pt x="137" y="273"/>
                </a:lnTo>
                <a:lnTo>
                  <a:pt x="106" y="269"/>
                </a:lnTo>
                <a:lnTo>
                  <a:pt x="77" y="259"/>
                </a:lnTo>
                <a:lnTo>
                  <a:pt x="51" y="244"/>
                </a:lnTo>
                <a:lnTo>
                  <a:pt x="31" y="222"/>
                </a:lnTo>
                <a:lnTo>
                  <a:pt x="14" y="196"/>
                </a:lnTo>
                <a:lnTo>
                  <a:pt x="4" y="168"/>
                </a:lnTo>
                <a:lnTo>
                  <a:pt x="0" y="136"/>
                </a:lnTo>
                <a:lnTo>
                  <a:pt x="3" y="108"/>
                </a:lnTo>
                <a:lnTo>
                  <a:pt x="12" y="83"/>
                </a:lnTo>
                <a:lnTo>
                  <a:pt x="12" y="82"/>
                </a:lnTo>
                <a:lnTo>
                  <a:pt x="14" y="82"/>
                </a:lnTo>
                <a:lnTo>
                  <a:pt x="16" y="82"/>
                </a:lnTo>
                <a:lnTo>
                  <a:pt x="18" y="83"/>
                </a:lnTo>
                <a:lnTo>
                  <a:pt x="21" y="84"/>
                </a:lnTo>
                <a:lnTo>
                  <a:pt x="19" y="88"/>
                </a:lnTo>
                <a:lnTo>
                  <a:pt x="13" y="107"/>
                </a:lnTo>
                <a:lnTo>
                  <a:pt x="11" y="127"/>
                </a:lnTo>
                <a:lnTo>
                  <a:pt x="11" y="130"/>
                </a:lnTo>
                <a:lnTo>
                  <a:pt x="12" y="131"/>
                </a:lnTo>
                <a:lnTo>
                  <a:pt x="14" y="131"/>
                </a:lnTo>
                <a:lnTo>
                  <a:pt x="60" y="131"/>
                </a:lnTo>
                <a:lnTo>
                  <a:pt x="63" y="131"/>
                </a:lnTo>
                <a:lnTo>
                  <a:pt x="64" y="130"/>
                </a:lnTo>
                <a:lnTo>
                  <a:pt x="64" y="127"/>
                </a:lnTo>
                <a:lnTo>
                  <a:pt x="67" y="103"/>
                </a:lnTo>
                <a:lnTo>
                  <a:pt x="71" y="82"/>
                </a:lnTo>
                <a:lnTo>
                  <a:pt x="71" y="79"/>
                </a:lnTo>
                <a:lnTo>
                  <a:pt x="69" y="78"/>
                </a:lnTo>
                <a:lnTo>
                  <a:pt x="68" y="76"/>
                </a:lnTo>
                <a:lnTo>
                  <a:pt x="65" y="76"/>
                </a:lnTo>
                <a:lnTo>
                  <a:pt x="64" y="75"/>
                </a:lnTo>
                <a:lnTo>
                  <a:pt x="63" y="74"/>
                </a:lnTo>
                <a:lnTo>
                  <a:pt x="63" y="71"/>
                </a:lnTo>
                <a:lnTo>
                  <a:pt x="63" y="70"/>
                </a:lnTo>
                <a:lnTo>
                  <a:pt x="64" y="67"/>
                </a:lnTo>
                <a:lnTo>
                  <a:pt x="67" y="66"/>
                </a:lnTo>
                <a:lnTo>
                  <a:pt x="68" y="66"/>
                </a:lnTo>
                <a:lnTo>
                  <a:pt x="71" y="67"/>
                </a:lnTo>
                <a:lnTo>
                  <a:pt x="72" y="67"/>
                </a:lnTo>
                <a:lnTo>
                  <a:pt x="74" y="66"/>
                </a:lnTo>
                <a:lnTo>
                  <a:pt x="76" y="65"/>
                </a:lnTo>
                <a:lnTo>
                  <a:pt x="83" y="43"/>
                </a:lnTo>
                <a:lnTo>
                  <a:pt x="95" y="24"/>
                </a:lnTo>
                <a:lnTo>
                  <a:pt x="96" y="23"/>
                </a:lnTo>
                <a:lnTo>
                  <a:pt x="96" y="20"/>
                </a:lnTo>
                <a:lnTo>
                  <a:pt x="95" y="19"/>
                </a:lnTo>
                <a:lnTo>
                  <a:pt x="94" y="18"/>
                </a:lnTo>
                <a:lnTo>
                  <a:pt x="91" y="18"/>
                </a:lnTo>
                <a:lnTo>
                  <a:pt x="77" y="25"/>
                </a:lnTo>
                <a:lnTo>
                  <a:pt x="63" y="33"/>
                </a:lnTo>
                <a:lnTo>
                  <a:pt x="62" y="34"/>
                </a:lnTo>
                <a:lnTo>
                  <a:pt x="60" y="34"/>
                </a:lnTo>
                <a:lnTo>
                  <a:pt x="58" y="33"/>
                </a:lnTo>
                <a:lnTo>
                  <a:pt x="58" y="32"/>
                </a:lnTo>
                <a:lnTo>
                  <a:pt x="57" y="30"/>
                </a:lnTo>
                <a:lnTo>
                  <a:pt x="57" y="28"/>
                </a:lnTo>
                <a:lnTo>
                  <a:pt x="57" y="27"/>
                </a:lnTo>
                <a:lnTo>
                  <a:pt x="58" y="25"/>
                </a:lnTo>
                <a:lnTo>
                  <a:pt x="82" y="11"/>
                </a:lnTo>
                <a:lnTo>
                  <a:pt x="109" y="4"/>
                </a:lnTo>
                <a:lnTo>
                  <a:pt x="137" y="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463"/>
          <p:cNvSpPr>
            <a:spLocks noEditPoints="1"/>
          </p:cNvSpPr>
          <p:nvPr userDrawn="1"/>
        </p:nvSpPr>
        <p:spPr bwMode="auto">
          <a:xfrm rot="19468345">
            <a:off x="4877976" y="513678"/>
            <a:ext cx="1364153" cy="774137"/>
          </a:xfrm>
          <a:custGeom>
            <a:avLst/>
            <a:gdLst>
              <a:gd name="T0" fmla="*/ 250 w 326"/>
              <a:gd name="T1" fmla="*/ 94 h 185"/>
              <a:gd name="T2" fmla="*/ 253 w 326"/>
              <a:gd name="T3" fmla="*/ 98 h 185"/>
              <a:gd name="T4" fmla="*/ 249 w 326"/>
              <a:gd name="T5" fmla="*/ 148 h 185"/>
              <a:gd name="T6" fmla="*/ 225 w 326"/>
              <a:gd name="T7" fmla="*/ 163 h 185"/>
              <a:gd name="T8" fmla="*/ 185 w 326"/>
              <a:gd name="T9" fmla="*/ 171 h 185"/>
              <a:gd name="T10" fmla="*/ 142 w 326"/>
              <a:gd name="T11" fmla="*/ 171 h 185"/>
              <a:gd name="T12" fmla="*/ 102 w 326"/>
              <a:gd name="T13" fmla="*/ 163 h 185"/>
              <a:gd name="T14" fmla="*/ 78 w 326"/>
              <a:gd name="T15" fmla="*/ 148 h 185"/>
              <a:gd name="T16" fmla="*/ 74 w 326"/>
              <a:gd name="T17" fmla="*/ 99 h 185"/>
              <a:gd name="T18" fmla="*/ 76 w 326"/>
              <a:gd name="T19" fmla="*/ 94 h 185"/>
              <a:gd name="T20" fmla="*/ 82 w 326"/>
              <a:gd name="T21" fmla="*/ 94 h 185"/>
              <a:gd name="T22" fmla="*/ 163 w 326"/>
              <a:gd name="T23" fmla="*/ 126 h 185"/>
              <a:gd name="T24" fmla="*/ 245 w 326"/>
              <a:gd name="T25" fmla="*/ 93 h 185"/>
              <a:gd name="T26" fmla="*/ 163 w 326"/>
              <a:gd name="T27" fmla="*/ 0 h 185"/>
              <a:gd name="T28" fmla="*/ 322 w 326"/>
              <a:gd name="T29" fmla="*/ 46 h 185"/>
              <a:gd name="T30" fmla="*/ 326 w 326"/>
              <a:gd name="T31" fmla="*/ 50 h 185"/>
              <a:gd name="T32" fmla="*/ 324 w 326"/>
              <a:gd name="T33" fmla="*/ 53 h 185"/>
              <a:gd name="T34" fmla="*/ 168 w 326"/>
              <a:gd name="T35" fmla="*/ 120 h 185"/>
              <a:gd name="T36" fmla="*/ 157 w 326"/>
              <a:gd name="T37" fmla="*/ 120 h 185"/>
              <a:gd name="T38" fmla="*/ 42 w 326"/>
              <a:gd name="T39" fmla="*/ 72 h 185"/>
              <a:gd name="T40" fmla="*/ 39 w 326"/>
              <a:gd name="T41" fmla="*/ 75 h 185"/>
              <a:gd name="T42" fmla="*/ 39 w 326"/>
              <a:gd name="T43" fmla="*/ 110 h 185"/>
              <a:gd name="T44" fmla="*/ 42 w 326"/>
              <a:gd name="T45" fmla="*/ 110 h 185"/>
              <a:gd name="T46" fmla="*/ 45 w 326"/>
              <a:gd name="T47" fmla="*/ 110 h 185"/>
              <a:gd name="T48" fmla="*/ 46 w 326"/>
              <a:gd name="T49" fmla="*/ 112 h 185"/>
              <a:gd name="T50" fmla="*/ 46 w 326"/>
              <a:gd name="T51" fmla="*/ 116 h 185"/>
              <a:gd name="T52" fmla="*/ 45 w 326"/>
              <a:gd name="T53" fmla="*/ 122 h 185"/>
              <a:gd name="T54" fmla="*/ 46 w 326"/>
              <a:gd name="T55" fmla="*/ 124 h 185"/>
              <a:gd name="T56" fmla="*/ 46 w 326"/>
              <a:gd name="T57" fmla="*/ 126 h 185"/>
              <a:gd name="T58" fmla="*/ 45 w 326"/>
              <a:gd name="T59" fmla="*/ 127 h 185"/>
              <a:gd name="T60" fmla="*/ 52 w 326"/>
              <a:gd name="T61" fmla="*/ 149 h 185"/>
              <a:gd name="T62" fmla="*/ 50 w 326"/>
              <a:gd name="T63" fmla="*/ 171 h 185"/>
              <a:gd name="T64" fmla="*/ 42 w 326"/>
              <a:gd name="T65" fmla="*/ 181 h 185"/>
              <a:gd name="T66" fmla="*/ 42 w 326"/>
              <a:gd name="T67" fmla="*/ 175 h 185"/>
              <a:gd name="T68" fmla="*/ 42 w 326"/>
              <a:gd name="T69" fmla="*/ 171 h 185"/>
              <a:gd name="T70" fmla="*/ 41 w 326"/>
              <a:gd name="T71" fmla="*/ 172 h 185"/>
              <a:gd name="T72" fmla="*/ 39 w 326"/>
              <a:gd name="T73" fmla="*/ 179 h 185"/>
              <a:gd name="T74" fmla="*/ 36 w 326"/>
              <a:gd name="T75" fmla="*/ 185 h 185"/>
              <a:gd name="T76" fmla="*/ 34 w 326"/>
              <a:gd name="T77" fmla="*/ 185 h 185"/>
              <a:gd name="T78" fmla="*/ 33 w 326"/>
              <a:gd name="T79" fmla="*/ 170 h 185"/>
              <a:gd name="T80" fmla="*/ 32 w 326"/>
              <a:gd name="T81" fmla="*/ 167 h 185"/>
              <a:gd name="T82" fmla="*/ 32 w 326"/>
              <a:gd name="T83" fmla="*/ 171 h 185"/>
              <a:gd name="T84" fmla="*/ 30 w 326"/>
              <a:gd name="T85" fmla="*/ 179 h 185"/>
              <a:gd name="T86" fmla="*/ 30 w 326"/>
              <a:gd name="T87" fmla="*/ 179 h 185"/>
              <a:gd name="T88" fmla="*/ 29 w 326"/>
              <a:gd name="T89" fmla="*/ 172 h 185"/>
              <a:gd name="T90" fmla="*/ 28 w 326"/>
              <a:gd name="T91" fmla="*/ 172 h 185"/>
              <a:gd name="T92" fmla="*/ 28 w 326"/>
              <a:gd name="T93" fmla="*/ 180 h 185"/>
              <a:gd name="T94" fmla="*/ 28 w 326"/>
              <a:gd name="T95" fmla="*/ 181 h 185"/>
              <a:gd name="T96" fmla="*/ 16 w 326"/>
              <a:gd name="T97" fmla="*/ 157 h 185"/>
              <a:gd name="T98" fmla="*/ 25 w 326"/>
              <a:gd name="T99" fmla="*/ 127 h 185"/>
              <a:gd name="T100" fmla="*/ 24 w 326"/>
              <a:gd name="T101" fmla="*/ 126 h 185"/>
              <a:gd name="T102" fmla="*/ 24 w 326"/>
              <a:gd name="T103" fmla="*/ 122 h 185"/>
              <a:gd name="T104" fmla="*/ 27 w 326"/>
              <a:gd name="T105" fmla="*/ 121 h 185"/>
              <a:gd name="T106" fmla="*/ 25 w 326"/>
              <a:gd name="T107" fmla="*/ 116 h 185"/>
              <a:gd name="T108" fmla="*/ 25 w 326"/>
              <a:gd name="T109" fmla="*/ 112 h 185"/>
              <a:gd name="T110" fmla="*/ 28 w 326"/>
              <a:gd name="T111" fmla="*/ 108 h 185"/>
              <a:gd name="T112" fmla="*/ 30 w 326"/>
              <a:gd name="T113" fmla="*/ 110 h 185"/>
              <a:gd name="T114" fmla="*/ 33 w 326"/>
              <a:gd name="T115" fmla="*/ 108 h 185"/>
              <a:gd name="T116" fmla="*/ 32 w 326"/>
              <a:gd name="T117" fmla="*/ 67 h 185"/>
              <a:gd name="T118" fmla="*/ 2 w 326"/>
              <a:gd name="T119" fmla="*/ 55 h 185"/>
              <a:gd name="T120" fmla="*/ 0 w 326"/>
              <a:gd name="T121" fmla="*/ 52 h 185"/>
              <a:gd name="T122" fmla="*/ 1 w 326"/>
              <a:gd name="T123" fmla="*/ 47 h 185"/>
              <a:gd name="T124" fmla="*/ 159 w 326"/>
              <a:gd name="T125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" h="185">
                <a:moveTo>
                  <a:pt x="248" y="93"/>
                </a:moveTo>
                <a:lnTo>
                  <a:pt x="250" y="94"/>
                </a:lnTo>
                <a:lnTo>
                  <a:pt x="251" y="95"/>
                </a:lnTo>
                <a:lnTo>
                  <a:pt x="253" y="98"/>
                </a:lnTo>
                <a:lnTo>
                  <a:pt x="253" y="138"/>
                </a:lnTo>
                <a:lnTo>
                  <a:pt x="249" y="148"/>
                </a:lnTo>
                <a:lnTo>
                  <a:pt x="239" y="157"/>
                </a:lnTo>
                <a:lnTo>
                  <a:pt x="225" y="163"/>
                </a:lnTo>
                <a:lnTo>
                  <a:pt x="207" y="168"/>
                </a:lnTo>
                <a:lnTo>
                  <a:pt x="185" y="171"/>
                </a:lnTo>
                <a:lnTo>
                  <a:pt x="163" y="172"/>
                </a:lnTo>
                <a:lnTo>
                  <a:pt x="142" y="171"/>
                </a:lnTo>
                <a:lnTo>
                  <a:pt x="120" y="168"/>
                </a:lnTo>
                <a:lnTo>
                  <a:pt x="102" y="163"/>
                </a:lnTo>
                <a:lnTo>
                  <a:pt x="87" y="157"/>
                </a:lnTo>
                <a:lnTo>
                  <a:pt x="78" y="148"/>
                </a:lnTo>
                <a:lnTo>
                  <a:pt x="74" y="138"/>
                </a:lnTo>
                <a:lnTo>
                  <a:pt x="74" y="99"/>
                </a:lnTo>
                <a:lnTo>
                  <a:pt x="75" y="97"/>
                </a:lnTo>
                <a:lnTo>
                  <a:pt x="76" y="94"/>
                </a:lnTo>
                <a:lnTo>
                  <a:pt x="79" y="93"/>
                </a:lnTo>
                <a:lnTo>
                  <a:pt x="82" y="94"/>
                </a:lnTo>
                <a:lnTo>
                  <a:pt x="158" y="125"/>
                </a:lnTo>
                <a:lnTo>
                  <a:pt x="163" y="126"/>
                </a:lnTo>
                <a:lnTo>
                  <a:pt x="168" y="125"/>
                </a:lnTo>
                <a:lnTo>
                  <a:pt x="245" y="93"/>
                </a:lnTo>
                <a:lnTo>
                  <a:pt x="248" y="93"/>
                </a:lnTo>
                <a:close/>
                <a:moveTo>
                  <a:pt x="163" y="0"/>
                </a:moveTo>
                <a:lnTo>
                  <a:pt x="167" y="0"/>
                </a:lnTo>
                <a:lnTo>
                  <a:pt x="322" y="46"/>
                </a:lnTo>
                <a:lnTo>
                  <a:pt x="324" y="47"/>
                </a:lnTo>
                <a:lnTo>
                  <a:pt x="326" y="50"/>
                </a:lnTo>
                <a:lnTo>
                  <a:pt x="326" y="52"/>
                </a:lnTo>
                <a:lnTo>
                  <a:pt x="324" y="53"/>
                </a:lnTo>
                <a:lnTo>
                  <a:pt x="323" y="55"/>
                </a:lnTo>
                <a:lnTo>
                  <a:pt x="168" y="120"/>
                </a:lnTo>
                <a:lnTo>
                  <a:pt x="163" y="121"/>
                </a:lnTo>
                <a:lnTo>
                  <a:pt x="157" y="120"/>
                </a:lnTo>
                <a:lnTo>
                  <a:pt x="43" y="72"/>
                </a:lnTo>
                <a:lnTo>
                  <a:pt x="42" y="72"/>
                </a:lnTo>
                <a:lnTo>
                  <a:pt x="39" y="74"/>
                </a:lnTo>
                <a:lnTo>
                  <a:pt x="39" y="75"/>
                </a:lnTo>
                <a:lnTo>
                  <a:pt x="39" y="110"/>
                </a:lnTo>
                <a:lnTo>
                  <a:pt x="39" y="110"/>
                </a:lnTo>
                <a:lnTo>
                  <a:pt x="41" y="111"/>
                </a:lnTo>
                <a:lnTo>
                  <a:pt x="42" y="110"/>
                </a:lnTo>
                <a:lnTo>
                  <a:pt x="43" y="110"/>
                </a:lnTo>
                <a:lnTo>
                  <a:pt x="45" y="110"/>
                </a:lnTo>
                <a:lnTo>
                  <a:pt x="45" y="111"/>
                </a:lnTo>
                <a:lnTo>
                  <a:pt x="46" y="112"/>
                </a:lnTo>
                <a:lnTo>
                  <a:pt x="46" y="115"/>
                </a:lnTo>
                <a:lnTo>
                  <a:pt x="46" y="116"/>
                </a:lnTo>
                <a:lnTo>
                  <a:pt x="46" y="120"/>
                </a:lnTo>
                <a:lnTo>
                  <a:pt x="45" y="122"/>
                </a:lnTo>
                <a:lnTo>
                  <a:pt x="45" y="124"/>
                </a:lnTo>
                <a:lnTo>
                  <a:pt x="46" y="124"/>
                </a:lnTo>
                <a:lnTo>
                  <a:pt x="47" y="125"/>
                </a:lnTo>
                <a:lnTo>
                  <a:pt x="46" y="126"/>
                </a:lnTo>
                <a:lnTo>
                  <a:pt x="45" y="127"/>
                </a:lnTo>
                <a:lnTo>
                  <a:pt x="45" y="127"/>
                </a:lnTo>
                <a:lnTo>
                  <a:pt x="50" y="138"/>
                </a:lnTo>
                <a:lnTo>
                  <a:pt x="52" y="149"/>
                </a:lnTo>
                <a:lnTo>
                  <a:pt x="52" y="161"/>
                </a:lnTo>
                <a:lnTo>
                  <a:pt x="50" y="171"/>
                </a:lnTo>
                <a:lnTo>
                  <a:pt x="42" y="180"/>
                </a:lnTo>
                <a:lnTo>
                  <a:pt x="42" y="181"/>
                </a:lnTo>
                <a:lnTo>
                  <a:pt x="42" y="180"/>
                </a:lnTo>
                <a:lnTo>
                  <a:pt x="42" y="175"/>
                </a:lnTo>
                <a:lnTo>
                  <a:pt x="42" y="172"/>
                </a:lnTo>
                <a:lnTo>
                  <a:pt x="42" y="171"/>
                </a:lnTo>
                <a:lnTo>
                  <a:pt x="42" y="171"/>
                </a:lnTo>
                <a:lnTo>
                  <a:pt x="41" y="172"/>
                </a:lnTo>
                <a:lnTo>
                  <a:pt x="41" y="175"/>
                </a:lnTo>
                <a:lnTo>
                  <a:pt x="39" y="179"/>
                </a:lnTo>
                <a:lnTo>
                  <a:pt x="37" y="182"/>
                </a:lnTo>
                <a:lnTo>
                  <a:pt x="36" y="185"/>
                </a:lnTo>
                <a:lnTo>
                  <a:pt x="34" y="185"/>
                </a:lnTo>
                <a:lnTo>
                  <a:pt x="34" y="185"/>
                </a:lnTo>
                <a:lnTo>
                  <a:pt x="33" y="173"/>
                </a:lnTo>
                <a:lnTo>
                  <a:pt x="33" y="170"/>
                </a:lnTo>
                <a:lnTo>
                  <a:pt x="33" y="168"/>
                </a:lnTo>
                <a:lnTo>
                  <a:pt x="32" y="167"/>
                </a:lnTo>
                <a:lnTo>
                  <a:pt x="32" y="168"/>
                </a:lnTo>
                <a:lnTo>
                  <a:pt x="32" y="171"/>
                </a:lnTo>
                <a:lnTo>
                  <a:pt x="32" y="179"/>
                </a:lnTo>
                <a:lnTo>
                  <a:pt x="30" y="179"/>
                </a:lnTo>
                <a:lnTo>
                  <a:pt x="30" y="180"/>
                </a:lnTo>
                <a:lnTo>
                  <a:pt x="30" y="179"/>
                </a:lnTo>
                <a:lnTo>
                  <a:pt x="29" y="175"/>
                </a:lnTo>
                <a:lnTo>
                  <a:pt x="29" y="172"/>
                </a:lnTo>
                <a:lnTo>
                  <a:pt x="28" y="172"/>
                </a:lnTo>
                <a:lnTo>
                  <a:pt x="28" y="172"/>
                </a:lnTo>
                <a:lnTo>
                  <a:pt x="28" y="175"/>
                </a:lnTo>
                <a:lnTo>
                  <a:pt x="28" y="180"/>
                </a:lnTo>
                <a:lnTo>
                  <a:pt x="28" y="181"/>
                </a:lnTo>
                <a:lnTo>
                  <a:pt x="28" y="181"/>
                </a:lnTo>
                <a:lnTo>
                  <a:pt x="19" y="170"/>
                </a:lnTo>
                <a:lnTo>
                  <a:pt x="16" y="157"/>
                </a:lnTo>
                <a:lnTo>
                  <a:pt x="19" y="141"/>
                </a:lnTo>
                <a:lnTo>
                  <a:pt x="25" y="127"/>
                </a:lnTo>
                <a:lnTo>
                  <a:pt x="25" y="126"/>
                </a:lnTo>
                <a:lnTo>
                  <a:pt x="24" y="126"/>
                </a:lnTo>
                <a:lnTo>
                  <a:pt x="24" y="124"/>
                </a:lnTo>
                <a:lnTo>
                  <a:pt x="24" y="122"/>
                </a:lnTo>
                <a:lnTo>
                  <a:pt x="25" y="122"/>
                </a:lnTo>
                <a:lnTo>
                  <a:pt x="27" y="121"/>
                </a:lnTo>
                <a:lnTo>
                  <a:pt x="25" y="118"/>
                </a:lnTo>
                <a:lnTo>
                  <a:pt x="25" y="116"/>
                </a:lnTo>
                <a:lnTo>
                  <a:pt x="25" y="113"/>
                </a:lnTo>
                <a:lnTo>
                  <a:pt x="25" y="112"/>
                </a:lnTo>
                <a:lnTo>
                  <a:pt x="27" y="110"/>
                </a:lnTo>
                <a:lnTo>
                  <a:pt x="28" y="108"/>
                </a:lnTo>
                <a:lnTo>
                  <a:pt x="30" y="108"/>
                </a:lnTo>
                <a:lnTo>
                  <a:pt x="30" y="110"/>
                </a:lnTo>
                <a:lnTo>
                  <a:pt x="32" y="108"/>
                </a:lnTo>
                <a:lnTo>
                  <a:pt x="33" y="108"/>
                </a:lnTo>
                <a:lnTo>
                  <a:pt x="33" y="70"/>
                </a:lnTo>
                <a:lnTo>
                  <a:pt x="32" y="67"/>
                </a:lnTo>
                <a:lnTo>
                  <a:pt x="30" y="66"/>
                </a:lnTo>
                <a:lnTo>
                  <a:pt x="2" y="55"/>
                </a:lnTo>
                <a:lnTo>
                  <a:pt x="1" y="53"/>
                </a:lnTo>
                <a:lnTo>
                  <a:pt x="0" y="52"/>
                </a:lnTo>
                <a:lnTo>
                  <a:pt x="0" y="50"/>
                </a:lnTo>
                <a:lnTo>
                  <a:pt x="1" y="47"/>
                </a:lnTo>
                <a:lnTo>
                  <a:pt x="4" y="46"/>
                </a:lnTo>
                <a:lnTo>
                  <a:pt x="159" y="0"/>
                </a:lnTo>
                <a:lnTo>
                  <a:pt x="163" y="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381"/>
          <p:cNvSpPr>
            <a:spLocks noEditPoints="1"/>
          </p:cNvSpPr>
          <p:nvPr userDrawn="1"/>
        </p:nvSpPr>
        <p:spPr bwMode="auto">
          <a:xfrm rot="14941924">
            <a:off x="8362898" y="3498968"/>
            <a:ext cx="4181014" cy="4031692"/>
          </a:xfrm>
          <a:custGeom>
            <a:avLst/>
            <a:gdLst>
              <a:gd name="T0" fmla="*/ 138 w 280"/>
              <a:gd name="T1" fmla="*/ 237 h 270"/>
              <a:gd name="T2" fmla="*/ 165 w 280"/>
              <a:gd name="T3" fmla="*/ 210 h 270"/>
              <a:gd name="T4" fmla="*/ 73 w 280"/>
              <a:gd name="T5" fmla="*/ 210 h 270"/>
              <a:gd name="T6" fmla="*/ 61 w 280"/>
              <a:gd name="T7" fmla="*/ 237 h 270"/>
              <a:gd name="T8" fmla="*/ 133 w 280"/>
              <a:gd name="T9" fmla="*/ 243 h 270"/>
              <a:gd name="T10" fmla="*/ 101 w 280"/>
              <a:gd name="T11" fmla="*/ 207 h 270"/>
              <a:gd name="T12" fmla="*/ 181 w 280"/>
              <a:gd name="T13" fmla="*/ 207 h 270"/>
              <a:gd name="T14" fmla="*/ 147 w 280"/>
              <a:gd name="T15" fmla="*/ 242 h 270"/>
              <a:gd name="T16" fmla="*/ 202 w 280"/>
              <a:gd name="T17" fmla="*/ 253 h 270"/>
              <a:gd name="T18" fmla="*/ 202 w 280"/>
              <a:gd name="T19" fmla="*/ 219 h 270"/>
              <a:gd name="T20" fmla="*/ 222 w 280"/>
              <a:gd name="T21" fmla="*/ 200 h 270"/>
              <a:gd name="T22" fmla="*/ 64 w 280"/>
              <a:gd name="T23" fmla="*/ 166 h 270"/>
              <a:gd name="T24" fmla="*/ 79 w 280"/>
              <a:gd name="T25" fmla="*/ 197 h 270"/>
              <a:gd name="T26" fmla="*/ 71 w 280"/>
              <a:gd name="T27" fmla="*/ 156 h 270"/>
              <a:gd name="T28" fmla="*/ 184 w 280"/>
              <a:gd name="T29" fmla="*/ 196 h 270"/>
              <a:gd name="T30" fmla="*/ 221 w 280"/>
              <a:gd name="T31" fmla="*/ 191 h 270"/>
              <a:gd name="T32" fmla="*/ 230 w 280"/>
              <a:gd name="T33" fmla="*/ 100 h 270"/>
              <a:gd name="T34" fmla="*/ 214 w 280"/>
              <a:gd name="T35" fmla="*/ 148 h 270"/>
              <a:gd name="T36" fmla="*/ 248 w 280"/>
              <a:gd name="T37" fmla="*/ 177 h 270"/>
              <a:gd name="T38" fmla="*/ 231 w 280"/>
              <a:gd name="T39" fmla="*/ 101 h 270"/>
              <a:gd name="T40" fmla="*/ 14 w 280"/>
              <a:gd name="T41" fmla="*/ 137 h 270"/>
              <a:gd name="T42" fmla="*/ 38 w 280"/>
              <a:gd name="T43" fmla="*/ 171 h 270"/>
              <a:gd name="T44" fmla="*/ 61 w 280"/>
              <a:gd name="T45" fmla="*/ 156 h 270"/>
              <a:gd name="T46" fmla="*/ 51 w 280"/>
              <a:gd name="T47" fmla="*/ 101 h 270"/>
              <a:gd name="T48" fmla="*/ 179 w 280"/>
              <a:gd name="T49" fmla="*/ 133 h 270"/>
              <a:gd name="T50" fmla="*/ 111 w 280"/>
              <a:gd name="T51" fmla="*/ 160 h 270"/>
              <a:gd name="T52" fmla="*/ 139 w 280"/>
              <a:gd name="T53" fmla="*/ 94 h 270"/>
              <a:gd name="T54" fmla="*/ 208 w 280"/>
              <a:gd name="T55" fmla="*/ 133 h 270"/>
              <a:gd name="T56" fmla="*/ 221 w 280"/>
              <a:gd name="T57" fmla="*/ 97 h 270"/>
              <a:gd name="T58" fmla="*/ 60 w 280"/>
              <a:gd name="T59" fmla="*/ 96 h 270"/>
              <a:gd name="T60" fmla="*/ 69 w 280"/>
              <a:gd name="T61" fmla="*/ 133 h 270"/>
              <a:gd name="T62" fmla="*/ 93 w 280"/>
              <a:gd name="T63" fmla="*/ 87 h 270"/>
              <a:gd name="T64" fmla="*/ 87 w 280"/>
              <a:gd name="T65" fmla="*/ 114 h 270"/>
              <a:gd name="T66" fmla="*/ 105 w 280"/>
              <a:gd name="T67" fmla="*/ 201 h 270"/>
              <a:gd name="T68" fmla="*/ 174 w 280"/>
              <a:gd name="T69" fmla="*/ 201 h 270"/>
              <a:gd name="T70" fmla="*/ 191 w 280"/>
              <a:gd name="T71" fmla="*/ 114 h 270"/>
              <a:gd name="T72" fmla="*/ 139 w 280"/>
              <a:gd name="T73" fmla="*/ 50 h 270"/>
              <a:gd name="T74" fmla="*/ 116 w 280"/>
              <a:gd name="T75" fmla="*/ 78 h 270"/>
              <a:gd name="T76" fmla="*/ 142 w 280"/>
              <a:gd name="T77" fmla="*/ 50 h 270"/>
              <a:gd name="T78" fmla="*/ 147 w 280"/>
              <a:gd name="T79" fmla="*/ 46 h 270"/>
              <a:gd name="T80" fmla="*/ 181 w 280"/>
              <a:gd name="T81" fmla="*/ 81 h 270"/>
              <a:gd name="T82" fmla="*/ 222 w 280"/>
              <a:gd name="T83" fmla="*/ 71 h 270"/>
              <a:gd name="T84" fmla="*/ 200 w 280"/>
              <a:gd name="T85" fmla="*/ 50 h 270"/>
              <a:gd name="T86" fmla="*/ 97 w 280"/>
              <a:gd name="T87" fmla="*/ 30 h 270"/>
              <a:gd name="T88" fmla="*/ 57 w 280"/>
              <a:gd name="T89" fmla="*/ 87 h 270"/>
              <a:gd name="T90" fmla="*/ 103 w 280"/>
              <a:gd name="T91" fmla="*/ 78 h 270"/>
              <a:gd name="T92" fmla="*/ 131 w 280"/>
              <a:gd name="T93" fmla="*/ 42 h 270"/>
              <a:gd name="T94" fmla="*/ 222 w 280"/>
              <a:gd name="T95" fmla="*/ 21 h 270"/>
              <a:gd name="T96" fmla="*/ 230 w 280"/>
              <a:gd name="T97" fmla="*/ 91 h 270"/>
              <a:gd name="T98" fmla="*/ 276 w 280"/>
              <a:gd name="T99" fmla="*/ 159 h 270"/>
              <a:gd name="T100" fmla="*/ 231 w 280"/>
              <a:gd name="T101" fmla="*/ 207 h 270"/>
              <a:gd name="T102" fmla="*/ 245 w 280"/>
              <a:gd name="T103" fmla="*/ 243 h 270"/>
              <a:gd name="T104" fmla="*/ 206 w 280"/>
              <a:gd name="T105" fmla="*/ 266 h 270"/>
              <a:gd name="T106" fmla="*/ 138 w 280"/>
              <a:gd name="T107" fmla="*/ 248 h 270"/>
              <a:gd name="T108" fmla="*/ 51 w 280"/>
              <a:gd name="T109" fmla="*/ 239 h 270"/>
              <a:gd name="T110" fmla="*/ 29 w 280"/>
              <a:gd name="T111" fmla="*/ 187 h 270"/>
              <a:gd name="T112" fmla="*/ 2 w 280"/>
              <a:gd name="T113" fmla="*/ 129 h 270"/>
              <a:gd name="T114" fmla="*/ 48 w 280"/>
              <a:gd name="T115" fmla="*/ 67 h 270"/>
              <a:gd name="T116" fmla="*/ 119 w 280"/>
              <a:gd name="T117" fmla="*/ 26 h 270"/>
              <a:gd name="T118" fmla="*/ 172 w 280"/>
              <a:gd name="T119" fmla="*/ 21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80" h="270">
                <a:moveTo>
                  <a:pt x="116" y="209"/>
                </a:moveTo>
                <a:lnTo>
                  <a:pt x="115" y="209"/>
                </a:lnTo>
                <a:lnTo>
                  <a:pt x="114" y="211"/>
                </a:lnTo>
                <a:lnTo>
                  <a:pt x="114" y="212"/>
                </a:lnTo>
                <a:lnTo>
                  <a:pt x="126" y="226"/>
                </a:lnTo>
                <a:lnTo>
                  <a:pt x="138" y="237"/>
                </a:lnTo>
                <a:lnTo>
                  <a:pt x="139" y="238"/>
                </a:lnTo>
                <a:lnTo>
                  <a:pt x="142" y="237"/>
                </a:lnTo>
                <a:lnTo>
                  <a:pt x="153" y="226"/>
                </a:lnTo>
                <a:lnTo>
                  <a:pt x="165" y="212"/>
                </a:lnTo>
                <a:lnTo>
                  <a:pt x="166" y="211"/>
                </a:lnTo>
                <a:lnTo>
                  <a:pt x="165" y="210"/>
                </a:lnTo>
                <a:lnTo>
                  <a:pt x="163" y="209"/>
                </a:lnTo>
                <a:lnTo>
                  <a:pt x="116" y="209"/>
                </a:lnTo>
                <a:close/>
                <a:moveTo>
                  <a:pt x="79" y="203"/>
                </a:moveTo>
                <a:lnTo>
                  <a:pt x="77" y="203"/>
                </a:lnTo>
                <a:lnTo>
                  <a:pt x="75" y="205"/>
                </a:lnTo>
                <a:lnTo>
                  <a:pt x="73" y="210"/>
                </a:lnTo>
                <a:lnTo>
                  <a:pt x="69" y="212"/>
                </a:lnTo>
                <a:lnTo>
                  <a:pt x="64" y="215"/>
                </a:lnTo>
                <a:lnTo>
                  <a:pt x="59" y="217"/>
                </a:lnTo>
                <a:lnTo>
                  <a:pt x="57" y="219"/>
                </a:lnTo>
                <a:lnTo>
                  <a:pt x="57" y="220"/>
                </a:lnTo>
                <a:lnTo>
                  <a:pt x="61" y="237"/>
                </a:lnTo>
                <a:lnTo>
                  <a:pt x="70" y="248"/>
                </a:lnTo>
                <a:lnTo>
                  <a:pt x="82" y="256"/>
                </a:lnTo>
                <a:lnTo>
                  <a:pt x="97" y="258"/>
                </a:lnTo>
                <a:lnTo>
                  <a:pt x="114" y="254"/>
                </a:lnTo>
                <a:lnTo>
                  <a:pt x="131" y="244"/>
                </a:lnTo>
                <a:lnTo>
                  <a:pt x="133" y="243"/>
                </a:lnTo>
                <a:lnTo>
                  <a:pt x="133" y="242"/>
                </a:lnTo>
                <a:lnTo>
                  <a:pt x="131" y="240"/>
                </a:lnTo>
                <a:lnTo>
                  <a:pt x="119" y="228"/>
                </a:lnTo>
                <a:lnTo>
                  <a:pt x="106" y="211"/>
                </a:lnTo>
                <a:lnTo>
                  <a:pt x="103" y="209"/>
                </a:lnTo>
                <a:lnTo>
                  <a:pt x="101" y="207"/>
                </a:lnTo>
                <a:lnTo>
                  <a:pt x="98" y="207"/>
                </a:lnTo>
                <a:lnTo>
                  <a:pt x="88" y="206"/>
                </a:lnTo>
                <a:lnTo>
                  <a:pt x="79" y="203"/>
                </a:lnTo>
                <a:close/>
                <a:moveTo>
                  <a:pt x="220" y="198"/>
                </a:moveTo>
                <a:lnTo>
                  <a:pt x="202" y="203"/>
                </a:lnTo>
                <a:lnTo>
                  <a:pt x="181" y="207"/>
                </a:lnTo>
                <a:lnTo>
                  <a:pt x="179" y="207"/>
                </a:lnTo>
                <a:lnTo>
                  <a:pt x="176" y="209"/>
                </a:lnTo>
                <a:lnTo>
                  <a:pt x="174" y="211"/>
                </a:lnTo>
                <a:lnTo>
                  <a:pt x="161" y="228"/>
                </a:lnTo>
                <a:lnTo>
                  <a:pt x="148" y="240"/>
                </a:lnTo>
                <a:lnTo>
                  <a:pt x="147" y="242"/>
                </a:lnTo>
                <a:lnTo>
                  <a:pt x="147" y="243"/>
                </a:lnTo>
                <a:lnTo>
                  <a:pt x="148" y="244"/>
                </a:lnTo>
                <a:lnTo>
                  <a:pt x="163" y="253"/>
                </a:lnTo>
                <a:lnTo>
                  <a:pt x="177" y="257"/>
                </a:lnTo>
                <a:lnTo>
                  <a:pt x="191" y="257"/>
                </a:lnTo>
                <a:lnTo>
                  <a:pt x="202" y="253"/>
                </a:lnTo>
                <a:lnTo>
                  <a:pt x="203" y="252"/>
                </a:lnTo>
                <a:lnTo>
                  <a:pt x="204" y="251"/>
                </a:lnTo>
                <a:lnTo>
                  <a:pt x="203" y="249"/>
                </a:lnTo>
                <a:lnTo>
                  <a:pt x="198" y="239"/>
                </a:lnTo>
                <a:lnTo>
                  <a:pt x="198" y="228"/>
                </a:lnTo>
                <a:lnTo>
                  <a:pt x="202" y="219"/>
                </a:lnTo>
                <a:lnTo>
                  <a:pt x="209" y="211"/>
                </a:lnTo>
                <a:lnTo>
                  <a:pt x="221" y="207"/>
                </a:lnTo>
                <a:lnTo>
                  <a:pt x="222" y="206"/>
                </a:lnTo>
                <a:lnTo>
                  <a:pt x="223" y="205"/>
                </a:lnTo>
                <a:lnTo>
                  <a:pt x="222" y="201"/>
                </a:lnTo>
                <a:lnTo>
                  <a:pt x="222" y="200"/>
                </a:lnTo>
                <a:lnTo>
                  <a:pt x="221" y="198"/>
                </a:lnTo>
                <a:lnTo>
                  <a:pt x="220" y="198"/>
                </a:lnTo>
                <a:close/>
                <a:moveTo>
                  <a:pt x="69" y="155"/>
                </a:moveTo>
                <a:lnTo>
                  <a:pt x="68" y="155"/>
                </a:lnTo>
                <a:lnTo>
                  <a:pt x="68" y="156"/>
                </a:lnTo>
                <a:lnTo>
                  <a:pt x="64" y="166"/>
                </a:lnTo>
                <a:lnTo>
                  <a:pt x="64" y="168"/>
                </a:lnTo>
                <a:lnTo>
                  <a:pt x="65" y="170"/>
                </a:lnTo>
                <a:lnTo>
                  <a:pt x="73" y="177"/>
                </a:lnTo>
                <a:lnTo>
                  <a:pt x="78" y="186"/>
                </a:lnTo>
                <a:lnTo>
                  <a:pt x="79" y="196"/>
                </a:lnTo>
                <a:lnTo>
                  <a:pt x="79" y="197"/>
                </a:lnTo>
                <a:lnTo>
                  <a:pt x="80" y="198"/>
                </a:lnTo>
                <a:lnTo>
                  <a:pt x="93" y="201"/>
                </a:lnTo>
                <a:lnTo>
                  <a:pt x="94" y="200"/>
                </a:lnTo>
                <a:lnTo>
                  <a:pt x="96" y="198"/>
                </a:lnTo>
                <a:lnTo>
                  <a:pt x="96" y="196"/>
                </a:lnTo>
                <a:lnTo>
                  <a:pt x="71" y="156"/>
                </a:lnTo>
                <a:lnTo>
                  <a:pt x="70" y="155"/>
                </a:lnTo>
                <a:lnTo>
                  <a:pt x="69" y="155"/>
                </a:lnTo>
                <a:close/>
                <a:moveTo>
                  <a:pt x="209" y="155"/>
                </a:moveTo>
                <a:lnTo>
                  <a:pt x="208" y="155"/>
                </a:lnTo>
                <a:lnTo>
                  <a:pt x="207" y="156"/>
                </a:lnTo>
                <a:lnTo>
                  <a:pt x="184" y="196"/>
                </a:lnTo>
                <a:lnTo>
                  <a:pt x="184" y="198"/>
                </a:lnTo>
                <a:lnTo>
                  <a:pt x="185" y="200"/>
                </a:lnTo>
                <a:lnTo>
                  <a:pt x="186" y="201"/>
                </a:lnTo>
                <a:lnTo>
                  <a:pt x="204" y="197"/>
                </a:lnTo>
                <a:lnTo>
                  <a:pt x="220" y="192"/>
                </a:lnTo>
                <a:lnTo>
                  <a:pt x="221" y="191"/>
                </a:lnTo>
                <a:lnTo>
                  <a:pt x="221" y="189"/>
                </a:lnTo>
                <a:lnTo>
                  <a:pt x="218" y="173"/>
                </a:lnTo>
                <a:lnTo>
                  <a:pt x="212" y="156"/>
                </a:lnTo>
                <a:lnTo>
                  <a:pt x="211" y="155"/>
                </a:lnTo>
                <a:lnTo>
                  <a:pt x="209" y="155"/>
                </a:lnTo>
                <a:close/>
                <a:moveTo>
                  <a:pt x="230" y="100"/>
                </a:moveTo>
                <a:lnTo>
                  <a:pt x="229" y="101"/>
                </a:lnTo>
                <a:lnTo>
                  <a:pt x="227" y="103"/>
                </a:lnTo>
                <a:lnTo>
                  <a:pt x="222" y="120"/>
                </a:lnTo>
                <a:lnTo>
                  <a:pt x="214" y="140"/>
                </a:lnTo>
                <a:lnTo>
                  <a:pt x="214" y="143"/>
                </a:lnTo>
                <a:lnTo>
                  <a:pt x="214" y="148"/>
                </a:lnTo>
                <a:lnTo>
                  <a:pt x="222" y="168"/>
                </a:lnTo>
                <a:lnTo>
                  <a:pt x="227" y="186"/>
                </a:lnTo>
                <a:lnTo>
                  <a:pt x="229" y="187"/>
                </a:lnTo>
                <a:lnTo>
                  <a:pt x="230" y="187"/>
                </a:lnTo>
                <a:lnTo>
                  <a:pt x="231" y="187"/>
                </a:lnTo>
                <a:lnTo>
                  <a:pt x="248" y="177"/>
                </a:lnTo>
                <a:lnTo>
                  <a:pt x="259" y="164"/>
                </a:lnTo>
                <a:lnTo>
                  <a:pt x="266" y="151"/>
                </a:lnTo>
                <a:lnTo>
                  <a:pt x="266" y="137"/>
                </a:lnTo>
                <a:lnTo>
                  <a:pt x="259" y="124"/>
                </a:lnTo>
                <a:lnTo>
                  <a:pt x="249" y="111"/>
                </a:lnTo>
                <a:lnTo>
                  <a:pt x="231" y="101"/>
                </a:lnTo>
                <a:lnTo>
                  <a:pt x="230" y="100"/>
                </a:lnTo>
                <a:close/>
                <a:moveTo>
                  <a:pt x="50" y="100"/>
                </a:moveTo>
                <a:lnTo>
                  <a:pt x="48" y="100"/>
                </a:lnTo>
                <a:lnTo>
                  <a:pt x="31" y="111"/>
                </a:lnTo>
                <a:lnTo>
                  <a:pt x="19" y="124"/>
                </a:lnTo>
                <a:lnTo>
                  <a:pt x="14" y="137"/>
                </a:lnTo>
                <a:lnTo>
                  <a:pt x="14" y="151"/>
                </a:lnTo>
                <a:lnTo>
                  <a:pt x="19" y="164"/>
                </a:lnTo>
                <a:lnTo>
                  <a:pt x="31" y="177"/>
                </a:lnTo>
                <a:lnTo>
                  <a:pt x="33" y="177"/>
                </a:lnTo>
                <a:lnTo>
                  <a:pt x="34" y="175"/>
                </a:lnTo>
                <a:lnTo>
                  <a:pt x="38" y="171"/>
                </a:lnTo>
                <a:lnTo>
                  <a:pt x="43" y="169"/>
                </a:lnTo>
                <a:lnTo>
                  <a:pt x="48" y="168"/>
                </a:lnTo>
                <a:lnTo>
                  <a:pt x="55" y="168"/>
                </a:lnTo>
                <a:lnTo>
                  <a:pt x="56" y="166"/>
                </a:lnTo>
                <a:lnTo>
                  <a:pt x="57" y="165"/>
                </a:lnTo>
                <a:lnTo>
                  <a:pt x="61" y="156"/>
                </a:lnTo>
                <a:lnTo>
                  <a:pt x="64" y="148"/>
                </a:lnTo>
                <a:lnTo>
                  <a:pt x="65" y="143"/>
                </a:lnTo>
                <a:lnTo>
                  <a:pt x="64" y="140"/>
                </a:lnTo>
                <a:lnTo>
                  <a:pt x="57" y="120"/>
                </a:lnTo>
                <a:lnTo>
                  <a:pt x="52" y="103"/>
                </a:lnTo>
                <a:lnTo>
                  <a:pt x="51" y="101"/>
                </a:lnTo>
                <a:lnTo>
                  <a:pt x="50" y="100"/>
                </a:lnTo>
                <a:close/>
                <a:moveTo>
                  <a:pt x="139" y="94"/>
                </a:moveTo>
                <a:lnTo>
                  <a:pt x="154" y="96"/>
                </a:lnTo>
                <a:lnTo>
                  <a:pt x="167" y="105"/>
                </a:lnTo>
                <a:lnTo>
                  <a:pt x="175" y="118"/>
                </a:lnTo>
                <a:lnTo>
                  <a:pt x="179" y="133"/>
                </a:lnTo>
                <a:lnTo>
                  <a:pt x="175" y="148"/>
                </a:lnTo>
                <a:lnTo>
                  <a:pt x="167" y="160"/>
                </a:lnTo>
                <a:lnTo>
                  <a:pt x="154" y="169"/>
                </a:lnTo>
                <a:lnTo>
                  <a:pt x="139" y="171"/>
                </a:lnTo>
                <a:lnTo>
                  <a:pt x="124" y="169"/>
                </a:lnTo>
                <a:lnTo>
                  <a:pt x="111" y="160"/>
                </a:lnTo>
                <a:lnTo>
                  <a:pt x="102" y="148"/>
                </a:lnTo>
                <a:lnTo>
                  <a:pt x="100" y="133"/>
                </a:lnTo>
                <a:lnTo>
                  <a:pt x="102" y="118"/>
                </a:lnTo>
                <a:lnTo>
                  <a:pt x="111" y="105"/>
                </a:lnTo>
                <a:lnTo>
                  <a:pt x="124" y="96"/>
                </a:lnTo>
                <a:lnTo>
                  <a:pt x="139" y="94"/>
                </a:lnTo>
                <a:close/>
                <a:moveTo>
                  <a:pt x="186" y="87"/>
                </a:moveTo>
                <a:lnTo>
                  <a:pt x="185" y="87"/>
                </a:lnTo>
                <a:lnTo>
                  <a:pt x="184" y="88"/>
                </a:lnTo>
                <a:lnTo>
                  <a:pt x="184" y="91"/>
                </a:lnTo>
                <a:lnTo>
                  <a:pt x="207" y="132"/>
                </a:lnTo>
                <a:lnTo>
                  <a:pt x="208" y="133"/>
                </a:lnTo>
                <a:lnTo>
                  <a:pt x="209" y="133"/>
                </a:lnTo>
                <a:lnTo>
                  <a:pt x="211" y="132"/>
                </a:lnTo>
                <a:lnTo>
                  <a:pt x="212" y="131"/>
                </a:lnTo>
                <a:lnTo>
                  <a:pt x="217" y="114"/>
                </a:lnTo>
                <a:lnTo>
                  <a:pt x="221" y="99"/>
                </a:lnTo>
                <a:lnTo>
                  <a:pt x="221" y="97"/>
                </a:lnTo>
                <a:lnTo>
                  <a:pt x="220" y="95"/>
                </a:lnTo>
                <a:lnTo>
                  <a:pt x="204" y="91"/>
                </a:lnTo>
                <a:lnTo>
                  <a:pt x="186" y="87"/>
                </a:lnTo>
                <a:close/>
                <a:moveTo>
                  <a:pt x="93" y="87"/>
                </a:moveTo>
                <a:lnTo>
                  <a:pt x="75" y="91"/>
                </a:lnTo>
                <a:lnTo>
                  <a:pt x="60" y="96"/>
                </a:lnTo>
                <a:lnTo>
                  <a:pt x="59" y="96"/>
                </a:lnTo>
                <a:lnTo>
                  <a:pt x="57" y="99"/>
                </a:lnTo>
                <a:lnTo>
                  <a:pt x="61" y="114"/>
                </a:lnTo>
                <a:lnTo>
                  <a:pt x="68" y="132"/>
                </a:lnTo>
                <a:lnTo>
                  <a:pt x="68" y="132"/>
                </a:lnTo>
                <a:lnTo>
                  <a:pt x="69" y="133"/>
                </a:lnTo>
                <a:lnTo>
                  <a:pt x="70" y="133"/>
                </a:lnTo>
                <a:lnTo>
                  <a:pt x="71" y="132"/>
                </a:lnTo>
                <a:lnTo>
                  <a:pt x="96" y="91"/>
                </a:lnTo>
                <a:lnTo>
                  <a:pt x="96" y="88"/>
                </a:lnTo>
                <a:lnTo>
                  <a:pt x="94" y="87"/>
                </a:lnTo>
                <a:lnTo>
                  <a:pt x="93" y="87"/>
                </a:lnTo>
                <a:close/>
                <a:moveTo>
                  <a:pt x="139" y="83"/>
                </a:moveTo>
                <a:lnTo>
                  <a:pt x="111" y="85"/>
                </a:lnTo>
                <a:lnTo>
                  <a:pt x="108" y="86"/>
                </a:lnTo>
                <a:lnTo>
                  <a:pt x="105" y="87"/>
                </a:lnTo>
                <a:lnTo>
                  <a:pt x="102" y="90"/>
                </a:lnTo>
                <a:lnTo>
                  <a:pt x="87" y="114"/>
                </a:lnTo>
                <a:lnTo>
                  <a:pt x="74" y="138"/>
                </a:lnTo>
                <a:lnTo>
                  <a:pt x="73" y="143"/>
                </a:lnTo>
                <a:lnTo>
                  <a:pt x="74" y="148"/>
                </a:lnTo>
                <a:lnTo>
                  <a:pt x="87" y="174"/>
                </a:lnTo>
                <a:lnTo>
                  <a:pt x="102" y="198"/>
                </a:lnTo>
                <a:lnTo>
                  <a:pt x="105" y="201"/>
                </a:lnTo>
                <a:lnTo>
                  <a:pt x="108" y="202"/>
                </a:lnTo>
                <a:lnTo>
                  <a:pt x="111" y="202"/>
                </a:lnTo>
                <a:lnTo>
                  <a:pt x="139" y="203"/>
                </a:lnTo>
                <a:lnTo>
                  <a:pt x="168" y="202"/>
                </a:lnTo>
                <a:lnTo>
                  <a:pt x="171" y="202"/>
                </a:lnTo>
                <a:lnTo>
                  <a:pt x="174" y="201"/>
                </a:lnTo>
                <a:lnTo>
                  <a:pt x="176" y="198"/>
                </a:lnTo>
                <a:lnTo>
                  <a:pt x="191" y="174"/>
                </a:lnTo>
                <a:lnTo>
                  <a:pt x="204" y="148"/>
                </a:lnTo>
                <a:lnTo>
                  <a:pt x="206" y="143"/>
                </a:lnTo>
                <a:lnTo>
                  <a:pt x="204" y="138"/>
                </a:lnTo>
                <a:lnTo>
                  <a:pt x="191" y="114"/>
                </a:lnTo>
                <a:lnTo>
                  <a:pt x="176" y="90"/>
                </a:lnTo>
                <a:lnTo>
                  <a:pt x="174" y="87"/>
                </a:lnTo>
                <a:lnTo>
                  <a:pt x="171" y="86"/>
                </a:lnTo>
                <a:lnTo>
                  <a:pt x="168" y="85"/>
                </a:lnTo>
                <a:lnTo>
                  <a:pt x="139" y="83"/>
                </a:lnTo>
                <a:close/>
                <a:moveTo>
                  <a:pt x="139" y="50"/>
                </a:moveTo>
                <a:lnTo>
                  <a:pt x="138" y="50"/>
                </a:lnTo>
                <a:lnTo>
                  <a:pt x="126" y="62"/>
                </a:lnTo>
                <a:lnTo>
                  <a:pt x="114" y="74"/>
                </a:lnTo>
                <a:lnTo>
                  <a:pt x="114" y="77"/>
                </a:lnTo>
                <a:lnTo>
                  <a:pt x="115" y="78"/>
                </a:lnTo>
                <a:lnTo>
                  <a:pt x="116" y="78"/>
                </a:lnTo>
                <a:lnTo>
                  <a:pt x="163" y="80"/>
                </a:lnTo>
                <a:lnTo>
                  <a:pt x="165" y="78"/>
                </a:lnTo>
                <a:lnTo>
                  <a:pt x="166" y="77"/>
                </a:lnTo>
                <a:lnTo>
                  <a:pt x="165" y="74"/>
                </a:lnTo>
                <a:lnTo>
                  <a:pt x="153" y="62"/>
                </a:lnTo>
                <a:lnTo>
                  <a:pt x="142" y="50"/>
                </a:lnTo>
                <a:lnTo>
                  <a:pt x="139" y="50"/>
                </a:lnTo>
                <a:close/>
                <a:moveTo>
                  <a:pt x="170" y="32"/>
                </a:moveTo>
                <a:lnTo>
                  <a:pt x="160" y="36"/>
                </a:lnTo>
                <a:lnTo>
                  <a:pt x="148" y="42"/>
                </a:lnTo>
                <a:lnTo>
                  <a:pt x="147" y="44"/>
                </a:lnTo>
                <a:lnTo>
                  <a:pt x="147" y="46"/>
                </a:lnTo>
                <a:lnTo>
                  <a:pt x="148" y="48"/>
                </a:lnTo>
                <a:lnTo>
                  <a:pt x="161" y="60"/>
                </a:lnTo>
                <a:lnTo>
                  <a:pt x="174" y="76"/>
                </a:lnTo>
                <a:lnTo>
                  <a:pt x="176" y="78"/>
                </a:lnTo>
                <a:lnTo>
                  <a:pt x="179" y="80"/>
                </a:lnTo>
                <a:lnTo>
                  <a:pt x="181" y="81"/>
                </a:lnTo>
                <a:lnTo>
                  <a:pt x="202" y="83"/>
                </a:lnTo>
                <a:lnTo>
                  <a:pt x="218" y="88"/>
                </a:lnTo>
                <a:lnTo>
                  <a:pt x="221" y="88"/>
                </a:lnTo>
                <a:lnTo>
                  <a:pt x="222" y="87"/>
                </a:lnTo>
                <a:lnTo>
                  <a:pt x="222" y="86"/>
                </a:lnTo>
                <a:lnTo>
                  <a:pt x="222" y="71"/>
                </a:lnTo>
                <a:lnTo>
                  <a:pt x="220" y="58"/>
                </a:lnTo>
                <a:lnTo>
                  <a:pt x="216" y="46"/>
                </a:lnTo>
                <a:lnTo>
                  <a:pt x="214" y="46"/>
                </a:lnTo>
                <a:lnTo>
                  <a:pt x="213" y="45"/>
                </a:lnTo>
                <a:lnTo>
                  <a:pt x="212" y="46"/>
                </a:lnTo>
                <a:lnTo>
                  <a:pt x="200" y="50"/>
                </a:lnTo>
                <a:lnTo>
                  <a:pt x="189" y="49"/>
                </a:lnTo>
                <a:lnTo>
                  <a:pt x="180" y="44"/>
                </a:lnTo>
                <a:lnTo>
                  <a:pt x="174" y="34"/>
                </a:lnTo>
                <a:lnTo>
                  <a:pt x="172" y="32"/>
                </a:lnTo>
                <a:lnTo>
                  <a:pt x="170" y="32"/>
                </a:lnTo>
                <a:close/>
                <a:moveTo>
                  <a:pt x="97" y="30"/>
                </a:moveTo>
                <a:lnTo>
                  <a:pt x="83" y="31"/>
                </a:lnTo>
                <a:lnTo>
                  <a:pt x="70" y="39"/>
                </a:lnTo>
                <a:lnTo>
                  <a:pt x="62" y="50"/>
                </a:lnTo>
                <a:lnTo>
                  <a:pt x="57" y="65"/>
                </a:lnTo>
                <a:lnTo>
                  <a:pt x="56" y="86"/>
                </a:lnTo>
                <a:lnTo>
                  <a:pt x="57" y="87"/>
                </a:lnTo>
                <a:lnTo>
                  <a:pt x="59" y="88"/>
                </a:lnTo>
                <a:lnTo>
                  <a:pt x="60" y="88"/>
                </a:lnTo>
                <a:lnTo>
                  <a:pt x="78" y="83"/>
                </a:lnTo>
                <a:lnTo>
                  <a:pt x="98" y="81"/>
                </a:lnTo>
                <a:lnTo>
                  <a:pt x="101" y="80"/>
                </a:lnTo>
                <a:lnTo>
                  <a:pt x="103" y="78"/>
                </a:lnTo>
                <a:lnTo>
                  <a:pt x="106" y="76"/>
                </a:lnTo>
                <a:lnTo>
                  <a:pt x="119" y="60"/>
                </a:lnTo>
                <a:lnTo>
                  <a:pt x="131" y="48"/>
                </a:lnTo>
                <a:lnTo>
                  <a:pt x="133" y="46"/>
                </a:lnTo>
                <a:lnTo>
                  <a:pt x="133" y="44"/>
                </a:lnTo>
                <a:lnTo>
                  <a:pt x="131" y="42"/>
                </a:lnTo>
                <a:lnTo>
                  <a:pt x="114" y="34"/>
                </a:lnTo>
                <a:lnTo>
                  <a:pt x="97" y="30"/>
                </a:lnTo>
                <a:close/>
                <a:moveTo>
                  <a:pt x="197" y="0"/>
                </a:moveTo>
                <a:lnTo>
                  <a:pt x="209" y="3"/>
                </a:lnTo>
                <a:lnTo>
                  <a:pt x="217" y="11"/>
                </a:lnTo>
                <a:lnTo>
                  <a:pt x="222" y="21"/>
                </a:lnTo>
                <a:lnTo>
                  <a:pt x="221" y="32"/>
                </a:lnTo>
                <a:lnTo>
                  <a:pt x="222" y="35"/>
                </a:lnTo>
                <a:lnTo>
                  <a:pt x="229" y="49"/>
                </a:lnTo>
                <a:lnTo>
                  <a:pt x="231" y="67"/>
                </a:lnTo>
                <a:lnTo>
                  <a:pt x="230" y="90"/>
                </a:lnTo>
                <a:lnTo>
                  <a:pt x="230" y="91"/>
                </a:lnTo>
                <a:lnTo>
                  <a:pt x="231" y="92"/>
                </a:lnTo>
                <a:lnTo>
                  <a:pt x="253" y="104"/>
                </a:lnTo>
                <a:lnTo>
                  <a:pt x="267" y="115"/>
                </a:lnTo>
                <a:lnTo>
                  <a:pt x="276" y="129"/>
                </a:lnTo>
                <a:lnTo>
                  <a:pt x="280" y="143"/>
                </a:lnTo>
                <a:lnTo>
                  <a:pt x="276" y="159"/>
                </a:lnTo>
                <a:lnTo>
                  <a:pt x="267" y="171"/>
                </a:lnTo>
                <a:lnTo>
                  <a:pt x="252" y="184"/>
                </a:lnTo>
                <a:lnTo>
                  <a:pt x="231" y="194"/>
                </a:lnTo>
                <a:lnTo>
                  <a:pt x="230" y="196"/>
                </a:lnTo>
                <a:lnTo>
                  <a:pt x="230" y="197"/>
                </a:lnTo>
                <a:lnTo>
                  <a:pt x="231" y="207"/>
                </a:lnTo>
                <a:lnTo>
                  <a:pt x="231" y="209"/>
                </a:lnTo>
                <a:lnTo>
                  <a:pt x="232" y="209"/>
                </a:lnTo>
                <a:lnTo>
                  <a:pt x="240" y="215"/>
                </a:lnTo>
                <a:lnTo>
                  <a:pt x="246" y="223"/>
                </a:lnTo>
                <a:lnTo>
                  <a:pt x="248" y="233"/>
                </a:lnTo>
                <a:lnTo>
                  <a:pt x="245" y="243"/>
                </a:lnTo>
                <a:lnTo>
                  <a:pt x="239" y="252"/>
                </a:lnTo>
                <a:lnTo>
                  <a:pt x="230" y="257"/>
                </a:lnTo>
                <a:lnTo>
                  <a:pt x="220" y="257"/>
                </a:lnTo>
                <a:lnTo>
                  <a:pt x="218" y="258"/>
                </a:lnTo>
                <a:lnTo>
                  <a:pt x="217" y="258"/>
                </a:lnTo>
                <a:lnTo>
                  <a:pt x="206" y="266"/>
                </a:lnTo>
                <a:lnTo>
                  <a:pt x="193" y="270"/>
                </a:lnTo>
                <a:lnTo>
                  <a:pt x="177" y="267"/>
                </a:lnTo>
                <a:lnTo>
                  <a:pt x="160" y="261"/>
                </a:lnTo>
                <a:lnTo>
                  <a:pt x="142" y="248"/>
                </a:lnTo>
                <a:lnTo>
                  <a:pt x="139" y="248"/>
                </a:lnTo>
                <a:lnTo>
                  <a:pt x="138" y="248"/>
                </a:lnTo>
                <a:lnTo>
                  <a:pt x="119" y="262"/>
                </a:lnTo>
                <a:lnTo>
                  <a:pt x="100" y="269"/>
                </a:lnTo>
                <a:lnTo>
                  <a:pt x="83" y="269"/>
                </a:lnTo>
                <a:lnTo>
                  <a:pt x="69" y="265"/>
                </a:lnTo>
                <a:lnTo>
                  <a:pt x="59" y="254"/>
                </a:lnTo>
                <a:lnTo>
                  <a:pt x="51" y="239"/>
                </a:lnTo>
                <a:lnTo>
                  <a:pt x="48" y="219"/>
                </a:lnTo>
                <a:lnTo>
                  <a:pt x="47" y="217"/>
                </a:lnTo>
                <a:lnTo>
                  <a:pt x="46" y="216"/>
                </a:lnTo>
                <a:lnTo>
                  <a:pt x="36" y="210"/>
                </a:lnTo>
                <a:lnTo>
                  <a:pt x="29" y="200"/>
                </a:lnTo>
                <a:lnTo>
                  <a:pt x="29" y="187"/>
                </a:lnTo>
                <a:lnTo>
                  <a:pt x="29" y="186"/>
                </a:lnTo>
                <a:lnTo>
                  <a:pt x="28" y="184"/>
                </a:lnTo>
                <a:lnTo>
                  <a:pt x="13" y="173"/>
                </a:lnTo>
                <a:lnTo>
                  <a:pt x="4" y="159"/>
                </a:lnTo>
                <a:lnTo>
                  <a:pt x="0" y="145"/>
                </a:lnTo>
                <a:lnTo>
                  <a:pt x="2" y="129"/>
                </a:lnTo>
                <a:lnTo>
                  <a:pt x="11" y="115"/>
                </a:lnTo>
                <a:lnTo>
                  <a:pt x="27" y="104"/>
                </a:lnTo>
                <a:lnTo>
                  <a:pt x="48" y="92"/>
                </a:lnTo>
                <a:lnTo>
                  <a:pt x="50" y="91"/>
                </a:lnTo>
                <a:lnTo>
                  <a:pt x="50" y="90"/>
                </a:lnTo>
                <a:lnTo>
                  <a:pt x="48" y="67"/>
                </a:lnTo>
                <a:lnTo>
                  <a:pt x="51" y="48"/>
                </a:lnTo>
                <a:lnTo>
                  <a:pt x="59" y="32"/>
                </a:lnTo>
                <a:lnTo>
                  <a:pt x="70" y="23"/>
                </a:lnTo>
                <a:lnTo>
                  <a:pt x="84" y="18"/>
                </a:lnTo>
                <a:lnTo>
                  <a:pt x="100" y="19"/>
                </a:lnTo>
                <a:lnTo>
                  <a:pt x="119" y="26"/>
                </a:lnTo>
                <a:lnTo>
                  <a:pt x="138" y="39"/>
                </a:lnTo>
                <a:lnTo>
                  <a:pt x="139" y="40"/>
                </a:lnTo>
                <a:lnTo>
                  <a:pt x="142" y="39"/>
                </a:lnTo>
                <a:lnTo>
                  <a:pt x="156" y="28"/>
                </a:lnTo>
                <a:lnTo>
                  <a:pt x="171" y="22"/>
                </a:lnTo>
                <a:lnTo>
                  <a:pt x="172" y="21"/>
                </a:lnTo>
                <a:lnTo>
                  <a:pt x="172" y="19"/>
                </a:lnTo>
                <a:lnTo>
                  <a:pt x="177" y="9"/>
                </a:lnTo>
                <a:lnTo>
                  <a:pt x="186" y="3"/>
                </a:lnTo>
                <a:lnTo>
                  <a:pt x="197" y="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345"/>
          <p:cNvSpPr>
            <a:spLocks noEditPoints="1"/>
          </p:cNvSpPr>
          <p:nvPr userDrawn="1"/>
        </p:nvSpPr>
        <p:spPr bwMode="auto">
          <a:xfrm rot="19951744">
            <a:off x="485337" y="1535222"/>
            <a:ext cx="2166226" cy="3066048"/>
          </a:xfrm>
          <a:custGeom>
            <a:avLst/>
            <a:gdLst>
              <a:gd name="T0" fmla="*/ 190 w 195"/>
              <a:gd name="T1" fmla="*/ 163 h 276"/>
              <a:gd name="T2" fmla="*/ 195 w 195"/>
              <a:gd name="T3" fmla="*/ 174 h 276"/>
              <a:gd name="T4" fmla="*/ 192 w 195"/>
              <a:gd name="T5" fmla="*/ 180 h 276"/>
              <a:gd name="T6" fmla="*/ 105 w 195"/>
              <a:gd name="T7" fmla="*/ 212 h 276"/>
              <a:gd name="T8" fmla="*/ 98 w 195"/>
              <a:gd name="T9" fmla="*/ 202 h 276"/>
              <a:gd name="T10" fmla="*/ 101 w 195"/>
              <a:gd name="T11" fmla="*/ 195 h 276"/>
              <a:gd name="T12" fmla="*/ 187 w 195"/>
              <a:gd name="T13" fmla="*/ 160 h 276"/>
              <a:gd name="T14" fmla="*/ 20 w 195"/>
              <a:gd name="T15" fmla="*/ 147 h 276"/>
              <a:gd name="T16" fmla="*/ 15 w 195"/>
              <a:gd name="T17" fmla="*/ 157 h 276"/>
              <a:gd name="T18" fmla="*/ 20 w 195"/>
              <a:gd name="T19" fmla="*/ 168 h 276"/>
              <a:gd name="T20" fmla="*/ 32 w 195"/>
              <a:gd name="T21" fmla="*/ 169 h 276"/>
              <a:gd name="T22" fmla="*/ 40 w 195"/>
              <a:gd name="T23" fmla="*/ 161 h 276"/>
              <a:gd name="T24" fmla="*/ 37 w 195"/>
              <a:gd name="T25" fmla="*/ 150 h 276"/>
              <a:gd name="T26" fmla="*/ 27 w 195"/>
              <a:gd name="T27" fmla="*/ 145 h 276"/>
              <a:gd name="T28" fmla="*/ 102 w 195"/>
              <a:gd name="T29" fmla="*/ 2 h 276"/>
              <a:gd name="T30" fmla="*/ 105 w 195"/>
              <a:gd name="T31" fmla="*/ 12 h 276"/>
              <a:gd name="T32" fmla="*/ 100 w 195"/>
              <a:gd name="T33" fmla="*/ 14 h 276"/>
              <a:gd name="T34" fmla="*/ 151 w 195"/>
              <a:gd name="T35" fmla="*/ 146 h 276"/>
              <a:gd name="T36" fmla="*/ 148 w 195"/>
              <a:gd name="T37" fmla="*/ 149 h 276"/>
              <a:gd name="T38" fmla="*/ 147 w 195"/>
              <a:gd name="T39" fmla="*/ 151 h 276"/>
              <a:gd name="T40" fmla="*/ 148 w 195"/>
              <a:gd name="T41" fmla="*/ 160 h 276"/>
              <a:gd name="T42" fmla="*/ 144 w 195"/>
              <a:gd name="T43" fmla="*/ 166 h 276"/>
              <a:gd name="T44" fmla="*/ 129 w 195"/>
              <a:gd name="T45" fmla="*/ 169 h 276"/>
              <a:gd name="T46" fmla="*/ 124 w 195"/>
              <a:gd name="T47" fmla="*/ 161 h 276"/>
              <a:gd name="T48" fmla="*/ 120 w 195"/>
              <a:gd name="T49" fmla="*/ 160 h 276"/>
              <a:gd name="T50" fmla="*/ 118 w 195"/>
              <a:gd name="T51" fmla="*/ 160 h 276"/>
              <a:gd name="T52" fmla="*/ 91 w 195"/>
              <a:gd name="T53" fmla="*/ 97 h 276"/>
              <a:gd name="T54" fmla="*/ 84 w 195"/>
              <a:gd name="T55" fmla="*/ 97 h 276"/>
              <a:gd name="T56" fmla="*/ 52 w 195"/>
              <a:gd name="T57" fmla="*/ 136 h 276"/>
              <a:gd name="T58" fmla="*/ 55 w 195"/>
              <a:gd name="T59" fmla="*/ 151 h 276"/>
              <a:gd name="T60" fmla="*/ 52 w 195"/>
              <a:gd name="T61" fmla="*/ 170 h 276"/>
              <a:gd name="T62" fmla="*/ 46 w 195"/>
              <a:gd name="T63" fmla="*/ 180 h 276"/>
              <a:gd name="T64" fmla="*/ 59 w 195"/>
              <a:gd name="T65" fmla="*/ 216 h 276"/>
              <a:gd name="T66" fmla="*/ 87 w 195"/>
              <a:gd name="T67" fmla="*/ 243 h 276"/>
              <a:gd name="T68" fmla="*/ 185 w 195"/>
              <a:gd name="T69" fmla="*/ 244 h 276"/>
              <a:gd name="T70" fmla="*/ 193 w 195"/>
              <a:gd name="T71" fmla="*/ 256 h 276"/>
              <a:gd name="T72" fmla="*/ 189 w 195"/>
              <a:gd name="T73" fmla="*/ 274 h 276"/>
              <a:gd name="T74" fmla="*/ 22 w 195"/>
              <a:gd name="T75" fmla="*/ 276 h 276"/>
              <a:gd name="T76" fmla="*/ 12 w 195"/>
              <a:gd name="T77" fmla="*/ 270 h 276"/>
              <a:gd name="T78" fmla="*/ 12 w 195"/>
              <a:gd name="T79" fmla="*/ 251 h 276"/>
              <a:gd name="T80" fmla="*/ 22 w 195"/>
              <a:gd name="T81" fmla="*/ 244 h 276"/>
              <a:gd name="T82" fmla="*/ 29 w 195"/>
              <a:gd name="T83" fmla="*/ 241 h 276"/>
              <a:gd name="T84" fmla="*/ 17 w 195"/>
              <a:gd name="T85" fmla="*/ 210 h 276"/>
              <a:gd name="T86" fmla="*/ 8 w 195"/>
              <a:gd name="T87" fmla="*/ 177 h 276"/>
              <a:gd name="T88" fmla="*/ 0 w 195"/>
              <a:gd name="T89" fmla="*/ 157 h 276"/>
              <a:gd name="T90" fmla="*/ 15 w 195"/>
              <a:gd name="T91" fmla="*/ 131 h 276"/>
              <a:gd name="T92" fmla="*/ 38 w 195"/>
              <a:gd name="T93" fmla="*/ 91 h 276"/>
              <a:gd name="T94" fmla="*/ 75 w 195"/>
              <a:gd name="T95" fmla="*/ 62 h 276"/>
              <a:gd name="T96" fmla="*/ 65 w 195"/>
              <a:gd name="T97" fmla="*/ 31 h 276"/>
              <a:gd name="T98" fmla="*/ 61 w 195"/>
              <a:gd name="T99" fmla="*/ 30 h 276"/>
              <a:gd name="T100" fmla="*/ 56 w 195"/>
              <a:gd name="T101" fmla="*/ 31 h 276"/>
              <a:gd name="T102" fmla="*/ 52 w 195"/>
              <a:gd name="T103" fmla="*/ 20 h 276"/>
              <a:gd name="T104" fmla="*/ 59 w 195"/>
              <a:gd name="T105" fmla="*/ 16 h 276"/>
              <a:gd name="T106" fmla="*/ 101 w 195"/>
              <a:gd name="T107" fmla="*/ 0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5" h="276">
                <a:moveTo>
                  <a:pt x="187" y="160"/>
                </a:moveTo>
                <a:lnTo>
                  <a:pt x="189" y="161"/>
                </a:lnTo>
                <a:lnTo>
                  <a:pt x="190" y="163"/>
                </a:lnTo>
                <a:lnTo>
                  <a:pt x="193" y="165"/>
                </a:lnTo>
                <a:lnTo>
                  <a:pt x="195" y="172"/>
                </a:lnTo>
                <a:lnTo>
                  <a:pt x="195" y="174"/>
                </a:lnTo>
                <a:lnTo>
                  <a:pt x="195" y="177"/>
                </a:lnTo>
                <a:lnTo>
                  <a:pt x="193" y="178"/>
                </a:lnTo>
                <a:lnTo>
                  <a:pt x="192" y="180"/>
                </a:lnTo>
                <a:lnTo>
                  <a:pt x="110" y="212"/>
                </a:lnTo>
                <a:lnTo>
                  <a:pt x="107" y="212"/>
                </a:lnTo>
                <a:lnTo>
                  <a:pt x="105" y="212"/>
                </a:lnTo>
                <a:lnTo>
                  <a:pt x="103" y="211"/>
                </a:lnTo>
                <a:lnTo>
                  <a:pt x="101" y="209"/>
                </a:lnTo>
                <a:lnTo>
                  <a:pt x="98" y="202"/>
                </a:lnTo>
                <a:lnTo>
                  <a:pt x="98" y="200"/>
                </a:lnTo>
                <a:lnTo>
                  <a:pt x="98" y="197"/>
                </a:lnTo>
                <a:lnTo>
                  <a:pt x="101" y="195"/>
                </a:lnTo>
                <a:lnTo>
                  <a:pt x="102" y="193"/>
                </a:lnTo>
                <a:lnTo>
                  <a:pt x="184" y="161"/>
                </a:lnTo>
                <a:lnTo>
                  <a:pt x="187" y="160"/>
                </a:lnTo>
                <a:close/>
                <a:moveTo>
                  <a:pt x="27" y="145"/>
                </a:moveTo>
                <a:lnTo>
                  <a:pt x="23" y="145"/>
                </a:lnTo>
                <a:lnTo>
                  <a:pt x="20" y="147"/>
                </a:lnTo>
                <a:lnTo>
                  <a:pt x="17" y="150"/>
                </a:lnTo>
                <a:lnTo>
                  <a:pt x="15" y="154"/>
                </a:lnTo>
                <a:lnTo>
                  <a:pt x="15" y="157"/>
                </a:lnTo>
                <a:lnTo>
                  <a:pt x="15" y="161"/>
                </a:lnTo>
                <a:lnTo>
                  <a:pt x="17" y="165"/>
                </a:lnTo>
                <a:lnTo>
                  <a:pt x="20" y="168"/>
                </a:lnTo>
                <a:lnTo>
                  <a:pt x="23" y="169"/>
                </a:lnTo>
                <a:lnTo>
                  <a:pt x="27" y="170"/>
                </a:lnTo>
                <a:lnTo>
                  <a:pt x="32" y="169"/>
                </a:lnTo>
                <a:lnTo>
                  <a:pt x="35" y="168"/>
                </a:lnTo>
                <a:lnTo>
                  <a:pt x="37" y="165"/>
                </a:lnTo>
                <a:lnTo>
                  <a:pt x="40" y="161"/>
                </a:lnTo>
                <a:lnTo>
                  <a:pt x="40" y="157"/>
                </a:lnTo>
                <a:lnTo>
                  <a:pt x="40" y="154"/>
                </a:lnTo>
                <a:lnTo>
                  <a:pt x="37" y="150"/>
                </a:lnTo>
                <a:lnTo>
                  <a:pt x="35" y="147"/>
                </a:lnTo>
                <a:lnTo>
                  <a:pt x="32" y="145"/>
                </a:lnTo>
                <a:lnTo>
                  <a:pt x="27" y="145"/>
                </a:lnTo>
                <a:close/>
                <a:moveTo>
                  <a:pt x="101" y="0"/>
                </a:moveTo>
                <a:lnTo>
                  <a:pt x="102" y="0"/>
                </a:lnTo>
                <a:lnTo>
                  <a:pt x="102" y="2"/>
                </a:lnTo>
                <a:lnTo>
                  <a:pt x="106" y="9"/>
                </a:lnTo>
                <a:lnTo>
                  <a:pt x="106" y="11"/>
                </a:lnTo>
                <a:lnTo>
                  <a:pt x="105" y="12"/>
                </a:lnTo>
                <a:lnTo>
                  <a:pt x="103" y="13"/>
                </a:lnTo>
                <a:lnTo>
                  <a:pt x="101" y="14"/>
                </a:lnTo>
                <a:lnTo>
                  <a:pt x="100" y="14"/>
                </a:lnTo>
                <a:lnTo>
                  <a:pt x="100" y="16"/>
                </a:lnTo>
                <a:lnTo>
                  <a:pt x="100" y="18"/>
                </a:lnTo>
                <a:lnTo>
                  <a:pt x="151" y="146"/>
                </a:lnTo>
                <a:lnTo>
                  <a:pt x="151" y="147"/>
                </a:lnTo>
                <a:lnTo>
                  <a:pt x="149" y="149"/>
                </a:lnTo>
                <a:lnTo>
                  <a:pt x="148" y="149"/>
                </a:lnTo>
                <a:lnTo>
                  <a:pt x="148" y="150"/>
                </a:lnTo>
                <a:lnTo>
                  <a:pt x="147" y="150"/>
                </a:lnTo>
                <a:lnTo>
                  <a:pt x="147" y="151"/>
                </a:lnTo>
                <a:lnTo>
                  <a:pt x="147" y="152"/>
                </a:lnTo>
                <a:lnTo>
                  <a:pt x="148" y="157"/>
                </a:lnTo>
                <a:lnTo>
                  <a:pt x="148" y="160"/>
                </a:lnTo>
                <a:lnTo>
                  <a:pt x="148" y="163"/>
                </a:lnTo>
                <a:lnTo>
                  <a:pt x="147" y="164"/>
                </a:lnTo>
                <a:lnTo>
                  <a:pt x="144" y="166"/>
                </a:lnTo>
                <a:lnTo>
                  <a:pt x="134" y="169"/>
                </a:lnTo>
                <a:lnTo>
                  <a:pt x="132" y="170"/>
                </a:lnTo>
                <a:lnTo>
                  <a:pt x="129" y="169"/>
                </a:lnTo>
                <a:lnTo>
                  <a:pt x="128" y="168"/>
                </a:lnTo>
                <a:lnTo>
                  <a:pt x="125" y="165"/>
                </a:lnTo>
                <a:lnTo>
                  <a:pt x="124" y="161"/>
                </a:lnTo>
                <a:lnTo>
                  <a:pt x="124" y="161"/>
                </a:lnTo>
                <a:lnTo>
                  <a:pt x="123" y="160"/>
                </a:lnTo>
                <a:lnTo>
                  <a:pt x="120" y="160"/>
                </a:lnTo>
                <a:lnTo>
                  <a:pt x="120" y="160"/>
                </a:lnTo>
                <a:lnTo>
                  <a:pt x="119" y="161"/>
                </a:lnTo>
                <a:lnTo>
                  <a:pt x="118" y="160"/>
                </a:lnTo>
                <a:lnTo>
                  <a:pt x="116" y="159"/>
                </a:lnTo>
                <a:lnTo>
                  <a:pt x="93" y="100"/>
                </a:lnTo>
                <a:lnTo>
                  <a:pt x="91" y="97"/>
                </a:lnTo>
                <a:lnTo>
                  <a:pt x="89" y="96"/>
                </a:lnTo>
                <a:lnTo>
                  <a:pt x="87" y="96"/>
                </a:lnTo>
                <a:lnTo>
                  <a:pt x="84" y="97"/>
                </a:lnTo>
                <a:lnTo>
                  <a:pt x="70" y="108"/>
                </a:lnTo>
                <a:lnTo>
                  <a:pt x="60" y="120"/>
                </a:lnTo>
                <a:lnTo>
                  <a:pt x="52" y="136"/>
                </a:lnTo>
                <a:lnTo>
                  <a:pt x="51" y="140"/>
                </a:lnTo>
                <a:lnTo>
                  <a:pt x="52" y="145"/>
                </a:lnTo>
                <a:lnTo>
                  <a:pt x="55" y="151"/>
                </a:lnTo>
                <a:lnTo>
                  <a:pt x="55" y="157"/>
                </a:lnTo>
                <a:lnTo>
                  <a:pt x="55" y="164"/>
                </a:lnTo>
                <a:lnTo>
                  <a:pt x="52" y="170"/>
                </a:lnTo>
                <a:lnTo>
                  <a:pt x="49" y="175"/>
                </a:lnTo>
                <a:lnTo>
                  <a:pt x="47" y="178"/>
                </a:lnTo>
                <a:lnTo>
                  <a:pt x="46" y="180"/>
                </a:lnTo>
                <a:lnTo>
                  <a:pt x="46" y="184"/>
                </a:lnTo>
                <a:lnTo>
                  <a:pt x="51" y="201"/>
                </a:lnTo>
                <a:lnTo>
                  <a:pt x="59" y="216"/>
                </a:lnTo>
                <a:lnTo>
                  <a:pt x="69" y="230"/>
                </a:lnTo>
                <a:lnTo>
                  <a:pt x="83" y="242"/>
                </a:lnTo>
                <a:lnTo>
                  <a:pt x="87" y="243"/>
                </a:lnTo>
                <a:lnTo>
                  <a:pt x="89" y="244"/>
                </a:lnTo>
                <a:lnTo>
                  <a:pt x="181" y="244"/>
                </a:lnTo>
                <a:lnTo>
                  <a:pt x="185" y="244"/>
                </a:lnTo>
                <a:lnTo>
                  <a:pt x="189" y="247"/>
                </a:lnTo>
                <a:lnTo>
                  <a:pt x="192" y="251"/>
                </a:lnTo>
                <a:lnTo>
                  <a:pt x="193" y="256"/>
                </a:lnTo>
                <a:lnTo>
                  <a:pt x="193" y="265"/>
                </a:lnTo>
                <a:lnTo>
                  <a:pt x="192" y="270"/>
                </a:lnTo>
                <a:lnTo>
                  <a:pt x="189" y="274"/>
                </a:lnTo>
                <a:lnTo>
                  <a:pt x="185" y="276"/>
                </a:lnTo>
                <a:lnTo>
                  <a:pt x="181" y="276"/>
                </a:lnTo>
                <a:lnTo>
                  <a:pt x="22" y="276"/>
                </a:lnTo>
                <a:lnTo>
                  <a:pt x="18" y="276"/>
                </a:lnTo>
                <a:lnTo>
                  <a:pt x="14" y="274"/>
                </a:lnTo>
                <a:lnTo>
                  <a:pt x="12" y="270"/>
                </a:lnTo>
                <a:lnTo>
                  <a:pt x="10" y="265"/>
                </a:lnTo>
                <a:lnTo>
                  <a:pt x="10" y="256"/>
                </a:lnTo>
                <a:lnTo>
                  <a:pt x="12" y="251"/>
                </a:lnTo>
                <a:lnTo>
                  <a:pt x="14" y="247"/>
                </a:lnTo>
                <a:lnTo>
                  <a:pt x="18" y="244"/>
                </a:lnTo>
                <a:lnTo>
                  <a:pt x="22" y="244"/>
                </a:lnTo>
                <a:lnTo>
                  <a:pt x="24" y="244"/>
                </a:lnTo>
                <a:lnTo>
                  <a:pt x="27" y="243"/>
                </a:lnTo>
                <a:lnTo>
                  <a:pt x="29" y="241"/>
                </a:lnTo>
                <a:lnTo>
                  <a:pt x="29" y="238"/>
                </a:lnTo>
                <a:lnTo>
                  <a:pt x="28" y="235"/>
                </a:lnTo>
                <a:lnTo>
                  <a:pt x="17" y="210"/>
                </a:lnTo>
                <a:lnTo>
                  <a:pt x="10" y="183"/>
                </a:lnTo>
                <a:lnTo>
                  <a:pt x="9" y="179"/>
                </a:lnTo>
                <a:lnTo>
                  <a:pt x="8" y="177"/>
                </a:lnTo>
                <a:lnTo>
                  <a:pt x="4" y="170"/>
                </a:lnTo>
                <a:lnTo>
                  <a:pt x="0" y="164"/>
                </a:lnTo>
                <a:lnTo>
                  <a:pt x="0" y="157"/>
                </a:lnTo>
                <a:lnTo>
                  <a:pt x="3" y="143"/>
                </a:lnTo>
                <a:lnTo>
                  <a:pt x="13" y="133"/>
                </a:lnTo>
                <a:lnTo>
                  <a:pt x="15" y="131"/>
                </a:lnTo>
                <a:lnTo>
                  <a:pt x="17" y="128"/>
                </a:lnTo>
                <a:lnTo>
                  <a:pt x="27" y="109"/>
                </a:lnTo>
                <a:lnTo>
                  <a:pt x="38" y="91"/>
                </a:lnTo>
                <a:lnTo>
                  <a:pt x="54" y="76"/>
                </a:lnTo>
                <a:lnTo>
                  <a:pt x="73" y="63"/>
                </a:lnTo>
                <a:lnTo>
                  <a:pt x="75" y="62"/>
                </a:lnTo>
                <a:lnTo>
                  <a:pt x="75" y="59"/>
                </a:lnTo>
                <a:lnTo>
                  <a:pt x="75" y="57"/>
                </a:lnTo>
                <a:lnTo>
                  <a:pt x="65" y="31"/>
                </a:lnTo>
                <a:lnTo>
                  <a:pt x="65" y="30"/>
                </a:lnTo>
                <a:lnTo>
                  <a:pt x="64" y="30"/>
                </a:lnTo>
                <a:lnTo>
                  <a:pt x="61" y="30"/>
                </a:lnTo>
                <a:lnTo>
                  <a:pt x="59" y="31"/>
                </a:lnTo>
                <a:lnTo>
                  <a:pt x="58" y="31"/>
                </a:lnTo>
                <a:lnTo>
                  <a:pt x="56" y="31"/>
                </a:lnTo>
                <a:lnTo>
                  <a:pt x="55" y="30"/>
                </a:lnTo>
                <a:lnTo>
                  <a:pt x="52" y="22"/>
                </a:lnTo>
                <a:lnTo>
                  <a:pt x="52" y="20"/>
                </a:lnTo>
                <a:lnTo>
                  <a:pt x="52" y="18"/>
                </a:lnTo>
                <a:lnTo>
                  <a:pt x="54" y="18"/>
                </a:lnTo>
                <a:lnTo>
                  <a:pt x="59" y="16"/>
                </a:lnTo>
                <a:lnTo>
                  <a:pt x="93" y="2"/>
                </a:lnTo>
                <a:lnTo>
                  <a:pt x="98" y="0"/>
                </a:lnTo>
                <a:lnTo>
                  <a:pt x="101" y="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387"/>
          <p:cNvSpPr>
            <a:spLocks noEditPoints="1"/>
          </p:cNvSpPr>
          <p:nvPr userDrawn="1"/>
        </p:nvSpPr>
        <p:spPr bwMode="auto">
          <a:xfrm rot="1888595">
            <a:off x="2442159" y="392103"/>
            <a:ext cx="1572202" cy="2081915"/>
          </a:xfrm>
          <a:custGeom>
            <a:avLst/>
            <a:gdLst>
              <a:gd name="T0" fmla="*/ 68 w 219"/>
              <a:gd name="T1" fmla="*/ 188 h 290"/>
              <a:gd name="T2" fmla="*/ 108 w 219"/>
              <a:gd name="T3" fmla="*/ 177 h 290"/>
              <a:gd name="T4" fmla="*/ 114 w 219"/>
              <a:gd name="T5" fmla="*/ 174 h 290"/>
              <a:gd name="T6" fmla="*/ 168 w 219"/>
              <a:gd name="T7" fmla="*/ 174 h 290"/>
              <a:gd name="T8" fmla="*/ 52 w 219"/>
              <a:gd name="T9" fmla="*/ 172 h 290"/>
              <a:gd name="T10" fmla="*/ 100 w 219"/>
              <a:gd name="T11" fmla="*/ 170 h 290"/>
              <a:gd name="T12" fmla="*/ 52 w 219"/>
              <a:gd name="T13" fmla="*/ 117 h 290"/>
              <a:gd name="T14" fmla="*/ 44 w 219"/>
              <a:gd name="T15" fmla="*/ 168 h 290"/>
              <a:gd name="T16" fmla="*/ 53 w 219"/>
              <a:gd name="T17" fmla="*/ 118 h 290"/>
              <a:gd name="T18" fmla="*/ 89 w 219"/>
              <a:gd name="T19" fmla="*/ 138 h 290"/>
              <a:gd name="T20" fmla="*/ 137 w 219"/>
              <a:gd name="T21" fmla="*/ 145 h 290"/>
              <a:gd name="T22" fmla="*/ 150 w 219"/>
              <a:gd name="T23" fmla="*/ 141 h 290"/>
              <a:gd name="T24" fmla="*/ 175 w 219"/>
              <a:gd name="T25" fmla="*/ 169 h 290"/>
              <a:gd name="T26" fmla="*/ 172 w 219"/>
              <a:gd name="T27" fmla="*/ 114 h 290"/>
              <a:gd name="T28" fmla="*/ 31 w 219"/>
              <a:gd name="T29" fmla="*/ 152 h 290"/>
              <a:gd name="T30" fmla="*/ 43 w 219"/>
              <a:gd name="T31" fmla="*/ 112 h 290"/>
              <a:gd name="T32" fmla="*/ 115 w 219"/>
              <a:gd name="T33" fmla="*/ 109 h 290"/>
              <a:gd name="T34" fmla="*/ 164 w 219"/>
              <a:gd name="T35" fmla="*/ 112 h 290"/>
              <a:gd name="T36" fmla="*/ 73 w 219"/>
              <a:gd name="T37" fmla="*/ 83 h 290"/>
              <a:gd name="T38" fmla="*/ 83 w 219"/>
              <a:gd name="T39" fmla="*/ 131 h 290"/>
              <a:gd name="T40" fmla="*/ 77 w 219"/>
              <a:gd name="T41" fmla="*/ 82 h 290"/>
              <a:gd name="T42" fmla="*/ 175 w 219"/>
              <a:gd name="T43" fmla="*/ 108 h 290"/>
              <a:gd name="T44" fmla="*/ 196 w 219"/>
              <a:gd name="T45" fmla="*/ 90 h 290"/>
              <a:gd name="T46" fmla="*/ 82 w 219"/>
              <a:gd name="T47" fmla="*/ 77 h 290"/>
              <a:gd name="T48" fmla="*/ 129 w 219"/>
              <a:gd name="T49" fmla="*/ 85 h 290"/>
              <a:gd name="T50" fmla="*/ 174 w 219"/>
              <a:gd name="T51" fmla="*/ 51 h 290"/>
              <a:gd name="T52" fmla="*/ 156 w 219"/>
              <a:gd name="T53" fmla="*/ 96 h 290"/>
              <a:gd name="T54" fmla="*/ 178 w 219"/>
              <a:gd name="T55" fmla="*/ 77 h 290"/>
              <a:gd name="T56" fmla="*/ 43 w 219"/>
              <a:gd name="T57" fmla="*/ 51 h 290"/>
              <a:gd name="T58" fmla="*/ 49 w 219"/>
              <a:gd name="T59" fmla="*/ 104 h 290"/>
              <a:gd name="T60" fmla="*/ 184 w 219"/>
              <a:gd name="T61" fmla="*/ 41 h 290"/>
              <a:gd name="T62" fmla="*/ 202 w 219"/>
              <a:gd name="T63" fmla="*/ 89 h 290"/>
              <a:gd name="T64" fmla="*/ 112 w 219"/>
              <a:gd name="T65" fmla="*/ 205 h 290"/>
              <a:gd name="T66" fmla="*/ 41 w 219"/>
              <a:gd name="T67" fmla="*/ 183 h 290"/>
              <a:gd name="T68" fmla="*/ 137 w 219"/>
              <a:gd name="T69" fmla="*/ 209 h 290"/>
              <a:gd name="T70" fmla="*/ 201 w 219"/>
              <a:gd name="T71" fmla="*/ 64 h 290"/>
              <a:gd name="T72" fmla="*/ 118 w 219"/>
              <a:gd name="T73" fmla="*/ 49 h 290"/>
              <a:gd name="T74" fmla="*/ 138 w 219"/>
              <a:gd name="T75" fmla="*/ 76 h 290"/>
              <a:gd name="T76" fmla="*/ 92 w 219"/>
              <a:gd name="T77" fmla="*/ 23 h 290"/>
              <a:gd name="T78" fmla="*/ 75 w 219"/>
              <a:gd name="T79" fmla="*/ 71 h 290"/>
              <a:gd name="T80" fmla="*/ 95 w 219"/>
              <a:gd name="T81" fmla="*/ 23 h 290"/>
              <a:gd name="T82" fmla="*/ 110 w 219"/>
              <a:gd name="T83" fmla="*/ 43 h 290"/>
              <a:gd name="T84" fmla="*/ 151 w 219"/>
              <a:gd name="T85" fmla="*/ 32 h 290"/>
              <a:gd name="T86" fmla="*/ 219 w 219"/>
              <a:gd name="T87" fmla="*/ 12 h 290"/>
              <a:gd name="T88" fmla="*/ 195 w 219"/>
              <a:gd name="T89" fmla="*/ 30 h 290"/>
              <a:gd name="T90" fmla="*/ 219 w 219"/>
              <a:gd name="T91" fmla="*/ 101 h 290"/>
              <a:gd name="T92" fmla="*/ 118 w 219"/>
              <a:gd name="T93" fmla="*/ 219 h 290"/>
              <a:gd name="T94" fmla="*/ 126 w 219"/>
              <a:gd name="T95" fmla="*/ 243 h 290"/>
              <a:gd name="T96" fmla="*/ 118 w 219"/>
              <a:gd name="T97" fmla="*/ 266 h 290"/>
              <a:gd name="T98" fmla="*/ 183 w 219"/>
              <a:gd name="T99" fmla="*/ 290 h 290"/>
              <a:gd name="T100" fmla="*/ 77 w 219"/>
              <a:gd name="T101" fmla="*/ 269 h 290"/>
              <a:gd name="T102" fmla="*/ 95 w 219"/>
              <a:gd name="T103" fmla="*/ 251 h 290"/>
              <a:gd name="T104" fmla="*/ 103 w 219"/>
              <a:gd name="T105" fmla="*/ 220 h 290"/>
              <a:gd name="T106" fmla="*/ 30 w 219"/>
              <a:gd name="T107" fmla="*/ 193 h 290"/>
              <a:gd name="T108" fmla="*/ 20 w 219"/>
              <a:gd name="T109" fmla="*/ 219 h 290"/>
              <a:gd name="T110" fmla="*/ 13 w 219"/>
              <a:gd name="T111" fmla="*/ 188 h 290"/>
              <a:gd name="T112" fmla="*/ 37 w 219"/>
              <a:gd name="T113" fmla="*/ 173 h 290"/>
              <a:gd name="T114" fmla="*/ 62 w 219"/>
              <a:gd name="T115" fmla="*/ 27 h 290"/>
              <a:gd name="T116" fmla="*/ 177 w 219"/>
              <a:gd name="T117" fmla="*/ 39 h 290"/>
              <a:gd name="T118" fmla="*/ 192 w 219"/>
              <a:gd name="T119" fmla="*/ 6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9" h="290">
                <a:moveTo>
                  <a:pt x="106" y="175"/>
                </a:moveTo>
                <a:lnTo>
                  <a:pt x="104" y="175"/>
                </a:lnTo>
                <a:lnTo>
                  <a:pt x="87" y="183"/>
                </a:lnTo>
                <a:lnTo>
                  <a:pt x="68" y="187"/>
                </a:lnTo>
                <a:lnTo>
                  <a:pt x="68" y="187"/>
                </a:lnTo>
                <a:lnTo>
                  <a:pt x="67" y="188"/>
                </a:lnTo>
                <a:lnTo>
                  <a:pt x="68" y="188"/>
                </a:lnTo>
                <a:lnTo>
                  <a:pt x="90" y="196"/>
                </a:lnTo>
                <a:lnTo>
                  <a:pt x="113" y="198"/>
                </a:lnTo>
                <a:lnTo>
                  <a:pt x="114" y="198"/>
                </a:lnTo>
                <a:lnTo>
                  <a:pt x="115" y="196"/>
                </a:lnTo>
                <a:lnTo>
                  <a:pt x="115" y="195"/>
                </a:lnTo>
                <a:lnTo>
                  <a:pt x="113" y="186"/>
                </a:lnTo>
                <a:lnTo>
                  <a:pt x="108" y="177"/>
                </a:lnTo>
                <a:lnTo>
                  <a:pt x="108" y="177"/>
                </a:lnTo>
                <a:lnTo>
                  <a:pt x="106" y="175"/>
                </a:lnTo>
                <a:close/>
                <a:moveTo>
                  <a:pt x="142" y="150"/>
                </a:moveTo>
                <a:lnTo>
                  <a:pt x="141" y="150"/>
                </a:lnTo>
                <a:lnTo>
                  <a:pt x="115" y="170"/>
                </a:lnTo>
                <a:lnTo>
                  <a:pt x="114" y="172"/>
                </a:lnTo>
                <a:lnTo>
                  <a:pt x="114" y="174"/>
                </a:lnTo>
                <a:lnTo>
                  <a:pt x="123" y="195"/>
                </a:lnTo>
                <a:lnTo>
                  <a:pt x="124" y="197"/>
                </a:lnTo>
                <a:lnTo>
                  <a:pt x="126" y="197"/>
                </a:lnTo>
                <a:lnTo>
                  <a:pt x="147" y="189"/>
                </a:lnTo>
                <a:lnTo>
                  <a:pt x="168" y="177"/>
                </a:lnTo>
                <a:lnTo>
                  <a:pt x="168" y="175"/>
                </a:lnTo>
                <a:lnTo>
                  <a:pt x="168" y="174"/>
                </a:lnTo>
                <a:lnTo>
                  <a:pt x="168" y="173"/>
                </a:lnTo>
                <a:lnTo>
                  <a:pt x="145" y="150"/>
                </a:lnTo>
                <a:lnTo>
                  <a:pt x="143" y="150"/>
                </a:lnTo>
                <a:lnTo>
                  <a:pt x="142" y="150"/>
                </a:lnTo>
                <a:close/>
                <a:moveTo>
                  <a:pt x="81" y="143"/>
                </a:moveTo>
                <a:lnTo>
                  <a:pt x="80" y="143"/>
                </a:lnTo>
                <a:lnTo>
                  <a:pt x="52" y="172"/>
                </a:lnTo>
                <a:lnTo>
                  <a:pt x="52" y="174"/>
                </a:lnTo>
                <a:lnTo>
                  <a:pt x="52" y="175"/>
                </a:lnTo>
                <a:lnTo>
                  <a:pt x="53" y="177"/>
                </a:lnTo>
                <a:lnTo>
                  <a:pt x="64" y="179"/>
                </a:lnTo>
                <a:lnTo>
                  <a:pt x="77" y="179"/>
                </a:lnTo>
                <a:lnTo>
                  <a:pt x="90" y="175"/>
                </a:lnTo>
                <a:lnTo>
                  <a:pt x="100" y="170"/>
                </a:lnTo>
                <a:lnTo>
                  <a:pt x="101" y="169"/>
                </a:lnTo>
                <a:lnTo>
                  <a:pt x="103" y="168"/>
                </a:lnTo>
                <a:lnTo>
                  <a:pt x="101" y="166"/>
                </a:lnTo>
                <a:lnTo>
                  <a:pt x="85" y="143"/>
                </a:lnTo>
                <a:lnTo>
                  <a:pt x="83" y="143"/>
                </a:lnTo>
                <a:lnTo>
                  <a:pt x="81" y="143"/>
                </a:lnTo>
                <a:close/>
                <a:moveTo>
                  <a:pt x="52" y="117"/>
                </a:moveTo>
                <a:lnTo>
                  <a:pt x="50" y="118"/>
                </a:lnTo>
                <a:lnTo>
                  <a:pt x="49" y="119"/>
                </a:lnTo>
                <a:lnTo>
                  <a:pt x="44" y="129"/>
                </a:lnTo>
                <a:lnTo>
                  <a:pt x="40" y="142"/>
                </a:lnTo>
                <a:lnTo>
                  <a:pt x="40" y="155"/>
                </a:lnTo>
                <a:lnTo>
                  <a:pt x="43" y="166"/>
                </a:lnTo>
                <a:lnTo>
                  <a:pt x="44" y="168"/>
                </a:lnTo>
                <a:lnTo>
                  <a:pt x="45" y="168"/>
                </a:lnTo>
                <a:lnTo>
                  <a:pt x="48" y="168"/>
                </a:lnTo>
                <a:lnTo>
                  <a:pt x="76" y="140"/>
                </a:lnTo>
                <a:lnTo>
                  <a:pt x="76" y="138"/>
                </a:lnTo>
                <a:lnTo>
                  <a:pt x="76" y="136"/>
                </a:lnTo>
                <a:lnTo>
                  <a:pt x="76" y="135"/>
                </a:lnTo>
                <a:lnTo>
                  <a:pt x="53" y="118"/>
                </a:lnTo>
                <a:lnTo>
                  <a:pt x="52" y="117"/>
                </a:lnTo>
                <a:close/>
                <a:moveTo>
                  <a:pt x="110" y="115"/>
                </a:moveTo>
                <a:lnTo>
                  <a:pt x="109" y="115"/>
                </a:lnTo>
                <a:lnTo>
                  <a:pt x="108" y="117"/>
                </a:lnTo>
                <a:lnTo>
                  <a:pt x="89" y="135"/>
                </a:lnTo>
                <a:lnTo>
                  <a:pt x="89" y="136"/>
                </a:lnTo>
                <a:lnTo>
                  <a:pt x="89" y="138"/>
                </a:lnTo>
                <a:lnTo>
                  <a:pt x="89" y="140"/>
                </a:lnTo>
                <a:lnTo>
                  <a:pt x="108" y="164"/>
                </a:lnTo>
                <a:lnTo>
                  <a:pt x="109" y="164"/>
                </a:lnTo>
                <a:lnTo>
                  <a:pt x="110" y="165"/>
                </a:lnTo>
                <a:lnTo>
                  <a:pt x="112" y="164"/>
                </a:lnTo>
                <a:lnTo>
                  <a:pt x="136" y="146"/>
                </a:lnTo>
                <a:lnTo>
                  <a:pt x="137" y="145"/>
                </a:lnTo>
                <a:lnTo>
                  <a:pt x="137" y="142"/>
                </a:lnTo>
                <a:lnTo>
                  <a:pt x="136" y="141"/>
                </a:lnTo>
                <a:lnTo>
                  <a:pt x="112" y="117"/>
                </a:lnTo>
                <a:lnTo>
                  <a:pt x="110" y="115"/>
                </a:lnTo>
                <a:close/>
                <a:moveTo>
                  <a:pt x="172" y="114"/>
                </a:moveTo>
                <a:lnTo>
                  <a:pt x="169" y="115"/>
                </a:lnTo>
                <a:lnTo>
                  <a:pt x="150" y="141"/>
                </a:lnTo>
                <a:lnTo>
                  <a:pt x="149" y="142"/>
                </a:lnTo>
                <a:lnTo>
                  <a:pt x="149" y="145"/>
                </a:lnTo>
                <a:lnTo>
                  <a:pt x="150" y="146"/>
                </a:lnTo>
                <a:lnTo>
                  <a:pt x="172" y="168"/>
                </a:lnTo>
                <a:lnTo>
                  <a:pt x="173" y="169"/>
                </a:lnTo>
                <a:lnTo>
                  <a:pt x="174" y="169"/>
                </a:lnTo>
                <a:lnTo>
                  <a:pt x="175" y="169"/>
                </a:lnTo>
                <a:lnTo>
                  <a:pt x="177" y="168"/>
                </a:lnTo>
                <a:lnTo>
                  <a:pt x="189" y="149"/>
                </a:lnTo>
                <a:lnTo>
                  <a:pt x="196" y="127"/>
                </a:lnTo>
                <a:lnTo>
                  <a:pt x="196" y="124"/>
                </a:lnTo>
                <a:lnTo>
                  <a:pt x="195" y="123"/>
                </a:lnTo>
                <a:lnTo>
                  <a:pt x="173" y="114"/>
                </a:lnTo>
                <a:lnTo>
                  <a:pt x="172" y="114"/>
                </a:lnTo>
                <a:close/>
                <a:moveTo>
                  <a:pt x="25" y="104"/>
                </a:moveTo>
                <a:lnTo>
                  <a:pt x="23" y="104"/>
                </a:lnTo>
                <a:lnTo>
                  <a:pt x="21" y="105"/>
                </a:lnTo>
                <a:lnTo>
                  <a:pt x="21" y="106"/>
                </a:lnTo>
                <a:lnTo>
                  <a:pt x="23" y="129"/>
                </a:lnTo>
                <a:lnTo>
                  <a:pt x="31" y="151"/>
                </a:lnTo>
                <a:lnTo>
                  <a:pt x="31" y="152"/>
                </a:lnTo>
                <a:lnTo>
                  <a:pt x="32" y="151"/>
                </a:lnTo>
                <a:lnTo>
                  <a:pt x="32" y="151"/>
                </a:lnTo>
                <a:lnTo>
                  <a:pt x="36" y="132"/>
                </a:lnTo>
                <a:lnTo>
                  <a:pt x="44" y="115"/>
                </a:lnTo>
                <a:lnTo>
                  <a:pt x="44" y="113"/>
                </a:lnTo>
                <a:lnTo>
                  <a:pt x="43" y="112"/>
                </a:lnTo>
                <a:lnTo>
                  <a:pt x="43" y="112"/>
                </a:lnTo>
                <a:lnTo>
                  <a:pt x="34" y="106"/>
                </a:lnTo>
                <a:lnTo>
                  <a:pt x="25" y="104"/>
                </a:lnTo>
                <a:close/>
                <a:moveTo>
                  <a:pt x="137" y="89"/>
                </a:moveTo>
                <a:lnTo>
                  <a:pt x="136" y="89"/>
                </a:lnTo>
                <a:lnTo>
                  <a:pt x="135" y="90"/>
                </a:lnTo>
                <a:lnTo>
                  <a:pt x="117" y="108"/>
                </a:lnTo>
                <a:lnTo>
                  <a:pt x="115" y="109"/>
                </a:lnTo>
                <a:lnTo>
                  <a:pt x="115" y="110"/>
                </a:lnTo>
                <a:lnTo>
                  <a:pt x="117" y="112"/>
                </a:lnTo>
                <a:lnTo>
                  <a:pt x="141" y="137"/>
                </a:lnTo>
                <a:lnTo>
                  <a:pt x="142" y="137"/>
                </a:lnTo>
                <a:lnTo>
                  <a:pt x="145" y="137"/>
                </a:lnTo>
                <a:lnTo>
                  <a:pt x="164" y="113"/>
                </a:lnTo>
                <a:lnTo>
                  <a:pt x="164" y="112"/>
                </a:lnTo>
                <a:lnTo>
                  <a:pt x="164" y="109"/>
                </a:lnTo>
                <a:lnTo>
                  <a:pt x="163" y="109"/>
                </a:lnTo>
                <a:lnTo>
                  <a:pt x="138" y="90"/>
                </a:lnTo>
                <a:lnTo>
                  <a:pt x="137" y="89"/>
                </a:lnTo>
                <a:close/>
                <a:moveTo>
                  <a:pt x="77" y="82"/>
                </a:moveTo>
                <a:lnTo>
                  <a:pt x="75" y="82"/>
                </a:lnTo>
                <a:lnTo>
                  <a:pt x="73" y="83"/>
                </a:lnTo>
                <a:lnTo>
                  <a:pt x="55" y="108"/>
                </a:lnTo>
                <a:lnTo>
                  <a:pt x="54" y="109"/>
                </a:lnTo>
                <a:lnTo>
                  <a:pt x="55" y="110"/>
                </a:lnTo>
                <a:lnTo>
                  <a:pt x="55" y="112"/>
                </a:lnTo>
                <a:lnTo>
                  <a:pt x="80" y="131"/>
                </a:lnTo>
                <a:lnTo>
                  <a:pt x="81" y="131"/>
                </a:lnTo>
                <a:lnTo>
                  <a:pt x="83" y="131"/>
                </a:lnTo>
                <a:lnTo>
                  <a:pt x="85" y="131"/>
                </a:lnTo>
                <a:lnTo>
                  <a:pt x="103" y="112"/>
                </a:lnTo>
                <a:lnTo>
                  <a:pt x="104" y="110"/>
                </a:lnTo>
                <a:lnTo>
                  <a:pt x="104" y="109"/>
                </a:lnTo>
                <a:lnTo>
                  <a:pt x="103" y="108"/>
                </a:lnTo>
                <a:lnTo>
                  <a:pt x="78" y="83"/>
                </a:lnTo>
                <a:lnTo>
                  <a:pt x="77" y="82"/>
                </a:lnTo>
                <a:close/>
                <a:moveTo>
                  <a:pt x="187" y="68"/>
                </a:moveTo>
                <a:lnTo>
                  <a:pt x="186" y="68"/>
                </a:lnTo>
                <a:lnTo>
                  <a:pt x="186" y="69"/>
                </a:lnTo>
                <a:lnTo>
                  <a:pt x="183" y="87"/>
                </a:lnTo>
                <a:lnTo>
                  <a:pt x="175" y="105"/>
                </a:lnTo>
                <a:lnTo>
                  <a:pt x="175" y="106"/>
                </a:lnTo>
                <a:lnTo>
                  <a:pt x="175" y="108"/>
                </a:lnTo>
                <a:lnTo>
                  <a:pt x="177" y="109"/>
                </a:lnTo>
                <a:lnTo>
                  <a:pt x="186" y="113"/>
                </a:lnTo>
                <a:lnTo>
                  <a:pt x="195" y="117"/>
                </a:lnTo>
                <a:lnTo>
                  <a:pt x="196" y="117"/>
                </a:lnTo>
                <a:lnTo>
                  <a:pt x="197" y="115"/>
                </a:lnTo>
                <a:lnTo>
                  <a:pt x="197" y="114"/>
                </a:lnTo>
                <a:lnTo>
                  <a:pt x="196" y="90"/>
                </a:lnTo>
                <a:lnTo>
                  <a:pt x="187" y="68"/>
                </a:lnTo>
                <a:lnTo>
                  <a:pt x="187" y="68"/>
                </a:lnTo>
                <a:close/>
                <a:moveTo>
                  <a:pt x="108" y="55"/>
                </a:moveTo>
                <a:lnTo>
                  <a:pt x="106" y="55"/>
                </a:lnTo>
                <a:lnTo>
                  <a:pt x="82" y="74"/>
                </a:lnTo>
                <a:lnTo>
                  <a:pt x="82" y="76"/>
                </a:lnTo>
                <a:lnTo>
                  <a:pt x="82" y="77"/>
                </a:lnTo>
                <a:lnTo>
                  <a:pt x="82" y="77"/>
                </a:lnTo>
                <a:lnTo>
                  <a:pt x="82" y="78"/>
                </a:lnTo>
                <a:lnTo>
                  <a:pt x="108" y="103"/>
                </a:lnTo>
                <a:lnTo>
                  <a:pt x="109" y="104"/>
                </a:lnTo>
                <a:lnTo>
                  <a:pt x="110" y="104"/>
                </a:lnTo>
                <a:lnTo>
                  <a:pt x="112" y="103"/>
                </a:lnTo>
                <a:lnTo>
                  <a:pt x="129" y="85"/>
                </a:lnTo>
                <a:lnTo>
                  <a:pt x="131" y="83"/>
                </a:lnTo>
                <a:lnTo>
                  <a:pt x="131" y="82"/>
                </a:lnTo>
                <a:lnTo>
                  <a:pt x="129" y="81"/>
                </a:lnTo>
                <a:lnTo>
                  <a:pt x="110" y="57"/>
                </a:lnTo>
                <a:lnTo>
                  <a:pt x="109" y="55"/>
                </a:lnTo>
                <a:lnTo>
                  <a:pt x="108" y="55"/>
                </a:lnTo>
                <a:close/>
                <a:moveTo>
                  <a:pt x="174" y="51"/>
                </a:moveTo>
                <a:lnTo>
                  <a:pt x="173" y="51"/>
                </a:lnTo>
                <a:lnTo>
                  <a:pt x="172" y="53"/>
                </a:lnTo>
                <a:lnTo>
                  <a:pt x="143" y="81"/>
                </a:lnTo>
                <a:lnTo>
                  <a:pt x="142" y="83"/>
                </a:lnTo>
                <a:lnTo>
                  <a:pt x="145" y="86"/>
                </a:lnTo>
                <a:lnTo>
                  <a:pt x="150" y="91"/>
                </a:lnTo>
                <a:lnTo>
                  <a:pt x="156" y="96"/>
                </a:lnTo>
                <a:lnTo>
                  <a:pt x="161" y="100"/>
                </a:lnTo>
                <a:lnTo>
                  <a:pt x="165" y="103"/>
                </a:lnTo>
                <a:lnTo>
                  <a:pt x="166" y="103"/>
                </a:lnTo>
                <a:lnTo>
                  <a:pt x="169" y="103"/>
                </a:lnTo>
                <a:lnTo>
                  <a:pt x="170" y="101"/>
                </a:lnTo>
                <a:lnTo>
                  <a:pt x="174" y="90"/>
                </a:lnTo>
                <a:lnTo>
                  <a:pt x="178" y="77"/>
                </a:lnTo>
                <a:lnTo>
                  <a:pt x="179" y="64"/>
                </a:lnTo>
                <a:lnTo>
                  <a:pt x="177" y="53"/>
                </a:lnTo>
                <a:lnTo>
                  <a:pt x="175" y="53"/>
                </a:lnTo>
                <a:lnTo>
                  <a:pt x="174" y="51"/>
                </a:lnTo>
                <a:close/>
                <a:moveTo>
                  <a:pt x="45" y="51"/>
                </a:moveTo>
                <a:lnTo>
                  <a:pt x="44" y="51"/>
                </a:lnTo>
                <a:lnTo>
                  <a:pt x="43" y="51"/>
                </a:lnTo>
                <a:lnTo>
                  <a:pt x="30" y="72"/>
                </a:lnTo>
                <a:lnTo>
                  <a:pt x="22" y="94"/>
                </a:lnTo>
                <a:lnTo>
                  <a:pt x="22" y="95"/>
                </a:lnTo>
                <a:lnTo>
                  <a:pt x="25" y="96"/>
                </a:lnTo>
                <a:lnTo>
                  <a:pt x="45" y="105"/>
                </a:lnTo>
                <a:lnTo>
                  <a:pt x="48" y="105"/>
                </a:lnTo>
                <a:lnTo>
                  <a:pt x="49" y="104"/>
                </a:lnTo>
                <a:lnTo>
                  <a:pt x="69" y="78"/>
                </a:lnTo>
                <a:lnTo>
                  <a:pt x="69" y="77"/>
                </a:lnTo>
                <a:lnTo>
                  <a:pt x="69" y="76"/>
                </a:lnTo>
                <a:lnTo>
                  <a:pt x="69" y="74"/>
                </a:lnTo>
                <a:lnTo>
                  <a:pt x="46" y="51"/>
                </a:lnTo>
                <a:lnTo>
                  <a:pt x="45" y="51"/>
                </a:lnTo>
                <a:close/>
                <a:moveTo>
                  <a:pt x="184" y="41"/>
                </a:moveTo>
                <a:lnTo>
                  <a:pt x="183" y="41"/>
                </a:lnTo>
                <a:lnTo>
                  <a:pt x="182" y="43"/>
                </a:lnTo>
                <a:lnTo>
                  <a:pt x="181" y="43"/>
                </a:lnTo>
                <a:lnTo>
                  <a:pt x="181" y="45"/>
                </a:lnTo>
                <a:lnTo>
                  <a:pt x="181" y="48"/>
                </a:lnTo>
                <a:lnTo>
                  <a:pt x="195" y="67"/>
                </a:lnTo>
                <a:lnTo>
                  <a:pt x="202" y="89"/>
                </a:lnTo>
                <a:lnTo>
                  <a:pt x="205" y="112"/>
                </a:lnTo>
                <a:lnTo>
                  <a:pt x="201" y="135"/>
                </a:lnTo>
                <a:lnTo>
                  <a:pt x="192" y="158"/>
                </a:lnTo>
                <a:lnTo>
                  <a:pt x="177" y="177"/>
                </a:lnTo>
                <a:lnTo>
                  <a:pt x="158" y="192"/>
                </a:lnTo>
                <a:lnTo>
                  <a:pt x="136" y="201"/>
                </a:lnTo>
                <a:lnTo>
                  <a:pt x="112" y="205"/>
                </a:lnTo>
                <a:lnTo>
                  <a:pt x="89" y="203"/>
                </a:lnTo>
                <a:lnTo>
                  <a:pt x="67" y="195"/>
                </a:lnTo>
                <a:lnTo>
                  <a:pt x="46" y="182"/>
                </a:lnTo>
                <a:lnTo>
                  <a:pt x="44" y="181"/>
                </a:lnTo>
                <a:lnTo>
                  <a:pt x="43" y="182"/>
                </a:lnTo>
                <a:lnTo>
                  <a:pt x="41" y="183"/>
                </a:lnTo>
                <a:lnTo>
                  <a:pt x="41" y="183"/>
                </a:lnTo>
                <a:lnTo>
                  <a:pt x="40" y="184"/>
                </a:lnTo>
                <a:lnTo>
                  <a:pt x="41" y="186"/>
                </a:lnTo>
                <a:lnTo>
                  <a:pt x="41" y="187"/>
                </a:lnTo>
                <a:lnTo>
                  <a:pt x="63" y="201"/>
                </a:lnTo>
                <a:lnTo>
                  <a:pt x="87" y="210"/>
                </a:lnTo>
                <a:lnTo>
                  <a:pt x="113" y="212"/>
                </a:lnTo>
                <a:lnTo>
                  <a:pt x="137" y="209"/>
                </a:lnTo>
                <a:lnTo>
                  <a:pt x="160" y="198"/>
                </a:lnTo>
                <a:lnTo>
                  <a:pt x="182" y="182"/>
                </a:lnTo>
                <a:lnTo>
                  <a:pt x="198" y="161"/>
                </a:lnTo>
                <a:lnTo>
                  <a:pt x="207" y="138"/>
                </a:lnTo>
                <a:lnTo>
                  <a:pt x="211" y="113"/>
                </a:lnTo>
                <a:lnTo>
                  <a:pt x="209" y="89"/>
                </a:lnTo>
                <a:lnTo>
                  <a:pt x="201" y="64"/>
                </a:lnTo>
                <a:lnTo>
                  <a:pt x="186" y="43"/>
                </a:lnTo>
                <a:lnTo>
                  <a:pt x="186" y="41"/>
                </a:lnTo>
                <a:lnTo>
                  <a:pt x="184" y="41"/>
                </a:lnTo>
                <a:close/>
                <a:moveTo>
                  <a:pt x="155" y="40"/>
                </a:moveTo>
                <a:lnTo>
                  <a:pt x="142" y="41"/>
                </a:lnTo>
                <a:lnTo>
                  <a:pt x="129" y="45"/>
                </a:lnTo>
                <a:lnTo>
                  <a:pt x="118" y="49"/>
                </a:lnTo>
                <a:lnTo>
                  <a:pt x="117" y="50"/>
                </a:lnTo>
                <a:lnTo>
                  <a:pt x="117" y="53"/>
                </a:lnTo>
                <a:lnTo>
                  <a:pt x="117" y="54"/>
                </a:lnTo>
                <a:lnTo>
                  <a:pt x="135" y="76"/>
                </a:lnTo>
                <a:lnTo>
                  <a:pt x="136" y="77"/>
                </a:lnTo>
                <a:lnTo>
                  <a:pt x="137" y="77"/>
                </a:lnTo>
                <a:lnTo>
                  <a:pt x="138" y="76"/>
                </a:lnTo>
                <a:lnTo>
                  <a:pt x="166" y="48"/>
                </a:lnTo>
                <a:lnTo>
                  <a:pt x="168" y="46"/>
                </a:lnTo>
                <a:lnTo>
                  <a:pt x="168" y="45"/>
                </a:lnTo>
                <a:lnTo>
                  <a:pt x="166" y="44"/>
                </a:lnTo>
                <a:lnTo>
                  <a:pt x="166" y="43"/>
                </a:lnTo>
                <a:lnTo>
                  <a:pt x="155" y="40"/>
                </a:lnTo>
                <a:close/>
                <a:moveTo>
                  <a:pt x="92" y="23"/>
                </a:moveTo>
                <a:lnTo>
                  <a:pt x="71" y="30"/>
                </a:lnTo>
                <a:lnTo>
                  <a:pt x="52" y="43"/>
                </a:lnTo>
                <a:lnTo>
                  <a:pt x="50" y="44"/>
                </a:lnTo>
                <a:lnTo>
                  <a:pt x="50" y="46"/>
                </a:lnTo>
                <a:lnTo>
                  <a:pt x="52" y="48"/>
                </a:lnTo>
                <a:lnTo>
                  <a:pt x="73" y="69"/>
                </a:lnTo>
                <a:lnTo>
                  <a:pt x="75" y="71"/>
                </a:lnTo>
                <a:lnTo>
                  <a:pt x="77" y="71"/>
                </a:lnTo>
                <a:lnTo>
                  <a:pt x="78" y="69"/>
                </a:lnTo>
                <a:lnTo>
                  <a:pt x="104" y="50"/>
                </a:lnTo>
                <a:lnTo>
                  <a:pt x="105" y="48"/>
                </a:lnTo>
                <a:lnTo>
                  <a:pt x="105" y="46"/>
                </a:lnTo>
                <a:lnTo>
                  <a:pt x="96" y="25"/>
                </a:lnTo>
                <a:lnTo>
                  <a:pt x="95" y="23"/>
                </a:lnTo>
                <a:lnTo>
                  <a:pt x="92" y="23"/>
                </a:lnTo>
                <a:close/>
                <a:moveTo>
                  <a:pt x="105" y="22"/>
                </a:moveTo>
                <a:lnTo>
                  <a:pt x="104" y="22"/>
                </a:lnTo>
                <a:lnTo>
                  <a:pt x="103" y="23"/>
                </a:lnTo>
                <a:lnTo>
                  <a:pt x="103" y="25"/>
                </a:lnTo>
                <a:lnTo>
                  <a:pt x="106" y="34"/>
                </a:lnTo>
                <a:lnTo>
                  <a:pt x="110" y="43"/>
                </a:lnTo>
                <a:lnTo>
                  <a:pt x="112" y="44"/>
                </a:lnTo>
                <a:lnTo>
                  <a:pt x="113" y="44"/>
                </a:lnTo>
                <a:lnTo>
                  <a:pt x="114" y="44"/>
                </a:lnTo>
                <a:lnTo>
                  <a:pt x="132" y="36"/>
                </a:lnTo>
                <a:lnTo>
                  <a:pt x="150" y="34"/>
                </a:lnTo>
                <a:lnTo>
                  <a:pt x="151" y="34"/>
                </a:lnTo>
                <a:lnTo>
                  <a:pt x="151" y="32"/>
                </a:lnTo>
                <a:lnTo>
                  <a:pt x="151" y="32"/>
                </a:lnTo>
                <a:lnTo>
                  <a:pt x="129" y="23"/>
                </a:lnTo>
                <a:lnTo>
                  <a:pt x="105" y="22"/>
                </a:lnTo>
                <a:close/>
                <a:moveTo>
                  <a:pt x="198" y="0"/>
                </a:moveTo>
                <a:lnTo>
                  <a:pt x="207" y="0"/>
                </a:lnTo>
                <a:lnTo>
                  <a:pt x="214" y="6"/>
                </a:lnTo>
                <a:lnTo>
                  <a:pt x="219" y="12"/>
                </a:lnTo>
                <a:lnTo>
                  <a:pt x="219" y="21"/>
                </a:lnTo>
                <a:lnTo>
                  <a:pt x="214" y="27"/>
                </a:lnTo>
                <a:lnTo>
                  <a:pt x="210" y="31"/>
                </a:lnTo>
                <a:lnTo>
                  <a:pt x="206" y="32"/>
                </a:lnTo>
                <a:lnTo>
                  <a:pt x="201" y="32"/>
                </a:lnTo>
                <a:lnTo>
                  <a:pt x="196" y="31"/>
                </a:lnTo>
                <a:lnTo>
                  <a:pt x="195" y="30"/>
                </a:lnTo>
                <a:lnTo>
                  <a:pt x="193" y="31"/>
                </a:lnTo>
                <a:lnTo>
                  <a:pt x="191" y="34"/>
                </a:lnTo>
                <a:lnTo>
                  <a:pt x="189" y="35"/>
                </a:lnTo>
                <a:lnTo>
                  <a:pt x="191" y="37"/>
                </a:lnTo>
                <a:lnTo>
                  <a:pt x="205" y="57"/>
                </a:lnTo>
                <a:lnTo>
                  <a:pt x="214" y="78"/>
                </a:lnTo>
                <a:lnTo>
                  <a:pt x="219" y="101"/>
                </a:lnTo>
                <a:lnTo>
                  <a:pt x="218" y="124"/>
                </a:lnTo>
                <a:lnTo>
                  <a:pt x="212" y="147"/>
                </a:lnTo>
                <a:lnTo>
                  <a:pt x="202" y="168"/>
                </a:lnTo>
                <a:lnTo>
                  <a:pt x="187" y="187"/>
                </a:lnTo>
                <a:lnTo>
                  <a:pt x="165" y="203"/>
                </a:lnTo>
                <a:lnTo>
                  <a:pt x="142" y="214"/>
                </a:lnTo>
                <a:lnTo>
                  <a:pt x="118" y="219"/>
                </a:lnTo>
                <a:lnTo>
                  <a:pt x="115" y="220"/>
                </a:lnTo>
                <a:lnTo>
                  <a:pt x="115" y="221"/>
                </a:lnTo>
                <a:lnTo>
                  <a:pt x="115" y="225"/>
                </a:lnTo>
                <a:lnTo>
                  <a:pt x="115" y="228"/>
                </a:lnTo>
                <a:lnTo>
                  <a:pt x="117" y="228"/>
                </a:lnTo>
                <a:lnTo>
                  <a:pt x="123" y="234"/>
                </a:lnTo>
                <a:lnTo>
                  <a:pt x="126" y="243"/>
                </a:lnTo>
                <a:lnTo>
                  <a:pt x="123" y="251"/>
                </a:lnTo>
                <a:lnTo>
                  <a:pt x="117" y="257"/>
                </a:lnTo>
                <a:lnTo>
                  <a:pt x="115" y="257"/>
                </a:lnTo>
                <a:lnTo>
                  <a:pt x="115" y="260"/>
                </a:lnTo>
                <a:lnTo>
                  <a:pt x="115" y="264"/>
                </a:lnTo>
                <a:lnTo>
                  <a:pt x="115" y="265"/>
                </a:lnTo>
                <a:lnTo>
                  <a:pt x="118" y="266"/>
                </a:lnTo>
                <a:lnTo>
                  <a:pt x="141" y="269"/>
                </a:lnTo>
                <a:lnTo>
                  <a:pt x="164" y="275"/>
                </a:lnTo>
                <a:lnTo>
                  <a:pt x="184" y="285"/>
                </a:lnTo>
                <a:lnTo>
                  <a:pt x="186" y="287"/>
                </a:lnTo>
                <a:lnTo>
                  <a:pt x="186" y="288"/>
                </a:lnTo>
                <a:lnTo>
                  <a:pt x="184" y="290"/>
                </a:lnTo>
                <a:lnTo>
                  <a:pt x="183" y="290"/>
                </a:lnTo>
                <a:lnTo>
                  <a:pt x="35" y="290"/>
                </a:lnTo>
                <a:lnTo>
                  <a:pt x="34" y="290"/>
                </a:lnTo>
                <a:lnTo>
                  <a:pt x="32" y="288"/>
                </a:lnTo>
                <a:lnTo>
                  <a:pt x="32" y="287"/>
                </a:lnTo>
                <a:lnTo>
                  <a:pt x="34" y="285"/>
                </a:lnTo>
                <a:lnTo>
                  <a:pt x="55" y="275"/>
                </a:lnTo>
                <a:lnTo>
                  <a:pt x="77" y="269"/>
                </a:lnTo>
                <a:lnTo>
                  <a:pt x="100" y="266"/>
                </a:lnTo>
                <a:lnTo>
                  <a:pt x="103" y="265"/>
                </a:lnTo>
                <a:lnTo>
                  <a:pt x="104" y="264"/>
                </a:lnTo>
                <a:lnTo>
                  <a:pt x="104" y="260"/>
                </a:lnTo>
                <a:lnTo>
                  <a:pt x="103" y="257"/>
                </a:lnTo>
                <a:lnTo>
                  <a:pt x="101" y="257"/>
                </a:lnTo>
                <a:lnTo>
                  <a:pt x="95" y="251"/>
                </a:lnTo>
                <a:lnTo>
                  <a:pt x="94" y="243"/>
                </a:lnTo>
                <a:lnTo>
                  <a:pt x="95" y="234"/>
                </a:lnTo>
                <a:lnTo>
                  <a:pt x="101" y="228"/>
                </a:lnTo>
                <a:lnTo>
                  <a:pt x="103" y="228"/>
                </a:lnTo>
                <a:lnTo>
                  <a:pt x="104" y="225"/>
                </a:lnTo>
                <a:lnTo>
                  <a:pt x="104" y="221"/>
                </a:lnTo>
                <a:lnTo>
                  <a:pt x="103" y="220"/>
                </a:lnTo>
                <a:lnTo>
                  <a:pt x="101" y="219"/>
                </a:lnTo>
                <a:lnTo>
                  <a:pt x="78" y="215"/>
                </a:lnTo>
                <a:lnTo>
                  <a:pt x="57" y="206"/>
                </a:lnTo>
                <a:lnTo>
                  <a:pt x="36" y="192"/>
                </a:lnTo>
                <a:lnTo>
                  <a:pt x="35" y="191"/>
                </a:lnTo>
                <a:lnTo>
                  <a:pt x="32" y="192"/>
                </a:lnTo>
                <a:lnTo>
                  <a:pt x="30" y="193"/>
                </a:lnTo>
                <a:lnTo>
                  <a:pt x="30" y="196"/>
                </a:lnTo>
                <a:lnTo>
                  <a:pt x="30" y="197"/>
                </a:lnTo>
                <a:lnTo>
                  <a:pt x="31" y="202"/>
                </a:lnTo>
                <a:lnTo>
                  <a:pt x="31" y="206"/>
                </a:lnTo>
                <a:lnTo>
                  <a:pt x="30" y="211"/>
                </a:lnTo>
                <a:lnTo>
                  <a:pt x="27" y="215"/>
                </a:lnTo>
                <a:lnTo>
                  <a:pt x="20" y="219"/>
                </a:lnTo>
                <a:lnTo>
                  <a:pt x="12" y="219"/>
                </a:lnTo>
                <a:lnTo>
                  <a:pt x="4" y="215"/>
                </a:lnTo>
                <a:lnTo>
                  <a:pt x="0" y="207"/>
                </a:lnTo>
                <a:lnTo>
                  <a:pt x="0" y="200"/>
                </a:lnTo>
                <a:lnTo>
                  <a:pt x="4" y="192"/>
                </a:lnTo>
                <a:lnTo>
                  <a:pt x="8" y="189"/>
                </a:lnTo>
                <a:lnTo>
                  <a:pt x="13" y="188"/>
                </a:lnTo>
                <a:lnTo>
                  <a:pt x="17" y="188"/>
                </a:lnTo>
                <a:lnTo>
                  <a:pt x="22" y="189"/>
                </a:lnTo>
                <a:lnTo>
                  <a:pt x="23" y="189"/>
                </a:lnTo>
                <a:lnTo>
                  <a:pt x="26" y="189"/>
                </a:lnTo>
                <a:lnTo>
                  <a:pt x="37" y="177"/>
                </a:lnTo>
                <a:lnTo>
                  <a:pt x="39" y="175"/>
                </a:lnTo>
                <a:lnTo>
                  <a:pt x="37" y="173"/>
                </a:lnTo>
                <a:lnTo>
                  <a:pt x="25" y="152"/>
                </a:lnTo>
                <a:lnTo>
                  <a:pt x="16" y="131"/>
                </a:lnTo>
                <a:lnTo>
                  <a:pt x="14" y="108"/>
                </a:lnTo>
                <a:lnTo>
                  <a:pt x="18" y="83"/>
                </a:lnTo>
                <a:lnTo>
                  <a:pt x="27" y="62"/>
                </a:lnTo>
                <a:lnTo>
                  <a:pt x="43" y="43"/>
                </a:lnTo>
                <a:lnTo>
                  <a:pt x="62" y="27"/>
                </a:lnTo>
                <a:lnTo>
                  <a:pt x="85" y="18"/>
                </a:lnTo>
                <a:lnTo>
                  <a:pt x="108" y="14"/>
                </a:lnTo>
                <a:lnTo>
                  <a:pt x="131" y="17"/>
                </a:lnTo>
                <a:lnTo>
                  <a:pt x="152" y="25"/>
                </a:lnTo>
                <a:lnTo>
                  <a:pt x="172" y="39"/>
                </a:lnTo>
                <a:lnTo>
                  <a:pt x="174" y="39"/>
                </a:lnTo>
                <a:lnTo>
                  <a:pt x="177" y="39"/>
                </a:lnTo>
                <a:lnTo>
                  <a:pt x="188" y="26"/>
                </a:lnTo>
                <a:lnTo>
                  <a:pt x="189" y="25"/>
                </a:lnTo>
                <a:lnTo>
                  <a:pt x="188" y="23"/>
                </a:lnTo>
                <a:lnTo>
                  <a:pt x="187" y="18"/>
                </a:lnTo>
                <a:lnTo>
                  <a:pt x="187" y="13"/>
                </a:lnTo>
                <a:lnTo>
                  <a:pt x="188" y="9"/>
                </a:lnTo>
                <a:lnTo>
                  <a:pt x="192" y="6"/>
                </a:lnTo>
                <a:lnTo>
                  <a:pt x="198" y="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769918" y="260400"/>
            <a:ext cx="3321436" cy="529569"/>
          </a:xfrm>
          <a:prstGeom prst="rect">
            <a:avLst/>
          </a:prstGeom>
          <a:ln w="12700" cmpd="sng">
            <a:solidFill>
              <a:schemeClr val="bg1"/>
            </a:solidFill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grpSp>
        <p:nvGrpSpPr>
          <p:cNvPr id="8" name="组 7"/>
          <p:cNvGrpSpPr/>
          <p:nvPr userDrawn="1"/>
        </p:nvGrpSpPr>
        <p:grpSpPr>
          <a:xfrm rot="20632315">
            <a:off x="254584" y="176677"/>
            <a:ext cx="599401" cy="1054299"/>
            <a:chOff x="3087349" y="2393332"/>
            <a:chExt cx="759141" cy="1335268"/>
          </a:xfrm>
        </p:grpSpPr>
        <p:sp>
          <p:nvSpPr>
            <p:cNvPr id="9" name="椭圆 8"/>
            <p:cNvSpPr/>
            <p:nvPr/>
          </p:nvSpPr>
          <p:spPr>
            <a:xfrm>
              <a:off x="3626494" y="2759746"/>
              <a:ext cx="219996" cy="21999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3328363" y="2393332"/>
              <a:ext cx="323047" cy="32304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3543238" y="3564449"/>
              <a:ext cx="164151" cy="16415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087349" y="2866230"/>
              <a:ext cx="558631" cy="55863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3" name="组 12"/>
          <p:cNvGrpSpPr/>
          <p:nvPr userDrawn="1"/>
        </p:nvGrpSpPr>
        <p:grpSpPr>
          <a:xfrm rot="13604478">
            <a:off x="3791653" y="312764"/>
            <a:ext cx="599401" cy="1054299"/>
            <a:chOff x="3087349" y="2393332"/>
            <a:chExt cx="759141" cy="1335268"/>
          </a:xfrm>
        </p:grpSpPr>
        <p:sp>
          <p:nvSpPr>
            <p:cNvPr id="14" name="椭圆 13"/>
            <p:cNvSpPr/>
            <p:nvPr/>
          </p:nvSpPr>
          <p:spPr>
            <a:xfrm>
              <a:off x="3626494" y="2759746"/>
              <a:ext cx="219996" cy="21999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3328363" y="2393332"/>
              <a:ext cx="323047" cy="32304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3543238" y="3564449"/>
              <a:ext cx="164151" cy="16415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3087349" y="2866230"/>
              <a:ext cx="558631" cy="55863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487053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bg>
      <p:bgPr>
        <a:gradFill flip="none" rotWithShape="1">
          <a:gsLst>
            <a:gs pos="0">
              <a:schemeClr val="accent4">
                <a:lumMod val="89000"/>
              </a:schemeClr>
            </a:gs>
            <a:gs pos="23000">
              <a:schemeClr val="accent4">
                <a:lumMod val="89000"/>
              </a:schemeClr>
            </a:gs>
            <a:gs pos="69000">
              <a:schemeClr val="accent4">
                <a:lumMod val="75000"/>
              </a:schemeClr>
            </a:gs>
            <a:gs pos="97000">
              <a:schemeClr val="accent4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769918" y="260400"/>
            <a:ext cx="3321436" cy="529569"/>
          </a:xfrm>
          <a:prstGeom prst="rect">
            <a:avLst/>
          </a:prstGeom>
          <a:ln w="12700" cmpd="sng">
            <a:solidFill>
              <a:schemeClr val="bg1"/>
            </a:solidFill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grpSp>
        <p:nvGrpSpPr>
          <p:cNvPr id="8" name="组 7"/>
          <p:cNvGrpSpPr/>
          <p:nvPr userDrawn="1"/>
        </p:nvGrpSpPr>
        <p:grpSpPr>
          <a:xfrm rot="20632315">
            <a:off x="254584" y="176677"/>
            <a:ext cx="599401" cy="1054299"/>
            <a:chOff x="3087349" y="2393332"/>
            <a:chExt cx="759141" cy="1335268"/>
          </a:xfrm>
        </p:grpSpPr>
        <p:sp>
          <p:nvSpPr>
            <p:cNvPr id="9" name="椭圆 8"/>
            <p:cNvSpPr/>
            <p:nvPr/>
          </p:nvSpPr>
          <p:spPr>
            <a:xfrm>
              <a:off x="3626494" y="2759746"/>
              <a:ext cx="219996" cy="21999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3328363" y="2393332"/>
              <a:ext cx="323047" cy="32304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3543238" y="3564449"/>
              <a:ext cx="164151" cy="16415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087349" y="2866230"/>
              <a:ext cx="558631" cy="55863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3" name="组 12"/>
          <p:cNvGrpSpPr/>
          <p:nvPr userDrawn="1"/>
        </p:nvGrpSpPr>
        <p:grpSpPr>
          <a:xfrm rot="13604478">
            <a:off x="3791653" y="312764"/>
            <a:ext cx="599401" cy="1054299"/>
            <a:chOff x="3087349" y="2393332"/>
            <a:chExt cx="759141" cy="1335268"/>
          </a:xfrm>
        </p:grpSpPr>
        <p:sp>
          <p:nvSpPr>
            <p:cNvPr id="14" name="椭圆 13"/>
            <p:cNvSpPr/>
            <p:nvPr/>
          </p:nvSpPr>
          <p:spPr>
            <a:xfrm>
              <a:off x="3626494" y="2759746"/>
              <a:ext cx="219996" cy="21999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3328363" y="2393332"/>
              <a:ext cx="323047" cy="32304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3543238" y="3564449"/>
              <a:ext cx="164151" cy="16415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3087349" y="2866230"/>
              <a:ext cx="558631" cy="55863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928189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gradFill flip="none" rotWithShape="1">
          <a:gsLst>
            <a:gs pos="0">
              <a:schemeClr val="accent4">
                <a:lumMod val="89000"/>
              </a:schemeClr>
            </a:gs>
            <a:gs pos="23000">
              <a:schemeClr val="accent4">
                <a:lumMod val="89000"/>
              </a:schemeClr>
            </a:gs>
            <a:gs pos="69000">
              <a:schemeClr val="accent4">
                <a:lumMod val="75000"/>
              </a:schemeClr>
            </a:gs>
            <a:gs pos="97000">
              <a:schemeClr val="accent4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595311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/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530498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40604" y="759873"/>
            <a:ext cx="161775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 smtClean="0">
                <a:solidFill>
                  <a:srgbClr val="000000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67" dirty="0">
              <a:solidFill>
                <a:srgbClr val="000000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440603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67" smtClean="0">
                <a:solidFill>
                  <a:srgbClr val="000000"/>
                </a:solidFill>
                <a:latin typeface="Segoe UI Light"/>
                <a:cs typeface="Segoe UI Light"/>
              </a:rPr>
              <a:t>OfficePLUS</a:t>
            </a:r>
            <a:endParaRPr lang="zh-CN" altLang="en-US" sz="1067" dirty="0">
              <a:solidFill>
                <a:srgbClr val="000000"/>
              </a:solidFill>
              <a:latin typeface="Segoe UI Light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87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67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  <a:endParaRPr lang="zh-CN" altLang="en-US" sz="1867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2857674" y="841948"/>
            <a:ext cx="1402001" cy="3292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4395052" y="841948"/>
            <a:ext cx="3727457" cy="3825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333" smtClean="0">
                <a:solidFill>
                  <a:srgbClr val="FFFFFF"/>
                </a:solidFill>
                <a:latin typeface="Segoe UI Light"/>
                <a:ea typeface="微软雅黑" charset="0"/>
                <a:cs typeface="Segoe UI Light"/>
              </a:rPr>
              <a:t>Century Gothic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 charset="0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333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333" dirty="0" err="1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  <a:latin typeface="Century Gothic"/>
                <a:ea typeface="微软雅黑" charset="0"/>
              </a:rPr>
              <a:t>互联网是一个开放共享的平台</a:t>
            </a:r>
          </a:p>
          <a:p>
            <a:pPr defTabSz="609585">
              <a:lnSpc>
                <a:spcPct val="130000"/>
              </a:lnSpc>
            </a:pPr>
            <a:r>
              <a:rPr kumimoji="1" lang="en-US" altLang="zh-CN" sz="1333" dirty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r>
              <a:rPr lang="zh-CN" altLang="en-US" sz="1333" dirty="0" smtClean="0">
                <a:solidFill>
                  <a:prstClr val="white"/>
                </a:solidFill>
                <a:latin typeface="Century Gothic"/>
                <a:ea typeface="微软雅黑" charset="0"/>
              </a:rPr>
              <a:t> 部分</a:t>
            </a:r>
            <a:r>
              <a:rPr lang="zh-CN" altLang="en-US" sz="1333" dirty="0">
                <a:solidFill>
                  <a:prstClr val="white"/>
                </a:solidFill>
                <a:latin typeface="Century Gothic"/>
                <a:ea typeface="微软雅黑" charset="0"/>
              </a:rPr>
              <a:t>设计灵感与元素来源于网络</a:t>
            </a: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  <a:latin typeface="Century Gothic"/>
                <a:ea typeface="微软雅黑" charset="0"/>
              </a:rPr>
              <a:t>如有建议请</a:t>
            </a:r>
            <a:r>
              <a:rPr lang="zh-CN" altLang="en-US" sz="1333" dirty="0" smtClean="0">
                <a:solidFill>
                  <a:prstClr val="white"/>
                </a:solidFill>
                <a:latin typeface="Century Gothic"/>
                <a:ea typeface="微软雅黑" charset="0"/>
              </a:rPr>
              <a:t>联系 </a:t>
            </a:r>
            <a:r>
              <a:rPr lang="zh-CN" altLang="en-US" sz="1333" dirty="0" smtClean="0">
                <a:solidFill>
                  <a:prstClr val="white"/>
                </a:solidFill>
                <a:latin typeface="Segoe UI Light" charset="0"/>
                <a:ea typeface="Segoe UI Light" charset="0"/>
                <a:cs typeface="Segoe UI Light" charset="0"/>
              </a:rPr>
              <a:t>officeplus@microsoft.com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440603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67" dirty="0" smtClean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67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2056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dirty="0" smtClean="0">
                <a:solidFill>
                  <a:srgbClr val="000000"/>
                </a:solidFill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3" dirty="0">
              <a:solidFill>
                <a:srgbClr val="000000"/>
              </a:solidFill>
              <a:latin typeface="Century Gothic"/>
              <a:ea typeface="微软雅黑" charset="0"/>
            </a:endParaRP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51300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0428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6" r:id="rId3"/>
    <p:sldLayoutId id="2147483657" r:id="rId4"/>
    <p:sldLayoutId id="2147483655" r:id="rId5"/>
    <p:sldLayoutId id="2147483651" r:id="rId6"/>
    <p:sldLayoutId id="2147483652" r:id="rId7"/>
    <p:sldLayoutId id="2147483653" r:id="rId8"/>
    <p:sldLayoutId id="214748365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矩形 116"/>
          <p:cNvSpPr/>
          <p:nvPr/>
        </p:nvSpPr>
        <p:spPr>
          <a:xfrm>
            <a:off x="1947392" y="1233849"/>
            <a:ext cx="8261109" cy="43295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6" name="文本框 115"/>
          <p:cNvSpPr txBox="1"/>
          <p:nvPr/>
        </p:nvSpPr>
        <p:spPr>
          <a:xfrm>
            <a:off x="2091126" y="1343764"/>
            <a:ext cx="404147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Business English</a:t>
            </a:r>
            <a:endParaRPr kumimoji="1" lang="zh-CN" altLang="en-US" sz="2000" b="1" dirty="0">
              <a:solidFill>
                <a:schemeClr val="bg1"/>
              </a:solidFill>
            </a:endParaRPr>
          </a:p>
        </p:txBody>
      </p:sp>
      <p:grpSp>
        <p:nvGrpSpPr>
          <p:cNvPr id="119" name="组 118"/>
          <p:cNvGrpSpPr/>
          <p:nvPr/>
        </p:nvGrpSpPr>
        <p:grpSpPr>
          <a:xfrm>
            <a:off x="7419372" y="-221648"/>
            <a:ext cx="5828741" cy="5077125"/>
            <a:chOff x="8211887" y="-221648"/>
            <a:chExt cx="5036226" cy="4386805"/>
          </a:xfrm>
        </p:grpSpPr>
        <p:sp>
          <p:nvSpPr>
            <p:cNvPr id="2" name="椭圆 1"/>
            <p:cNvSpPr/>
            <p:nvPr/>
          </p:nvSpPr>
          <p:spPr>
            <a:xfrm>
              <a:off x="10489704" y="-221648"/>
              <a:ext cx="662879" cy="66287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9651968" y="2802434"/>
              <a:ext cx="662879" cy="6628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10639523" y="2032304"/>
              <a:ext cx="363244" cy="36324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9102910" y="1300795"/>
              <a:ext cx="448619" cy="4486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1508358" y="295596"/>
              <a:ext cx="291270" cy="2912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1994214" y="1135914"/>
              <a:ext cx="778383" cy="7783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10583784" y="1156965"/>
              <a:ext cx="259511" cy="25951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1397020" y="2470997"/>
              <a:ext cx="662879" cy="6628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9937372" y="1963317"/>
              <a:ext cx="242292" cy="2422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0885843" y="3143928"/>
              <a:ext cx="448621" cy="44862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8963628" y="526943"/>
              <a:ext cx="416095" cy="41609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211887" y="-76771"/>
              <a:ext cx="450304" cy="45030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7" name="直线连接符 16"/>
            <p:cNvCxnSpPr>
              <a:stCxn id="2" idx="5"/>
              <a:endCxn id="7" idx="1"/>
            </p:cNvCxnSpPr>
            <p:nvPr/>
          </p:nvCxnSpPr>
          <p:spPr>
            <a:xfrm>
              <a:off x="11055507" y="344156"/>
              <a:ext cx="1052698" cy="905749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>
              <a:stCxn id="4" idx="7"/>
              <a:endCxn id="7" idx="3"/>
            </p:cNvCxnSpPr>
            <p:nvPr/>
          </p:nvCxnSpPr>
          <p:spPr>
            <a:xfrm flipV="1">
              <a:off x="10949570" y="1800306"/>
              <a:ext cx="1158635" cy="28519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连接符 21"/>
            <p:cNvCxnSpPr>
              <a:stCxn id="9" idx="7"/>
              <a:endCxn id="7" idx="4"/>
            </p:cNvCxnSpPr>
            <p:nvPr/>
          </p:nvCxnSpPr>
          <p:spPr>
            <a:xfrm flipV="1">
              <a:off x="11962824" y="1914297"/>
              <a:ext cx="420583" cy="653775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28"/>
            <p:cNvCxnSpPr>
              <a:stCxn id="3" idx="7"/>
              <a:endCxn id="4" idx="3"/>
            </p:cNvCxnSpPr>
            <p:nvPr/>
          </p:nvCxnSpPr>
          <p:spPr>
            <a:xfrm flipV="1">
              <a:off x="10217772" y="2342352"/>
              <a:ext cx="474948" cy="557158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线连接符 43"/>
            <p:cNvCxnSpPr>
              <a:stCxn id="5" idx="7"/>
              <a:endCxn id="2" idx="3"/>
            </p:cNvCxnSpPr>
            <p:nvPr/>
          </p:nvCxnSpPr>
          <p:spPr>
            <a:xfrm flipV="1">
              <a:off x="9485831" y="344156"/>
              <a:ext cx="1100949" cy="1022338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线连接符 47"/>
            <p:cNvCxnSpPr>
              <a:stCxn id="8" idx="0"/>
              <a:endCxn id="2" idx="4"/>
            </p:cNvCxnSpPr>
            <p:nvPr/>
          </p:nvCxnSpPr>
          <p:spPr>
            <a:xfrm flipV="1">
              <a:off x="10713540" y="441231"/>
              <a:ext cx="107605" cy="71573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线连接符 50"/>
            <p:cNvCxnSpPr>
              <a:stCxn id="7" idx="2"/>
              <a:endCxn id="8" idx="6"/>
            </p:cNvCxnSpPr>
            <p:nvPr/>
          </p:nvCxnSpPr>
          <p:spPr>
            <a:xfrm flipH="1" flipV="1">
              <a:off x="10843295" y="1286721"/>
              <a:ext cx="1150919" cy="238386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线连接符 54"/>
            <p:cNvCxnSpPr>
              <a:stCxn id="8" idx="4"/>
              <a:endCxn id="4" idx="0"/>
            </p:cNvCxnSpPr>
            <p:nvPr/>
          </p:nvCxnSpPr>
          <p:spPr>
            <a:xfrm>
              <a:off x="10713540" y="1416476"/>
              <a:ext cx="107606" cy="615828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线连接符 57"/>
            <p:cNvCxnSpPr>
              <a:stCxn id="4" idx="5"/>
              <a:endCxn id="9" idx="1"/>
            </p:cNvCxnSpPr>
            <p:nvPr/>
          </p:nvCxnSpPr>
          <p:spPr>
            <a:xfrm>
              <a:off x="10949570" y="2342352"/>
              <a:ext cx="544525" cy="225721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线连接符 60"/>
            <p:cNvCxnSpPr>
              <a:stCxn id="5" idx="7"/>
              <a:endCxn id="8" idx="2"/>
            </p:cNvCxnSpPr>
            <p:nvPr/>
          </p:nvCxnSpPr>
          <p:spPr>
            <a:xfrm flipV="1">
              <a:off x="9485831" y="1286721"/>
              <a:ext cx="1097953" cy="7977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线连接符 63"/>
            <p:cNvCxnSpPr>
              <a:stCxn id="5" idx="4"/>
              <a:endCxn id="3" idx="1"/>
            </p:cNvCxnSpPr>
            <p:nvPr/>
          </p:nvCxnSpPr>
          <p:spPr>
            <a:xfrm>
              <a:off x="9327220" y="1749415"/>
              <a:ext cx="421824" cy="1150095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椭圆 69"/>
            <p:cNvSpPr/>
            <p:nvPr/>
          </p:nvSpPr>
          <p:spPr>
            <a:xfrm>
              <a:off x="10064447" y="3739900"/>
              <a:ext cx="425257" cy="42525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71" name="直线连接符 70"/>
            <p:cNvCxnSpPr>
              <a:stCxn id="5" idx="5"/>
              <a:endCxn id="10" idx="1"/>
            </p:cNvCxnSpPr>
            <p:nvPr/>
          </p:nvCxnSpPr>
          <p:spPr>
            <a:xfrm>
              <a:off x="9485831" y="1683716"/>
              <a:ext cx="487025" cy="31508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线连接符 75"/>
            <p:cNvCxnSpPr>
              <a:stCxn id="10" idx="7"/>
              <a:endCxn id="8" idx="3"/>
            </p:cNvCxnSpPr>
            <p:nvPr/>
          </p:nvCxnSpPr>
          <p:spPr>
            <a:xfrm flipV="1">
              <a:off x="10144182" y="1378472"/>
              <a:ext cx="477606" cy="620328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线连接符 78"/>
            <p:cNvCxnSpPr>
              <a:stCxn id="10" idx="6"/>
              <a:endCxn id="4" idx="2"/>
            </p:cNvCxnSpPr>
            <p:nvPr/>
          </p:nvCxnSpPr>
          <p:spPr>
            <a:xfrm>
              <a:off x="10179665" y="2084463"/>
              <a:ext cx="459858" cy="12946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线连接符 84"/>
            <p:cNvCxnSpPr>
              <a:stCxn id="3" idx="0"/>
              <a:endCxn id="10" idx="4"/>
            </p:cNvCxnSpPr>
            <p:nvPr/>
          </p:nvCxnSpPr>
          <p:spPr>
            <a:xfrm flipV="1">
              <a:off x="9983409" y="2205609"/>
              <a:ext cx="75110" cy="596825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线连接符 91"/>
            <p:cNvCxnSpPr>
              <a:stCxn id="3" idx="6"/>
              <a:endCxn id="9" idx="2"/>
            </p:cNvCxnSpPr>
            <p:nvPr/>
          </p:nvCxnSpPr>
          <p:spPr>
            <a:xfrm flipV="1">
              <a:off x="10314847" y="2802437"/>
              <a:ext cx="1082173" cy="331437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椭圆 95"/>
            <p:cNvSpPr/>
            <p:nvPr/>
          </p:nvSpPr>
          <p:spPr>
            <a:xfrm>
              <a:off x="8858139" y="2342352"/>
              <a:ext cx="399576" cy="3995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12963106" y="1871826"/>
              <a:ext cx="285007" cy="2850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31" name="文本框 130"/>
          <p:cNvSpPr txBox="1"/>
          <p:nvPr/>
        </p:nvSpPr>
        <p:spPr>
          <a:xfrm>
            <a:off x="2297618" y="2348216"/>
            <a:ext cx="7478007" cy="240065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Module One </a:t>
            </a:r>
          </a:p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3600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Economy and Trade</a:t>
            </a:r>
          </a:p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in a </a:t>
            </a:r>
            <a:r>
              <a:rPr lang="en-US" altLang="zh-CN" sz="3600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Changing</a:t>
            </a:r>
            <a:r>
              <a:rPr lang="en-US" altLang="zh-CN" sz="2800" dirty="0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 World</a:t>
            </a:r>
            <a:endParaRPr lang="zh-CN" altLang="en-US" sz="2800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grpSp>
        <p:nvGrpSpPr>
          <p:cNvPr id="14" name="组 13"/>
          <p:cNvGrpSpPr/>
          <p:nvPr/>
        </p:nvGrpSpPr>
        <p:grpSpPr>
          <a:xfrm>
            <a:off x="-1897854" y="3860312"/>
            <a:ext cx="5094099" cy="4344867"/>
            <a:chOff x="-1897854" y="3860312"/>
            <a:chExt cx="5094099" cy="4344867"/>
          </a:xfrm>
        </p:grpSpPr>
        <p:sp>
          <p:nvSpPr>
            <p:cNvPr id="75" name="椭圆 74"/>
            <p:cNvSpPr/>
            <p:nvPr/>
          </p:nvSpPr>
          <p:spPr>
            <a:xfrm>
              <a:off x="437836" y="4127662"/>
              <a:ext cx="353591" cy="35359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-399900" y="6842456"/>
              <a:ext cx="662879" cy="6628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587655" y="6072326"/>
              <a:ext cx="363244" cy="36324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-948958" y="5340817"/>
              <a:ext cx="448619" cy="4486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2331537" y="6169300"/>
              <a:ext cx="291270" cy="2912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1670042" y="5033615"/>
              <a:ext cx="627576" cy="6275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317987" y="4983061"/>
              <a:ext cx="687370" cy="68736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1345152" y="6511019"/>
              <a:ext cx="662879" cy="6628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-114496" y="6003339"/>
              <a:ext cx="242292" cy="2422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833975" y="7183950"/>
              <a:ext cx="448621" cy="44862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-1088240" y="4566965"/>
              <a:ext cx="416095" cy="41609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-1897854" y="4034310"/>
              <a:ext cx="450304" cy="45030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90" name="直线连接符 89"/>
            <p:cNvCxnSpPr>
              <a:stCxn id="75" idx="5"/>
              <a:endCxn id="82" idx="1"/>
            </p:cNvCxnSpPr>
            <p:nvPr/>
          </p:nvCxnSpPr>
          <p:spPr>
            <a:xfrm>
              <a:off x="739645" y="4429471"/>
              <a:ext cx="1022303" cy="69605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线连接符 90"/>
            <p:cNvCxnSpPr>
              <a:stCxn id="78" idx="7"/>
              <a:endCxn id="82" idx="3"/>
            </p:cNvCxnSpPr>
            <p:nvPr/>
          </p:nvCxnSpPr>
          <p:spPr>
            <a:xfrm flipV="1">
              <a:off x="897703" y="5569285"/>
              <a:ext cx="864245" cy="556237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线连接符 92"/>
            <p:cNvCxnSpPr>
              <a:stCxn id="84" idx="7"/>
              <a:endCxn id="82" idx="4"/>
            </p:cNvCxnSpPr>
            <p:nvPr/>
          </p:nvCxnSpPr>
          <p:spPr>
            <a:xfrm flipV="1">
              <a:off x="1910955" y="5661191"/>
              <a:ext cx="72875" cy="94690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线连接符 93"/>
            <p:cNvCxnSpPr>
              <a:stCxn id="77" idx="7"/>
              <a:endCxn id="78" idx="3"/>
            </p:cNvCxnSpPr>
            <p:nvPr/>
          </p:nvCxnSpPr>
          <p:spPr>
            <a:xfrm flipV="1">
              <a:off x="165904" y="6382374"/>
              <a:ext cx="474948" cy="557158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线连接符 94"/>
            <p:cNvCxnSpPr>
              <a:stCxn id="80" idx="7"/>
              <a:endCxn id="75" idx="3"/>
            </p:cNvCxnSpPr>
            <p:nvPr/>
          </p:nvCxnSpPr>
          <p:spPr>
            <a:xfrm flipV="1">
              <a:off x="-566038" y="4429471"/>
              <a:ext cx="1055656" cy="977045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线连接符 98"/>
            <p:cNvCxnSpPr>
              <a:stCxn id="83" idx="0"/>
              <a:endCxn id="75" idx="4"/>
            </p:cNvCxnSpPr>
            <p:nvPr/>
          </p:nvCxnSpPr>
          <p:spPr>
            <a:xfrm flipH="1" flipV="1">
              <a:off x="614632" y="4481253"/>
              <a:ext cx="47040" cy="501808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线连接符 99"/>
            <p:cNvCxnSpPr>
              <a:stCxn id="82" idx="2"/>
              <a:endCxn id="83" idx="6"/>
            </p:cNvCxnSpPr>
            <p:nvPr/>
          </p:nvCxnSpPr>
          <p:spPr>
            <a:xfrm flipH="1" flipV="1">
              <a:off x="1005357" y="5326743"/>
              <a:ext cx="664685" cy="2066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线连接符 100"/>
            <p:cNvCxnSpPr>
              <a:stCxn id="83" idx="4"/>
              <a:endCxn id="78" idx="0"/>
            </p:cNvCxnSpPr>
            <p:nvPr/>
          </p:nvCxnSpPr>
          <p:spPr>
            <a:xfrm>
              <a:off x="661672" y="5670425"/>
              <a:ext cx="107605" cy="401901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线连接符 101"/>
            <p:cNvCxnSpPr>
              <a:stCxn id="78" idx="5"/>
              <a:endCxn id="84" idx="1"/>
            </p:cNvCxnSpPr>
            <p:nvPr/>
          </p:nvCxnSpPr>
          <p:spPr>
            <a:xfrm>
              <a:off x="897702" y="6382374"/>
              <a:ext cx="544525" cy="225721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线连接符 102"/>
            <p:cNvCxnSpPr>
              <a:stCxn id="80" idx="7"/>
              <a:endCxn id="83" idx="2"/>
            </p:cNvCxnSpPr>
            <p:nvPr/>
          </p:nvCxnSpPr>
          <p:spPr>
            <a:xfrm flipV="1">
              <a:off x="-566038" y="5326743"/>
              <a:ext cx="884025" cy="7977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线连接符 103"/>
            <p:cNvCxnSpPr>
              <a:stCxn id="80" idx="4"/>
              <a:endCxn id="77" idx="1"/>
            </p:cNvCxnSpPr>
            <p:nvPr/>
          </p:nvCxnSpPr>
          <p:spPr>
            <a:xfrm>
              <a:off x="-724648" y="5789437"/>
              <a:ext cx="421824" cy="1150095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椭圆 104"/>
            <p:cNvSpPr/>
            <p:nvPr/>
          </p:nvSpPr>
          <p:spPr>
            <a:xfrm>
              <a:off x="12579" y="7779922"/>
              <a:ext cx="425257" cy="42525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06" name="直线连接符 105"/>
            <p:cNvCxnSpPr>
              <a:stCxn id="80" idx="5"/>
              <a:endCxn id="86" idx="1"/>
            </p:cNvCxnSpPr>
            <p:nvPr/>
          </p:nvCxnSpPr>
          <p:spPr>
            <a:xfrm>
              <a:off x="-566037" y="5723738"/>
              <a:ext cx="487025" cy="31508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线连接符 106"/>
            <p:cNvCxnSpPr>
              <a:stCxn id="86" idx="7"/>
              <a:endCxn id="83" idx="3"/>
            </p:cNvCxnSpPr>
            <p:nvPr/>
          </p:nvCxnSpPr>
          <p:spPr>
            <a:xfrm flipV="1">
              <a:off x="92313" y="5569763"/>
              <a:ext cx="326337" cy="469059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线连接符 107"/>
            <p:cNvCxnSpPr>
              <a:stCxn id="86" idx="6"/>
              <a:endCxn id="78" idx="2"/>
            </p:cNvCxnSpPr>
            <p:nvPr/>
          </p:nvCxnSpPr>
          <p:spPr>
            <a:xfrm>
              <a:off x="127797" y="6124485"/>
              <a:ext cx="459858" cy="12946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线连接符 108"/>
            <p:cNvCxnSpPr>
              <a:stCxn id="77" idx="0"/>
              <a:endCxn id="86" idx="4"/>
            </p:cNvCxnSpPr>
            <p:nvPr/>
          </p:nvCxnSpPr>
          <p:spPr>
            <a:xfrm flipV="1">
              <a:off x="-68459" y="6245631"/>
              <a:ext cx="75110" cy="596825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线连接符 109"/>
            <p:cNvCxnSpPr>
              <a:stCxn id="77" idx="6"/>
              <a:endCxn id="84" idx="2"/>
            </p:cNvCxnSpPr>
            <p:nvPr/>
          </p:nvCxnSpPr>
          <p:spPr>
            <a:xfrm flipV="1">
              <a:off x="262979" y="6842459"/>
              <a:ext cx="1082173" cy="331437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椭圆 110"/>
            <p:cNvSpPr/>
            <p:nvPr/>
          </p:nvSpPr>
          <p:spPr>
            <a:xfrm>
              <a:off x="-1193729" y="6382374"/>
              <a:ext cx="399576" cy="3995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2911238" y="5911848"/>
              <a:ext cx="285007" cy="2850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1069206" y="4219514"/>
              <a:ext cx="291270" cy="2912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112126" y="3860312"/>
              <a:ext cx="150853" cy="15085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1111420" y="5055122"/>
              <a:ext cx="150853" cy="15085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3087349" y="2414413"/>
            <a:ext cx="1024513" cy="1398348"/>
            <a:chOff x="3087349" y="2414413"/>
            <a:chExt cx="1024513" cy="1398348"/>
          </a:xfrm>
        </p:grpSpPr>
        <p:sp>
          <p:nvSpPr>
            <p:cNvPr id="120" name="椭圆 119"/>
            <p:cNvSpPr/>
            <p:nvPr/>
          </p:nvSpPr>
          <p:spPr>
            <a:xfrm>
              <a:off x="3758271" y="2705683"/>
              <a:ext cx="353591" cy="35359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3" name="椭圆 122"/>
            <p:cNvSpPr/>
            <p:nvPr/>
          </p:nvSpPr>
          <p:spPr>
            <a:xfrm>
              <a:off x="3439319" y="2414413"/>
              <a:ext cx="291270" cy="2912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>
              <a:off x="3498535" y="3661908"/>
              <a:ext cx="150853" cy="15085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3087349" y="2866230"/>
              <a:ext cx="558631" cy="55863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6" name="组 15"/>
          <p:cNvGrpSpPr/>
          <p:nvPr/>
        </p:nvGrpSpPr>
        <p:grpSpPr>
          <a:xfrm>
            <a:off x="7916467" y="4709940"/>
            <a:ext cx="1587497" cy="1201908"/>
            <a:chOff x="7306290" y="4556172"/>
            <a:chExt cx="1587497" cy="1201908"/>
          </a:xfrm>
        </p:grpSpPr>
        <p:sp>
          <p:nvSpPr>
            <p:cNvPr id="126" name="椭圆 125"/>
            <p:cNvSpPr/>
            <p:nvPr/>
          </p:nvSpPr>
          <p:spPr>
            <a:xfrm>
              <a:off x="7306290" y="5384416"/>
              <a:ext cx="373664" cy="37366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8478566" y="4826138"/>
              <a:ext cx="291270" cy="2912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8742934" y="5142940"/>
              <a:ext cx="150853" cy="15085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9" name="椭圆 128"/>
            <p:cNvSpPr/>
            <p:nvPr/>
          </p:nvSpPr>
          <p:spPr>
            <a:xfrm>
              <a:off x="7705441" y="4556172"/>
              <a:ext cx="351970" cy="35197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30" name="文本框 129"/>
          <p:cNvSpPr txBox="1"/>
          <p:nvPr/>
        </p:nvSpPr>
        <p:spPr>
          <a:xfrm>
            <a:off x="3853384" y="5696614"/>
            <a:ext cx="3348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62461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âscaleâçå¾çæç´¢ç»æ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307975" y="3371403"/>
            <a:ext cx="30375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Scientific Curiosity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18538" y="3257126"/>
            <a:ext cx="361650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Artistic </a:t>
            </a:r>
          </a:p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Experimentation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16"/>
          <p:cNvGrpSpPr>
            <a:grpSpLocks/>
          </p:cNvGrpSpPr>
          <p:nvPr/>
        </p:nvGrpSpPr>
        <p:grpSpPr bwMode="auto">
          <a:xfrm>
            <a:off x="3935413" y="1728788"/>
            <a:ext cx="3894137" cy="4214812"/>
            <a:chOff x="3935356" y="1728523"/>
            <a:chExt cx="3894525" cy="4215078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3976635" y="1920622"/>
              <a:ext cx="3578582" cy="947798"/>
            </a:xfrm>
            <a:custGeom>
              <a:avLst/>
              <a:gdLst>
                <a:gd name="T0" fmla="*/ 0 w 1719"/>
                <a:gd name="T1" fmla="*/ 456 h 456"/>
                <a:gd name="T2" fmla="*/ 1719 w 1719"/>
                <a:gd name="T3" fmla="*/ 0 h 456"/>
                <a:gd name="T4" fmla="*/ 0 w 1719"/>
                <a:gd name="T5" fmla="*/ 45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9" h="456">
                  <a:moveTo>
                    <a:pt x="0" y="456"/>
                  </a:moveTo>
                  <a:lnTo>
                    <a:pt x="1719" y="0"/>
                  </a:lnTo>
                  <a:lnTo>
                    <a:pt x="0" y="456"/>
                  </a:lnTo>
                  <a:close/>
                </a:path>
              </a:pathLst>
            </a:custGeom>
            <a:solidFill>
              <a:srgbClr val="40A7D2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 flipV="1">
              <a:off x="3976635" y="1920622"/>
              <a:ext cx="3578582" cy="947798"/>
            </a:xfrm>
            <a:prstGeom prst="line">
              <a:avLst/>
            </a:prstGeom>
            <a:noFill/>
            <a:ln w="57150" cap="rnd">
              <a:solidFill>
                <a:srgbClr val="C1C7D0"/>
              </a:solidFill>
              <a:prstDash val="solid"/>
              <a:round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7536165" y="1728523"/>
              <a:ext cx="293716" cy="292118"/>
            </a:xfrm>
            <a:prstGeom prst="ellipse">
              <a:avLst/>
            </a:prstGeom>
            <a:solidFill>
              <a:srgbClr val="C1C7D0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lIns="121920" tIns="60960" rIns="121920" bIns="60960"/>
            <a:lstStyle/>
            <a:p>
              <a:pPr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1" name="Oval 12"/>
            <p:cNvSpPr>
              <a:spLocks noChangeArrowheads="1"/>
            </p:cNvSpPr>
            <p:nvPr/>
          </p:nvSpPr>
          <p:spPr bwMode="auto">
            <a:xfrm>
              <a:off x="3935356" y="2719186"/>
              <a:ext cx="303242" cy="304819"/>
            </a:xfrm>
            <a:prstGeom prst="ellipse">
              <a:avLst/>
            </a:prstGeom>
            <a:solidFill>
              <a:srgbClr val="C1C7D0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lIns="121920" tIns="60960" rIns="121920" bIns="60960"/>
            <a:lstStyle/>
            <a:p>
              <a:pPr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4813330" y="1876169"/>
              <a:ext cx="2171916" cy="4067432"/>
            </a:xfrm>
            <a:custGeom>
              <a:avLst/>
              <a:gdLst>
                <a:gd name="T0" fmla="*/ 1130 w 1150"/>
                <a:gd name="T1" fmla="*/ 1860 h 2153"/>
                <a:gd name="T2" fmla="*/ 1081 w 1150"/>
                <a:gd name="T3" fmla="*/ 1835 h 2153"/>
                <a:gd name="T4" fmla="*/ 737 w 1150"/>
                <a:gd name="T5" fmla="*/ 1763 h 2153"/>
                <a:gd name="T6" fmla="*/ 737 w 1150"/>
                <a:gd name="T7" fmla="*/ 1459 h 2153"/>
                <a:gd name="T8" fmla="*/ 685 w 1150"/>
                <a:gd name="T9" fmla="*/ 1459 h 2153"/>
                <a:gd name="T10" fmla="*/ 685 w 1150"/>
                <a:gd name="T11" fmla="*/ 1433 h 2153"/>
                <a:gd name="T12" fmla="*/ 657 w 1150"/>
                <a:gd name="T13" fmla="*/ 1433 h 2153"/>
                <a:gd name="T14" fmla="*/ 657 w 1150"/>
                <a:gd name="T15" fmla="*/ 1215 h 2153"/>
                <a:gd name="T16" fmla="*/ 634 w 1150"/>
                <a:gd name="T17" fmla="*/ 1215 h 2153"/>
                <a:gd name="T18" fmla="*/ 634 w 1150"/>
                <a:gd name="T19" fmla="*/ 484 h 2153"/>
                <a:gd name="T20" fmla="*/ 672 w 1150"/>
                <a:gd name="T21" fmla="*/ 484 h 2153"/>
                <a:gd name="T22" fmla="*/ 728 w 1150"/>
                <a:gd name="T23" fmla="*/ 441 h 2153"/>
                <a:gd name="T24" fmla="*/ 672 w 1150"/>
                <a:gd name="T25" fmla="*/ 398 h 2153"/>
                <a:gd name="T26" fmla="*/ 634 w 1150"/>
                <a:gd name="T27" fmla="*/ 398 h 2153"/>
                <a:gd name="T28" fmla="*/ 634 w 1150"/>
                <a:gd name="T29" fmla="*/ 125 h 2153"/>
                <a:gd name="T30" fmla="*/ 654 w 1150"/>
                <a:gd name="T31" fmla="*/ 74 h 2153"/>
                <a:gd name="T32" fmla="*/ 579 w 1150"/>
                <a:gd name="T33" fmla="*/ 0 h 2153"/>
                <a:gd name="T34" fmla="*/ 505 w 1150"/>
                <a:gd name="T35" fmla="*/ 74 h 2153"/>
                <a:gd name="T36" fmla="*/ 527 w 1150"/>
                <a:gd name="T37" fmla="*/ 128 h 2153"/>
                <a:gd name="T38" fmla="*/ 525 w 1150"/>
                <a:gd name="T39" fmla="*/ 128 h 2153"/>
                <a:gd name="T40" fmla="*/ 525 w 1150"/>
                <a:gd name="T41" fmla="*/ 398 h 2153"/>
                <a:gd name="T42" fmla="*/ 492 w 1150"/>
                <a:gd name="T43" fmla="*/ 398 h 2153"/>
                <a:gd name="T44" fmla="*/ 436 w 1150"/>
                <a:gd name="T45" fmla="*/ 441 h 2153"/>
                <a:gd name="T46" fmla="*/ 492 w 1150"/>
                <a:gd name="T47" fmla="*/ 484 h 2153"/>
                <a:gd name="T48" fmla="*/ 525 w 1150"/>
                <a:gd name="T49" fmla="*/ 484 h 2153"/>
                <a:gd name="T50" fmla="*/ 525 w 1150"/>
                <a:gd name="T51" fmla="*/ 1218 h 2153"/>
                <a:gd name="T52" fmla="*/ 502 w 1150"/>
                <a:gd name="T53" fmla="*/ 1218 h 2153"/>
                <a:gd name="T54" fmla="*/ 502 w 1150"/>
                <a:gd name="T55" fmla="*/ 1439 h 2153"/>
                <a:gd name="T56" fmla="*/ 470 w 1150"/>
                <a:gd name="T57" fmla="*/ 1439 h 2153"/>
                <a:gd name="T58" fmla="*/ 470 w 1150"/>
                <a:gd name="T59" fmla="*/ 1465 h 2153"/>
                <a:gd name="T60" fmla="*/ 424 w 1150"/>
                <a:gd name="T61" fmla="*/ 1465 h 2153"/>
                <a:gd name="T62" fmla="*/ 424 w 1150"/>
                <a:gd name="T63" fmla="*/ 1749 h 2153"/>
                <a:gd name="T64" fmla="*/ 83 w 1150"/>
                <a:gd name="T65" fmla="*/ 1823 h 2153"/>
                <a:gd name="T66" fmla="*/ 37 w 1150"/>
                <a:gd name="T67" fmla="*/ 1843 h 2153"/>
                <a:gd name="T68" fmla="*/ 0 w 1150"/>
                <a:gd name="T69" fmla="*/ 1886 h 2153"/>
                <a:gd name="T70" fmla="*/ 0 w 1150"/>
                <a:gd name="T71" fmla="*/ 2153 h 2153"/>
                <a:gd name="T72" fmla="*/ 1150 w 1150"/>
                <a:gd name="T73" fmla="*/ 2153 h 2153"/>
                <a:gd name="T74" fmla="*/ 1150 w 1150"/>
                <a:gd name="T75" fmla="*/ 1881 h 2153"/>
                <a:gd name="T76" fmla="*/ 1130 w 1150"/>
                <a:gd name="T77" fmla="*/ 1860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50" h="2153">
                  <a:moveTo>
                    <a:pt x="1130" y="1860"/>
                  </a:moveTo>
                  <a:cubicBezTo>
                    <a:pt x="1112" y="1840"/>
                    <a:pt x="1081" y="1835"/>
                    <a:pt x="1081" y="1835"/>
                  </a:cubicBezTo>
                  <a:cubicBezTo>
                    <a:pt x="737" y="1763"/>
                    <a:pt x="737" y="1763"/>
                    <a:pt x="737" y="1763"/>
                  </a:cubicBezTo>
                  <a:cubicBezTo>
                    <a:pt x="737" y="1459"/>
                    <a:pt x="737" y="1459"/>
                    <a:pt x="737" y="1459"/>
                  </a:cubicBezTo>
                  <a:cubicBezTo>
                    <a:pt x="685" y="1459"/>
                    <a:pt x="685" y="1459"/>
                    <a:pt x="685" y="1459"/>
                  </a:cubicBezTo>
                  <a:cubicBezTo>
                    <a:pt x="685" y="1433"/>
                    <a:pt x="685" y="1433"/>
                    <a:pt x="685" y="1433"/>
                  </a:cubicBezTo>
                  <a:cubicBezTo>
                    <a:pt x="657" y="1433"/>
                    <a:pt x="657" y="1433"/>
                    <a:pt x="657" y="1433"/>
                  </a:cubicBezTo>
                  <a:cubicBezTo>
                    <a:pt x="657" y="1215"/>
                    <a:pt x="657" y="1215"/>
                    <a:pt x="657" y="1215"/>
                  </a:cubicBezTo>
                  <a:cubicBezTo>
                    <a:pt x="634" y="1215"/>
                    <a:pt x="634" y="1215"/>
                    <a:pt x="634" y="1215"/>
                  </a:cubicBezTo>
                  <a:cubicBezTo>
                    <a:pt x="634" y="484"/>
                    <a:pt x="634" y="484"/>
                    <a:pt x="634" y="484"/>
                  </a:cubicBezTo>
                  <a:cubicBezTo>
                    <a:pt x="672" y="484"/>
                    <a:pt x="672" y="484"/>
                    <a:pt x="672" y="484"/>
                  </a:cubicBezTo>
                  <a:cubicBezTo>
                    <a:pt x="703" y="484"/>
                    <a:pt x="728" y="465"/>
                    <a:pt x="728" y="441"/>
                  </a:cubicBezTo>
                  <a:cubicBezTo>
                    <a:pt x="728" y="417"/>
                    <a:pt x="703" y="398"/>
                    <a:pt x="672" y="398"/>
                  </a:cubicBezTo>
                  <a:cubicBezTo>
                    <a:pt x="634" y="398"/>
                    <a:pt x="634" y="398"/>
                    <a:pt x="634" y="398"/>
                  </a:cubicBezTo>
                  <a:cubicBezTo>
                    <a:pt x="634" y="125"/>
                    <a:pt x="634" y="125"/>
                    <a:pt x="634" y="125"/>
                  </a:cubicBezTo>
                  <a:cubicBezTo>
                    <a:pt x="646" y="112"/>
                    <a:pt x="654" y="94"/>
                    <a:pt x="654" y="74"/>
                  </a:cubicBezTo>
                  <a:cubicBezTo>
                    <a:pt x="654" y="33"/>
                    <a:pt x="620" y="0"/>
                    <a:pt x="579" y="0"/>
                  </a:cubicBezTo>
                  <a:cubicBezTo>
                    <a:pt x="538" y="0"/>
                    <a:pt x="505" y="33"/>
                    <a:pt x="505" y="74"/>
                  </a:cubicBezTo>
                  <a:cubicBezTo>
                    <a:pt x="505" y="95"/>
                    <a:pt x="513" y="114"/>
                    <a:pt x="527" y="128"/>
                  </a:cubicBezTo>
                  <a:cubicBezTo>
                    <a:pt x="525" y="128"/>
                    <a:pt x="525" y="128"/>
                    <a:pt x="525" y="128"/>
                  </a:cubicBezTo>
                  <a:cubicBezTo>
                    <a:pt x="525" y="398"/>
                    <a:pt x="525" y="398"/>
                    <a:pt x="525" y="398"/>
                  </a:cubicBezTo>
                  <a:cubicBezTo>
                    <a:pt x="492" y="398"/>
                    <a:pt x="492" y="398"/>
                    <a:pt x="492" y="398"/>
                  </a:cubicBezTo>
                  <a:cubicBezTo>
                    <a:pt x="461" y="398"/>
                    <a:pt x="436" y="417"/>
                    <a:pt x="436" y="441"/>
                  </a:cubicBezTo>
                  <a:cubicBezTo>
                    <a:pt x="436" y="465"/>
                    <a:pt x="461" y="484"/>
                    <a:pt x="492" y="484"/>
                  </a:cubicBezTo>
                  <a:cubicBezTo>
                    <a:pt x="525" y="484"/>
                    <a:pt x="525" y="484"/>
                    <a:pt x="525" y="484"/>
                  </a:cubicBezTo>
                  <a:cubicBezTo>
                    <a:pt x="525" y="1218"/>
                    <a:pt x="525" y="1218"/>
                    <a:pt x="525" y="1218"/>
                  </a:cubicBezTo>
                  <a:cubicBezTo>
                    <a:pt x="502" y="1218"/>
                    <a:pt x="502" y="1218"/>
                    <a:pt x="502" y="1218"/>
                  </a:cubicBezTo>
                  <a:cubicBezTo>
                    <a:pt x="502" y="1439"/>
                    <a:pt x="502" y="1439"/>
                    <a:pt x="502" y="1439"/>
                  </a:cubicBezTo>
                  <a:cubicBezTo>
                    <a:pt x="470" y="1439"/>
                    <a:pt x="470" y="1439"/>
                    <a:pt x="470" y="1439"/>
                  </a:cubicBezTo>
                  <a:cubicBezTo>
                    <a:pt x="470" y="1465"/>
                    <a:pt x="470" y="1465"/>
                    <a:pt x="470" y="1465"/>
                  </a:cubicBezTo>
                  <a:cubicBezTo>
                    <a:pt x="424" y="1465"/>
                    <a:pt x="424" y="1465"/>
                    <a:pt x="424" y="1465"/>
                  </a:cubicBezTo>
                  <a:cubicBezTo>
                    <a:pt x="424" y="1749"/>
                    <a:pt x="424" y="1749"/>
                    <a:pt x="424" y="1749"/>
                  </a:cubicBezTo>
                  <a:cubicBezTo>
                    <a:pt x="83" y="1823"/>
                    <a:pt x="83" y="1823"/>
                    <a:pt x="83" y="1823"/>
                  </a:cubicBezTo>
                  <a:cubicBezTo>
                    <a:pt x="83" y="1823"/>
                    <a:pt x="54" y="1832"/>
                    <a:pt x="37" y="1843"/>
                  </a:cubicBezTo>
                  <a:cubicBezTo>
                    <a:pt x="20" y="1855"/>
                    <a:pt x="0" y="1886"/>
                    <a:pt x="0" y="1886"/>
                  </a:cubicBezTo>
                  <a:cubicBezTo>
                    <a:pt x="0" y="2153"/>
                    <a:pt x="0" y="2153"/>
                    <a:pt x="0" y="2153"/>
                  </a:cubicBezTo>
                  <a:cubicBezTo>
                    <a:pt x="1150" y="2153"/>
                    <a:pt x="1150" y="2153"/>
                    <a:pt x="1150" y="2153"/>
                  </a:cubicBezTo>
                  <a:cubicBezTo>
                    <a:pt x="1150" y="1881"/>
                    <a:pt x="1150" y="1881"/>
                    <a:pt x="1150" y="1881"/>
                  </a:cubicBezTo>
                  <a:cubicBezTo>
                    <a:pt x="1150" y="1881"/>
                    <a:pt x="1147" y="1881"/>
                    <a:pt x="1130" y="1860"/>
                  </a:cubicBezTo>
                  <a:close/>
                </a:path>
              </a:pathLst>
            </a:custGeom>
            <a:solidFill>
              <a:srgbClr val="C1C7D0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lIns="121920" tIns="60960" rIns="121920" bIns="60960"/>
            <a:lstStyle/>
            <a:p>
              <a:pPr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13" name="组合 17"/>
          <p:cNvGrpSpPr>
            <a:grpSpLocks/>
          </p:cNvGrpSpPr>
          <p:nvPr/>
        </p:nvGrpSpPr>
        <p:grpSpPr bwMode="auto">
          <a:xfrm>
            <a:off x="3205163" y="2919413"/>
            <a:ext cx="1835150" cy="2368550"/>
            <a:chOff x="3204743" y="2919152"/>
            <a:chExt cx="1835901" cy="2368771"/>
          </a:xfrm>
        </p:grpSpPr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3219036" y="2919152"/>
              <a:ext cx="1786669" cy="2060767"/>
            </a:xfrm>
            <a:custGeom>
              <a:avLst/>
              <a:gdLst>
                <a:gd name="T0" fmla="*/ 415 w 858"/>
                <a:gd name="T1" fmla="*/ 0 h 990"/>
                <a:gd name="T2" fmla="*/ 0 w 858"/>
                <a:gd name="T3" fmla="*/ 990 h 990"/>
                <a:gd name="T4" fmla="*/ 858 w 858"/>
                <a:gd name="T5" fmla="*/ 990 h 990"/>
                <a:gd name="T6" fmla="*/ 415 w 858"/>
                <a:gd name="T7" fmla="*/ 0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8" h="990">
                  <a:moveTo>
                    <a:pt x="415" y="0"/>
                  </a:moveTo>
                  <a:lnTo>
                    <a:pt x="0" y="990"/>
                  </a:lnTo>
                  <a:lnTo>
                    <a:pt x="858" y="990"/>
                  </a:lnTo>
                  <a:lnTo>
                    <a:pt x="415" y="0"/>
                  </a:lnTo>
                  <a:close/>
                </a:path>
              </a:pathLst>
            </a:custGeom>
            <a:noFill/>
            <a:ln w="4" cap="flat">
              <a:solidFill>
                <a:srgbClr val="C1C7D0"/>
              </a:solidFill>
              <a:prstDash val="solid"/>
              <a:miter lim="800000"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3204743" y="4987857"/>
              <a:ext cx="1835901" cy="300066"/>
            </a:xfrm>
            <a:custGeom>
              <a:avLst/>
              <a:gdLst>
                <a:gd name="T0" fmla="*/ 0 w 972"/>
                <a:gd name="T1" fmla="*/ 4 h 159"/>
                <a:gd name="T2" fmla="*/ 26 w 972"/>
                <a:gd name="T3" fmla="*/ 60 h 159"/>
                <a:gd name="T4" fmla="*/ 151 w 972"/>
                <a:gd name="T5" fmla="*/ 116 h 159"/>
                <a:gd name="T6" fmla="*/ 155 w 972"/>
                <a:gd name="T7" fmla="*/ 159 h 159"/>
                <a:gd name="T8" fmla="*/ 822 w 972"/>
                <a:gd name="T9" fmla="*/ 150 h 159"/>
                <a:gd name="T10" fmla="*/ 822 w 972"/>
                <a:gd name="T11" fmla="*/ 112 h 159"/>
                <a:gd name="T12" fmla="*/ 947 w 972"/>
                <a:gd name="T13" fmla="*/ 69 h 159"/>
                <a:gd name="T14" fmla="*/ 972 w 972"/>
                <a:gd name="T15" fmla="*/ 0 h 159"/>
                <a:gd name="T16" fmla="*/ 0 w 972"/>
                <a:gd name="T17" fmla="*/ 4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2" h="159">
                  <a:moveTo>
                    <a:pt x="0" y="4"/>
                  </a:moveTo>
                  <a:cubicBezTo>
                    <a:pt x="0" y="4"/>
                    <a:pt x="3" y="41"/>
                    <a:pt x="26" y="60"/>
                  </a:cubicBezTo>
                  <a:cubicBezTo>
                    <a:pt x="49" y="79"/>
                    <a:pt x="151" y="116"/>
                    <a:pt x="151" y="116"/>
                  </a:cubicBezTo>
                  <a:cubicBezTo>
                    <a:pt x="155" y="159"/>
                    <a:pt x="155" y="159"/>
                    <a:pt x="155" y="159"/>
                  </a:cubicBezTo>
                  <a:cubicBezTo>
                    <a:pt x="822" y="150"/>
                    <a:pt x="822" y="150"/>
                    <a:pt x="822" y="150"/>
                  </a:cubicBezTo>
                  <a:cubicBezTo>
                    <a:pt x="822" y="112"/>
                    <a:pt x="822" y="112"/>
                    <a:pt x="822" y="112"/>
                  </a:cubicBezTo>
                  <a:cubicBezTo>
                    <a:pt x="822" y="112"/>
                    <a:pt x="924" y="87"/>
                    <a:pt x="947" y="69"/>
                  </a:cubicBezTo>
                  <a:cubicBezTo>
                    <a:pt x="970" y="50"/>
                    <a:pt x="972" y="0"/>
                    <a:pt x="972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315B2F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lIns="121920" tIns="60960" rIns="121920" bIns="60960"/>
            <a:lstStyle/>
            <a:p>
              <a:pPr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16" name="组合 18"/>
          <p:cNvGrpSpPr>
            <a:grpSpLocks/>
          </p:cNvGrpSpPr>
          <p:nvPr/>
        </p:nvGrpSpPr>
        <p:grpSpPr bwMode="auto">
          <a:xfrm>
            <a:off x="6816725" y="1970088"/>
            <a:ext cx="1835150" cy="2368550"/>
            <a:chOff x="6816180" y="1969980"/>
            <a:chExt cx="1835901" cy="2368769"/>
          </a:xfrm>
        </p:grpSpPr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6832061" y="1969980"/>
              <a:ext cx="1786669" cy="2062353"/>
            </a:xfrm>
            <a:custGeom>
              <a:avLst/>
              <a:gdLst>
                <a:gd name="T0" fmla="*/ 413 w 858"/>
                <a:gd name="T1" fmla="*/ 0 h 991"/>
                <a:gd name="T2" fmla="*/ 0 w 858"/>
                <a:gd name="T3" fmla="*/ 991 h 991"/>
                <a:gd name="T4" fmla="*/ 858 w 858"/>
                <a:gd name="T5" fmla="*/ 991 h 991"/>
                <a:gd name="T6" fmla="*/ 413 w 858"/>
                <a:gd name="T7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8" h="991">
                  <a:moveTo>
                    <a:pt x="413" y="0"/>
                  </a:moveTo>
                  <a:lnTo>
                    <a:pt x="0" y="991"/>
                  </a:lnTo>
                  <a:lnTo>
                    <a:pt x="858" y="991"/>
                  </a:lnTo>
                  <a:lnTo>
                    <a:pt x="413" y="0"/>
                  </a:lnTo>
                  <a:close/>
                </a:path>
              </a:pathLst>
            </a:custGeom>
            <a:noFill/>
            <a:ln w="4" cap="flat">
              <a:solidFill>
                <a:srgbClr val="C1C7D0"/>
              </a:solidFill>
              <a:prstDash val="solid"/>
              <a:miter lim="800000"/>
              <a:headEnd/>
              <a:tailEnd/>
            </a:ln>
            <a:extLst/>
          </p:spPr>
          <p:txBody>
            <a:bodyPr lIns="121920" tIns="60960" rIns="121920" bIns="60960"/>
            <a:lstStyle/>
            <a:p>
              <a:pPr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6816180" y="4038683"/>
              <a:ext cx="1835901" cy="300066"/>
            </a:xfrm>
            <a:custGeom>
              <a:avLst/>
              <a:gdLst>
                <a:gd name="T0" fmla="*/ 0 w 972"/>
                <a:gd name="T1" fmla="*/ 4 h 159"/>
                <a:gd name="T2" fmla="*/ 26 w 972"/>
                <a:gd name="T3" fmla="*/ 60 h 159"/>
                <a:gd name="T4" fmla="*/ 150 w 972"/>
                <a:gd name="T5" fmla="*/ 116 h 159"/>
                <a:gd name="T6" fmla="*/ 155 w 972"/>
                <a:gd name="T7" fmla="*/ 159 h 159"/>
                <a:gd name="T8" fmla="*/ 821 w 972"/>
                <a:gd name="T9" fmla="*/ 151 h 159"/>
                <a:gd name="T10" fmla="*/ 821 w 972"/>
                <a:gd name="T11" fmla="*/ 112 h 159"/>
                <a:gd name="T12" fmla="*/ 946 w 972"/>
                <a:gd name="T13" fmla="*/ 69 h 159"/>
                <a:gd name="T14" fmla="*/ 972 w 972"/>
                <a:gd name="T15" fmla="*/ 0 h 159"/>
                <a:gd name="T16" fmla="*/ 0 w 972"/>
                <a:gd name="T17" fmla="*/ 4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2" h="159">
                  <a:moveTo>
                    <a:pt x="0" y="4"/>
                  </a:moveTo>
                  <a:cubicBezTo>
                    <a:pt x="0" y="4"/>
                    <a:pt x="3" y="42"/>
                    <a:pt x="26" y="60"/>
                  </a:cubicBezTo>
                  <a:cubicBezTo>
                    <a:pt x="49" y="79"/>
                    <a:pt x="150" y="116"/>
                    <a:pt x="150" y="116"/>
                  </a:cubicBezTo>
                  <a:cubicBezTo>
                    <a:pt x="155" y="159"/>
                    <a:pt x="155" y="159"/>
                    <a:pt x="155" y="159"/>
                  </a:cubicBezTo>
                  <a:cubicBezTo>
                    <a:pt x="821" y="151"/>
                    <a:pt x="821" y="151"/>
                    <a:pt x="821" y="151"/>
                  </a:cubicBezTo>
                  <a:cubicBezTo>
                    <a:pt x="821" y="112"/>
                    <a:pt x="821" y="112"/>
                    <a:pt x="821" y="112"/>
                  </a:cubicBezTo>
                  <a:cubicBezTo>
                    <a:pt x="821" y="112"/>
                    <a:pt x="923" y="88"/>
                    <a:pt x="946" y="69"/>
                  </a:cubicBezTo>
                  <a:cubicBezTo>
                    <a:pt x="969" y="50"/>
                    <a:pt x="972" y="0"/>
                    <a:pt x="972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5AAB31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lIns="121920" tIns="60960" rIns="121920" bIns="60960"/>
            <a:lstStyle/>
            <a:p>
              <a:pPr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kern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20" name="文本占位符 1"/>
          <p:cNvSpPr txBox="1">
            <a:spLocks/>
          </p:cNvSpPr>
          <p:nvPr/>
        </p:nvSpPr>
        <p:spPr>
          <a:xfrm>
            <a:off x="914399" y="260400"/>
            <a:ext cx="2793720" cy="82817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THREE </a:t>
            </a:r>
          </a:p>
          <a:p>
            <a:pPr marL="0" indent="0">
              <a:buNone/>
            </a:pP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THEME STUDY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68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>
            <a:off x="4651981" y="2278744"/>
            <a:ext cx="2817446" cy="2220686"/>
          </a:xfrm>
          <a:prstGeom prst="triangle">
            <a:avLst>
              <a:gd name="adj" fmla="val 502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335313" y="4193547"/>
            <a:ext cx="2872155" cy="70788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SCIENCE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55428" y="4145487"/>
            <a:ext cx="2481943" cy="707886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TRADE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04155" y="1422400"/>
            <a:ext cx="2313099" cy="707886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ART</a:t>
            </a: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769918" y="260400"/>
            <a:ext cx="3321436" cy="1162000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THREE </a:t>
            </a:r>
          </a:p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THEME 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STUDY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333829" y="5345779"/>
            <a:ext cx="11509827" cy="12834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90000"/>
              </a:lnSpc>
            </a:pPr>
            <a:endParaRPr kumimoji="1"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90000"/>
              </a:lnSpc>
            </a:pPr>
            <a:r>
              <a:rPr kumimoji="1"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“Neither of these writers explored </a:t>
            </a:r>
            <a:r>
              <a:rPr kumimoji="1"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how </a:t>
            </a:r>
            <a:r>
              <a:rPr kumimoji="1"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trade, finance, science and exchange with other cultures decisively </a:t>
            </a:r>
            <a:r>
              <a:rPr kumimoji="1"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shaped </a:t>
            </a:r>
            <a:r>
              <a:rPr kumimoji="1"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what they saw as the cultural flowering of the European Renaissance.”</a:t>
            </a:r>
            <a:endParaRPr kumimoji="1" lang="zh-CN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727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4"/>
          <p:cNvSpPr>
            <a:spLocks/>
          </p:cNvSpPr>
          <p:nvPr/>
        </p:nvSpPr>
        <p:spPr bwMode="gray">
          <a:xfrm>
            <a:off x="4217124" y="2561479"/>
            <a:ext cx="1447800" cy="1954213"/>
          </a:xfrm>
          <a:custGeom>
            <a:avLst/>
            <a:gdLst/>
            <a:ahLst/>
            <a:cxnLst>
              <a:cxn ang="0">
                <a:pos x="1233" y="343"/>
              </a:cxn>
              <a:cxn ang="0">
                <a:pos x="413" y="1764"/>
              </a:cxn>
              <a:cxn ang="0">
                <a:pos x="0" y="1226"/>
              </a:cxn>
              <a:cxn ang="0">
                <a:pos x="6" y="1098"/>
              </a:cxn>
              <a:cxn ang="0">
                <a:pos x="638" y="0"/>
              </a:cxn>
              <a:cxn ang="0">
                <a:pos x="1233" y="343"/>
              </a:cxn>
              <a:cxn ang="0">
                <a:pos x="1233" y="343"/>
              </a:cxn>
            </a:cxnLst>
            <a:rect l="0" t="0" r="r" b="b"/>
            <a:pathLst>
              <a:path w="1233" h="1764">
                <a:moveTo>
                  <a:pt x="1233" y="343"/>
                </a:moveTo>
                <a:lnTo>
                  <a:pt x="413" y="1764"/>
                </a:lnTo>
                <a:lnTo>
                  <a:pt x="0" y="1226"/>
                </a:lnTo>
                <a:lnTo>
                  <a:pt x="6" y="1098"/>
                </a:lnTo>
                <a:lnTo>
                  <a:pt x="638" y="0"/>
                </a:lnTo>
                <a:lnTo>
                  <a:pt x="1233" y="343"/>
                </a:lnTo>
                <a:lnTo>
                  <a:pt x="1233" y="343"/>
                </a:lnTo>
                <a:close/>
              </a:path>
            </a:pathLst>
          </a:custGeom>
          <a:solidFill>
            <a:srgbClr val="C00000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2" name="Freeform 10"/>
          <p:cNvSpPr>
            <a:spLocks/>
          </p:cNvSpPr>
          <p:nvPr/>
        </p:nvSpPr>
        <p:spPr bwMode="gray">
          <a:xfrm rot="14400000">
            <a:off x="6023698" y="3334591"/>
            <a:ext cx="1365250" cy="2071688"/>
          </a:xfrm>
          <a:custGeom>
            <a:avLst/>
            <a:gdLst/>
            <a:ahLst/>
            <a:cxnLst>
              <a:cxn ang="0">
                <a:pos x="1233" y="343"/>
              </a:cxn>
              <a:cxn ang="0">
                <a:pos x="413" y="1764"/>
              </a:cxn>
              <a:cxn ang="0">
                <a:pos x="0" y="1226"/>
              </a:cxn>
              <a:cxn ang="0">
                <a:pos x="6" y="1098"/>
              </a:cxn>
              <a:cxn ang="0">
                <a:pos x="638" y="0"/>
              </a:cxn>
              <a:cxn ang="0">
                <a:pos x="1233" y="343"/>
              </a:cxn>
              <a:cxn ang="0">
                <a:pos x="1233" y="343"/>
              </a:cxn>
            </a:cxnLst>
            <a:rect l="0" t="0" r="r" b="b"/>
            <a:pathLst>
              <a:path w="1233" h="1764">
                <a:moveTo>
                  <a:pt x="1233" y="343"/>
                </a:moveTo>
                <a:lnTo>
                  <a:pt x="413" y="1764"/>
                </a:lnTo>
                <a:lnTo>
                  <a:pt x="0" y="1226"/>
                </a:lnTo>
                <a:lnTo>
                  <a:pt x="6" y="1098"/>
                </a:lnTo>
                <a:lnTo>
                  <a:pt x="638" y="0"/>
                </a:lnTo>
                <a:lnTo>
                  <a:pt x="1233" y="343"/>
                </a:lnTo>
                <a:lnTo>
                  <a:pt x="1233" y="343"/>
                </a:lnTo>
                <a:close/>
              </a:path>
            </a:pathLst>
          </a:custGeom>
          <a:solidFill>
            <a:srgbClr val="B1B107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3" name="Freeform 5"/>
          <p:cNvSpPr>
            <a:spLocks/>
          </p:cNvSpPr>
          <p:nvPr/>
        </p:nvSpPr>
        <p:spPr bwMode="gray">
          <a:xfrm rot="7200000">
            <a:off x="5909398" y="1481979"/>
            <a:ext cx="1365250" cy="2071688"/>
          </a:xfrm>
          <a:custGeom>
            <a:avLst/>
            <a:gdLst/>
            <a:ahLst/>
            <a:cxnLst>
              <a:cxn ang="0">
                <a:pos x="1233" y="343"/>
              </a:cxn>
              <a:cxn ang="0">
                <a:pos x="413" y="1764"/>
              </a:cxn>
              <a:cxn ang="0">
                <a:pos x="0" y="1226"/>
              </a:cxn>
              <a:cxn ang="0">
                <a:pos x="6" y="1098"/>
              </a:cxn>
              <a:cxn ang="0">
                <a:pos x="638" y="0"/>
              </a:cxn>
              <a:cxn ang="0">
                <a:pos x="1233" y="343"/>
              </a:cxn>
              <a:cxn ang="0">
                <a:pos x="1233" y="343"/>
              </a:cxn>
            </a:cxnLst>
            <a:rect l="0" t="0" r="r" b="b"/>
            <a:pathLst>
              <a:path w="1233" h="1764">
                <a:moveTo>
                  <a:pt x="1233" y="343"/>
                </a:moveTo>
                <a:lnTo>
                  <a:pt x="413" y="1764"/>
                </a:lnTo>
                <a:lnTo>
                  <a:pt x="0" y="1226"/>
                </a:lnTo>
                <a:lnTo>
                  <a:pt x="6" y="1098"/>
                </a:lnTo>
                <a:lnTo>
                  <a:pt x="638" y="0"/>
                </a:lnTo>
                <a:lnTo>
                  <a:pt x="1233" y="343"/>
                </a:lnTo>
                <a:lnTo>
                  <a:pt x="1233" y="343"/>
                </a:lnTo>
                <a:close/>
              </a:path>
            </a:pathLst>
          </a:custGeom>
          <a:solidFill>
            <a:srgbClr val="2E648B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24" name="Group 15"/>
          <p:cNvGrpSpPr>
            <a:grpSpLocks/>
          </p:cNvGrpSpPr>
          <p:nvPr/>
        </p:nvGrpSpPr>
        <p:grpSpPr bwMode="auto">
          <a:xfrm>
            <a:off x="4209186" y="3766391"/>
            <a:ext cx="2493963" cy="1395413"/>
            <a:chOff x="1655" y="2837"/>
            <a:chExt cx="1571" cy="879"/>
          </a:xfrm>
          <a:solidFill>
            <a:srgbClr val="EA5322"/>
          </a:solidFill>
        </p:grpSpPr>
        <p:sp>
          <p:nvSpPr>
            <p:cNvPr id="25" name="Freeform 16"/>
            <p:cNvSpPr>
              <a:spLocks/>
            </p:cNvSpPr>
            <p:nvPr/>
          </p:nvSpPr>
          <p:spPr bwMode="gray">
            <a:xfrm>
              <a:off x="1655" y="2837"/>
              <a:ext cx="366" cy="692"/>
            </a:xfrm>
            <a:custGeom>
              <a:avLst/>
              <a:gdLst>
                <a:gd name="T0" fmla="*/ 18 w 495"/>
                <a:gd name="T1" fmla="*/ 7 h 971"/>
                <a:gd name="T2" fmla="*/ 18 w 495"/>
                <a:gd name="T3" fmla="*/ 24 h 971"/>
                <a:gd name="T4" fmla="*/ 16 w 495"/>
                <a:gd name="T5" fmla="*/ 24 h 971"/>
                <a:gd name="T6" fmla="*/ 16 w 495"/>
                <a:gd name="T7" fmla="*/ 23 h 971"/>
                <a:gd name="T8" fmla="*/ 15 w 495"/>
                <a:gd name="T9" fmla="*/ 22 h 971"/>
                <a:gd name="T10" fmla="*/ 13 w 495"/>
                <a:gd name="T11" fmla="*/ 22 h 971"/>
                <a:gd name="T12" fmla="*/ 12 w 495"/>
                <a:gd name="T13" fmla="*/ 21 h 971"/>
                <a:gd name="T14" fmla="*/ 11 w 495"/>
                <a:gd name="T15" fmla="*/ 19 h 971"/>
                <a:gd name="T16" fmla="*/ 10 w 495"/>
                <a:gd name="T17" fmla="*/ 17 h 971"/>
                <a:gd name="T18" fmla="*/ 8 w 495"/>
                <a:gd name="T19" fmla="*/ 16 h 971"/>
                <a:gd name="T20" fmla="*/ 7 w 495"/>
                <a:gd name="T21" fmla="*/ 14 h 971"/>
                <a:gd name="T22" fmla="*/ 5 w 495"/>
                <a:gd name="T23" fmla="*/ 11 h 971"/>
                <a:gd name="T24" fmla="*/ 4 w 495"/>
                <a:gd name="T25" fmla="*/ 9 h 971"/>
                <a:gd name="T26" fmla="*/ 1 w 495"/>
                <a:gd name="T27" fmla="*/ 5 h 971"/>
                <a:gd name="T28" fmla="*/ 1 w 495"/>
                <a:gd name="T29" fmla="*/ 3 h 971"/>
                <a:gd name="T30" fmla="*/ 0 w 495"/>
                <a:gd name="T31" fmla="*/ 1 h 971"/>
                <a:gd name="T32" fmla="*/ 1 w 495"/>
                <a:gd name="T33" fmla="*/ 0 h 971"/>
                <a:gd name="T34" fmla="*/ 1 w 495"/>
                <a:gd name="T35" fmla="*/ 1 h 971"/>
                <a:gd name="T36" fmla="*/ 1 w 495"/>
                <a:gd name="T37" fmla="*/ 2 h 971"/>
                <a:gd name="T38" fmla="*/ 1 w 495"/>
                <a:gd name="T39" fmla="*/ 3 h 971"/>
                <a:gd name="T40" fmla="*/ 1 w 495"/>
                <a:gd name="T41" fmla="*/ 3 h 971"/>
                <a:gd name="T42" fmla="*/ 1 w 495"/>
                <a:gd name="T43" fmla="*/ 4 h 971"/>
                <a:gd name="T44" fmla="*/ 2 w 495"/>
                <a:gd name="T45" fmla="*/ 5 h 971"/>
                <a:gd name="T46" fmla="*/ 3 w 495"/>
                <a:gd name="T47" fmla="*/ 6 h 971"/>
                <a:gd name="T48" fmla="*/ 4 w 495"/>
                <a:gd name="T49" fmla="*/ 6 h 971"/>
                <a:gd name="T50" fmla="*/ 7 w 495"/>
                <a:gd name="T51" fmla="*/ 7 h 971"/>
                <a:gd name="T52" fmla="*/ 9 w 495"/>
                <a:gd name="T53" fmla="*/ 7 h 971"/>
                <a:gd name="T54" fmla="*/ 18 w 495"/>
                <a:gd name="T55" fmla="*/ 7 h 97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95"/>
                <a:gd name="T85" fmla="*/ 0 h 971"/>
                <a:gd name="T86" fmla="*/ 495 w 495"/>
                <a:gd name="T87" fmla="*/ 971 h 97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95" h="971">
                  <a:moveTo>
                    <a:pt x="495" y="285"/>
                  </a:moveTo>
                  <a:lnTo>
                    <a:pt x="495" y="971"/>
                  </a:lnTo>
                  <a:lnTo>
                    <a:pt x="462" y="964"/>
                  </a:lnTo>
                  <a:lnTo>
                    <a:pt x="430" y="953"/>
                  </a:lnTo>
                  <a:lnTo>
                    <a:pt x="401" y="931"/>
                  </a:lnTo>
                  <a:lnTo>
                    <a:pt x="372" y="898"/>
                  </a:lnTo>
                  <a:lnTo>
                    <a:pt x="339" y="855"/>
                  </a:lnTo>
                  <a:lnTo>
                    <a:pt x="306" y="801"/>
                  </a:lnTo>
                  <a:lnTo>
                    <a:pt x="270" y="732"/>
                  </a:lnTo>
                  <a:lnTo>
                    <a:pt x="227" y="648"/>
                  </a:lnTo>
                  <a:lnTo>
                    <a:pt x="183" y="554"/>
                  </a:lnTo>
                  <a:lnTo>
                    <a:pt x="129" y="438"/>
                  </a:lnTo>
                  <a:lnTo>
                    <a:pt x="96" y="369"/>
                  </a:lnTo>
                  <a:lnTo>
                    <a:pt x="29" y="211"/>
                  </a:lnTo>
                  <a:lnTo>
                    <a:pt x="2" y="127"/>
                  </a:lnTo>
                  <a:lnTo>
                    <a:pt x="0" y="60"/>
                  </a:lnTo>
                  <a:lnTo>
                    <a:pt x="15" y="0"/>
                  </a:lnTo>
                  <a:lnTo>
                    <a:pt x="15" y="43"/>
                  </a:lnTo>
                  <a:lnTo>
                    <a:pt x="15" y="72"/>
                  </a:lnTo>
                  <a:lnTo>
                    <a:pt x="15" y="99"/>
                  </a:lnTo>
                  <a:lnTo>
                    <a:pt x="18" y="126"/>
                  </a:lnTo>
                  <a:lnTo>
                    <a:pt x="29" y="162"/>
                  </a:lnTo>
                  <a:lnTo>
                    <a:pt x="53" y="198"/>
                  </a:lnTo>
                  <a:lnTo>
                    <a:pt x="85" y="231"/>
                  </a:lnTo>
                  <a:lnTo>
                    <a:pt x="125" y="260"/>
                  </a:lnTo>
                  <a:lnTo>
                    <a:pt x="180" y="278"/>
                  </a:lnTo>
                  <a:lnTo>
                    <a:pt x="245" y="282"/>
                  </a:lnTo>
                  <a:lnTo>
                    <a:pt x="495" y="285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8CBF00"/>
                </a:solidFill>
              </a:endParaRPr>
            </a:p>
          </p:txBody>
        </p:sp>
        <p:sp>
          <p:nvSpPr>
            <p:cNvPr id="26" name="AutoShape 17"/>
            <p:cNvSpPr>
              <a:spLocks noChangeArrowheads="1"/>
            </p:cNvSpPr>
            <p:nvPr/>
          </p:nvSpPr>
          <p:spPr bwMode="gray">
            <a:xfrm rot="5400000">
              <a:off x="2589" y="3078"/>
              <a:ext cx="872" cy="403"/>
            </a:xfrm>
            <a:prstGeom prst="triangle">
              <a:avLst>
                <a:gd name="adj" fmla="val 50000"/>
              </a:avLst>
            </a:prstGeom>
            <a:grpFill/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8CBF00"/>
                </a:solidFill>
              </a:endParaRPr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gray">
            <a:xfrm>
              <a:off x="1985" y="3040"/>
              <a:ext cx="1005" cy="489"/>
            </a:xfrm>
            <a:custGeom>
              <a:avLst/>
              <a:gdLst>
                <a:gd name="T0" fmla="*/ 18765 w 750"/>
                <a:gd name="T1" fmla="*/ 0 h 378"/>
                <a:gd name="T2" fmla="*/ 0 w 750"/>
                <a:gd name="T3" fmla="*/ 0 h 378"/>
                <a:gd name="T4" fmla="*/ 51 w 750"/>
                <a:gd name="T5" fmla="*/ 3290 h 378"/>
                <a:gd name="T6" fmla="*/ 702 w 750"/>
                <a:gd name="T7" fmla="*/ 6419 h 378"/>
                <a:gd name="T8" fmla="*/ 18765 w 750"/>
                <a:gd name="T9" fmla="*/ 6419 h 378"/>
                <a:gd name="T10" fmla="*/ 18765 w 750"/>
                <a:gd name="T11" fmla="*/ 0 h 378"/>
                <a:gd name="T12" fmla="*/ 18765 w 750"/>
                <a:gd name="T13" fmla="*/ 0 h 3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0"/>
                <a:gd name="T22" fmla="*/ 0 h 378"/>
                <a:gd name="T23" fmla="*/ 750 w 750"/>
                <a:gd name="T24" fmla="*/ 378 h 3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0" h="378">
                  <a:moveTo>
                    <a:pt x="750" y="0"/>
                  </a:moveTo>
                  <a:lnTo>
                    <a:pt x="0" y="0"/>
                  </a:lnTo>
                  <a:lnTo>
                    <a:pt x="2" y="194"/>
                  </a:lnTo>
                  <a:lnTo>
                    <a:pt x="28" y="378"/>
                  </a:lnTo>
                  <a:lnTo>
                    <a:pt x="750" y="378"/>
                  </a:lnTo>
                  <a:lnTo>
                    <a:pt x="75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8CBF00"/>
                </a:solidFill>
              </a:endParaRPr>
            </a:p>
          </p:txBody>
        </p:sp>
      </p:grpSp>
      <p:grpSp>
        <p:nvGrpSpPr>
          <p:cNvPr id="28" name="Group 11"/>
          <p:cNvGrpSpPr>
            <a:grpSpLocks/>
          </p:cNvGrpSpPr>
          <p:nvPr/>
        </p:nvGrpSpPr>
        <p:grpSpPr bwMode="auto">
          <a:xfrm>
            <a:off x="6104661" y="2423366"/>
            <a:ext cx="2057400" cy="2192338"/>
            <a:chOff x="2854" y="1996"/>
            <a:chExt cx="1296" cy="1381"/>
          </a:xfrm>
          <a:solidFill>
            <a:srgbClr val="FCC818"/>
          </a:solidFill>
        </p:grpSpPr>
        <p:sp>
          <p:nvSpPr>
            <p:cNvPr id="29" name="AutoShape 12"/>
            <p:cNvSpPr>
              <a:spLocks noChangeArrowheads="1"/>
            </p:cNvSpPr>
            <p:nvPr/>
          </p:nvSpPr>
          <p:spPr bwMode="gray">
            <a:xfrm rot="-1800000">
              <a:off x="2854" y="1996"/>
              <a:ext cx="906" cy="380"/>
            </a:xfrm>
            <a:prstGeom prst="triangle">
              <a:avLst>
                <a:gd name="adj" fmla="val 50000"/>
              </a:avLst>
            </a:prstGeom>
            <a:grpFill/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gray">
            <a:xfrm rot="-7200000">
              <a:off x="3102" y="2371"/>
              <a:ext cx="948" cy="507"/>
            </a:xfrm>
            <a:custGeom>
              <a:avLst/>
              <a:gdLst>
                <a:gd name="T0" fmla="*/ 9866 w 750"/>
                <a:gd name="T1" fmla="*/ 0 h 378"/>
                <a:gd name="T2" fmla="*/ 0 w 750"/>
                <a:gd name="T3" fmla="*/ 0 h 378"/>
                <a:gd name="T4" fmla="*/ 32 w 750"/>
                <a:gd name="T5" fmla="*/ 4901 h 378"/>
                <a:gd name="T6" fmla="*/ 368 w 750"/>
                <a:gd name="T7" fmla="*/ 9551 h 378"/>
                <a:gd name="T8" fmla="*/ 9866 w 750"/>
                <a:gd name="T9" fmla="*/ 9551 h 378"/>
                <a:gd name="T10" fmla="*/ 9866 w 750"/>
                <a:gd name="T11" fmla="*/ 0 h 378"/>
                <a:gd name="T12" fmla="*/ 9866 w 750"/>
                <a:gd name="T13" fmla="*/ 0 h 3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0"/>
                <a:gd name="T22" fmla="*/ 0 h 378"/>
                <a:gd name="T23" fmla="*/ 750 w 750"/>
                <a:gd name="T24" fmla="*/ 378 h 3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0" h="378">
                  <a:moveTo>
                    <a:pt x="750" y="0"/>
                  </a:moveTo>
                  <a:lnTo>
                    <a:pt x="0" y="0"/>
                  </a:lnTo>
                  <a:lnTo>
                    <a:pt x="2" y="194"/>
                  </a:lnTo>
                  <a:lnTo>
                    <a:pt x="28" y="378"/>
                  </a:lnTo>
                  <a:lnTo>
                    <a:pt x="750" y="378"/>
                  </a:lnTo>
                  <a:lnTo>
                    <a:pt x="75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gray">
            <a:xfrm rot="-7200000">
              <a:off x="3618" y="2845"/>
              <a:ext cx="346" cy="718"/>
            </a:xfrm>
            <a:custGeom>
              <a:avLst/>
              <a:gdLst>
                <a:gd name="T0" fmla="*/ 10 w 495"/>
                <a:gd name="T1" fmla="*/ 10 h 971"/>
                <a:gd name="T2" fmla="*/ 10 w 495"/>
                <a:gd name="T3" fmla="*/ 35 h 971"/>
                <a:gd name="T4" fmla="*/ 9 w 495"/>
                <a:gd name="T5" fmla="*/ 35 h 971"/>
                <a:gd name="T6" fmla="*/ 8 w 495"/>
                <a:gd name="T7" fmla="*/ 35 h 971"/>
                <a:gd name="T8" fmla="*/ 8 w 495"/>
                <a:gd name="T9" fmla="*/ 33 h 971"/>
                <a:gd name="T10" fmla="*/ 7 w 495"/>
                <a:gd name="T11" fmla="*/ 33 h 971"/>
                <a:gd name="T12" fmla="*/ 7 w 495"/>
                <a:gd name="T13" fmla="*/ 31 h 971"/>
                <a:gd name="T14" fmla="*/ 6 w 495"/>
                <a:gd name="T15" fmla="*/ 29 h 971"/>
                <a:gd name="T16" fmla="*/ 5 w 495"/>
                <a:gd name="T17" fmla="*/ 27 h 971"/>
                <a:gd name="T18" fmla="*/ 4 w 495"/>
                <a:gd name="T19" fmla="*/ 24 h 971"/>
                <a:gd name="T20" fmla="*/ 3 w 495"/>
                <a:gd name="T21" fmla="*/ 20 h 971"/>
                <a:gd name="T22" fmla="*/ 2 w 495"/>
                <a:gd name="T23" fmla="*/ 16 h 971"/>
                <a:gd name="T24" fmla="*/ 2 w 495"/>
                <a:gd name="T25" fmla="*/ 13 h 971"/>
                <a:gd name="T26" fmla="*/ 1 w 495"/>
                <a:gd name="T27" fmla="*/ 7 h 971"/>
                <a:gd name="T28" fmla="*/ 1 w 495"/>
                <a:gd name="T29" fmla="*/ 5 h 971"/>
                <a:gd name="T30" fmla="*/ 0 w 495"/>
                <a:gd name="T31" fmla="*/ 2 h 971"/>
                <a:gd name="T32" fmla="*/ 1 w 495"/>
                <a:gd name="T33" fmla="*/ 0 h 971"/>
                <a:gd name="T34" fmla="*/ 1 w 495"/>
                <a:gd name="T35" fmla="*/ 1 h 971"/>
                <a:gd name="T36" fmla="*/ 1 w 495"/>
                <a:gd name="T37" fmla="*/ 3 h 971"/>
                <a:gd name="T38" fmla="*/ 1 w 495"/>
                <a:gd name="T39" fmla="*/ 4 h 971"/>
                <a:gd name="T40" fmla="*/ 1 w 495"/>
                <a:gd name="T41" fmla="*/ 5 h 971"/>
                <a:gd name="T42" fmla="*/ 1 w 495"/>
                <a:gd name="T43" fmla="*/ 6 h 971"/>
                <a:gd name="T44" fmla="*/ 1 w 495"/>
                <a:gd name="T45" fmla="*/ 7 h 971"/>
                <a:gd name="T46" fmla="*/ 1 w 495"/>
                <a:gd name="T47" fmla="*/ 9 h 971"/>
                <a:gd name="T48" fmla="*/ 2 w 495"/>
                <a:gd name="T49" fmla="*/ 10 h 971"/>
                <a:gd name="T50" fmla="*/ 3 w 495"/>
                <a:gd name="T51" fmla="*/ 10 h 971"/>
                <a:gd name="T52" fmla="*/ 5 w 495"/>
                <a:gd name="T53" fmla="*/ 10 h 971"/>
                <a:gd name="T54" fmla="*/ 10 w 495"/>
                <a:gd name="T55" fmla="*/ 10 h 97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95"/>
                <a:gd name="T85" fmla="*/ 0 h 971"/>
                <a:gd name="T86" fmla="*/ 495 w 495"/>
                <a:gd name="T87" fmla="*/ 971 h 97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95" h="971">
                  <a:moveTo>
                    <a:pt x="495" y="285"/>
                  </a:moveTo>
                  <a:lnTo>
                    <a:pt x="495" y="971"/>
                  </a:lnTo>
                  <a:lnTo>
                    <a:pt x="462" y="964"/>
                  </a:lnTo>
                  <a:lnTo>
                    <a:pt x="430" y="953"/>
                  </a:lnTo>
                  <a:lnTo>
                    <a:pt x="401" y="931"/>
                  </a:lnTo>
                  <a:lnTo>
                    <a:pt x="372" y="898"/>
                  </a:lnTo>
                  <a:lnTo>
                    <a:pt x="339" y="855"/>
                  </a:lnTo>
                  <a:lnTo>
                    <a:pt x="306" y="801"/>
                  </a:lnTo>
                  <a:lnTo>
                    <a:pt x="270" y="732"/>
                  </a:lnTo>
                  <a:lnTo>
                    <a:pt x="227" y="648"/>
                  </a:lnTo>
                  <a:lnTo>
                    <a:pt x="183" y="554"/>
                  </a:lnTo>
                  <a:lnTo>
                    <a:pt x="129" y="438"/>
                  </a:lnTo>
                  <a:lnTo>
                    <a:pt x="96" y="369"/>
                  </a:lnTo>
                  <a:lnTo>
                    <a:pt x="29" y="211"/>
                  </a:lnTo>
                  <a:lnTo>
                    <a:pt x="2" y="127"/>
                  </a:lnTo>
                  <a:lnTo>
                    <a:pt x="0" y="60"/>
                  </a:lnTo>
                  <a:lnTo>
                    <a:pt x="15" y="0"/>
                  </a:lnTo>
                  <a:lnTo>
                    <a:pt x="15" y="43"/>
                  </a:lnTo>
                  <a:lnTo>
                    <a:pt x="15" y="72"/>
                  </a:lnTo>
                  <a:lnTo>
                    <a:pt x="15" y="99"/>
                  </a:lnTo>
                  <a:lnTo>
                    <a:pt x="18" y="126"/>
                  </a:lnTo>
                  <a:lnTo>
                    <a:pt x="29" y="162"/>
                  </a:lnTo>
                  <a:lnTo>
                    <a:pt x="53" y="198"/>
                  </a:lnTo>
                  <a:lnTo>
                    <a:pt x="85" y="231"/>
                  </a:lnTo>
                  <a:lnTo>
                    <a:pt x="125" y="260"/>
                  </a:lnTo>
                  <a:lnTo>
                    <a:pt x="180" y="278"/>
                  </a:lnTo>
                  <a:lnTo>
                    <a:pt x="245" y="282"/>
                  </a:lnTo>
                  <a:lnTo>
                    <a:pt x="495" y="285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2" name="Group 6"/>
          <p:cNvGrpSpPr>
            <a:grpSpLocks/>
          </p:cNvGrpSpPr>
          <p:nvPr/>
        </p:nvGrpSpPr>
        <p:grpSpPr bwMode="auto">
          <a:xfrm>
            <a:off x="4299674" y="1467691"/>
            <a:ext cx="2349500" cy="2066925"/>
            <a:chOff x="1712" y="1389"/>
            <a:chExt cx="1480" cy="1302"/>
          </a:xfrm>
          <a:solidFill>
            <a:srgbClr val="3A8898"/>
          </a:solidFill>
        </p:grpSpPr>
        <p:sp>
          <p:nvSpPr>
            <p:cNvPr id="33" name="AutoShape 7"/>
            <p:cNvSpPr>
              <a:spLocks noChangeArrowheads="1"/>
            </p:cNvSpPr>
            <p:nvPr/>
          </p:nvSpPr>
          <p:spPr bwMode="gray">
            <a:xfrm rot="-9000000">
              <a:off x="1712" y="2311"/>
              <a:ext cx="908" cy="380"/>
            </a:xfrm>
            <a:prstGeom prst="triangle">
              <a:avLst>
                <a:gd name="adj" fmla="val 50000"/>
              </a:avLst>
            </a:prstGeom>
            <a:grpFill/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" name="Freeform 8"/>
            <p:cNvSpPr>
              <a:spLocks/>
            </p:cNvSpPr>
            <p:nvPr/>
          </p:nvSpPr>
          <p:spPr bwMode="gray">
            <a:xfrm rot="7200000">
              <a:off x="1961" y="1810"/>
              <a:ext cx="948" cy="508"/>
            </a:xfrm>
            <a:custGeom>
              <a:avLst/>
              <a:gdLst>
                <a:gd name="T0" fmla="*/ 9866 w 750"/>
                <a:gd name="T1" fmla="*/ 0 h 378"/>
                <a:gd name="T2" fmla="*/ 0 w 750"/>
                <a:gd name="T3" fmla="*/ 0 h 378"/>
                <a:gd name="T4" fmla="*/ 32 w 750"/>
                <a:gd name="T5" fmla="*/ 5020 h 378"/>
                <a:gd name="T6" fmla="*/ 368 w 750"/>
                <a:gd name="T7" fmla="*/ 9768 h 378"/>
                <a:gd name="T8" fmla="*/ 9866 w 750"/>
                <a:gd name="T9" fmla="*/ 9768 h 378"/>
                <a:gd name="T10" fmla="*/ 9866 w 750"/>
                <a:gd name="T11" fmla="*/ 0 h 378"/>
                <a:gd name="T12" fmla="*/ 9866 w 750"/>
                <a:gd name="T13" fmla="*/ 0 h 3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0"/>
                <a:gd name="T22" fmla="*/ 0 h 378"/>
                <a:gd name="T23" fmla="*/ 750 w 750"/>
                <a:gd name="T24" fmla="*/ 378 h 3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0" h="378">
                  <a:moveTo>
                    <a:pt x="750" y="0"/>
                  </a:moveTo>
                  <a:lnTo>
                    <a:pt x="0" y="0"/>
                  </a:lnTo>
                  <a:lnTo>
                    <a:pt x="2" y="194"/>
                  </a:lnTo>
                  <a:lnTo>
                    <a:pt x="28" y="378"/>
                  </a:lnTo>
                  <a:lnTo>
                    <a:pt x="750" y="378"/>
                  </a:lnTo>
                  <a:lnTo>
                    <a:pt x="75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5" name="Freeform 9"/>
            <p:cNvSpPr>
              <a:spLocks/>
            </p:cNvSpPr>
            <p:nvPr/>
          </p:nvSpPr>
          <p:spPr bwMode="gray">
            <a:xfrm rot="7200000">
              <a:off x="2637" y="1226"/>
              <a:ext cx="392" cy="718"/>
            </a:xfrm>
            <a:custGeom>
              <a:avLst/>
              <a:gdLst>
                <a:gd name="T0" fmla="*/ 38 w 495"/>
                <a:gd name="T1" fmla="*/ 10 h 971"/>
                <a:gd name="T2" fmla="*/ 38 w 495"/>
                <a:gd name="T3" fmla="*/ 35 h 971"/>
                <a:gd name="T4" fmla="*/ 35 w 495"/>
                <a:gd name="T5" fmla="*/ 35 h 971"/>
                <a:gd name="T6" fmla="*/ 33 w 495"/>
                <a:gd name="T7" fmla="*/ 35 h 971"/>
                <a:gd name="T8" fmla="*/ 31 w 495"/>
                <a:gd name="T9" fmla="*/ 33 h 971"/>
                <a:gd name="T10" fmla="*/ 29 w 495"/>
                <a:gd name="T11" fmla="*/ 33 h 971"/>
                <a:gd name="T12" fmla="*/ 25 w 495"/>
                <a:gd name="T13" fmla="*/ 31 h 971"/>
                <a:gd name="T14" fmla="*/ 23 w 495"/>
                <a:gd name="T15" fmla="*/ 29 h 971"/>
                <a:gd name="T16" fmla="*/ 21 w 495"/>
                <a:gd name="T17" fmla="*/ 27 h 971"/>
                <a:gd name="T18" fmla="*/ 17 w 495"/>
                <a:gd name="T19" fmla="*/ 24 h 971"/>
                <a:gd name="T20" fmla="*/ 14 w 495"/>
                <a:gd name="T21" fmla="*/ 20 h 971"/>
                <a:gd name="T22" fmla="*/ 10 w 495"/>
                <a:gd name="T23" fmla="*/ 16 h 971"/>
                <a:gd name="T24" fmla="*/ 8 w 495"/>
                <a:gd name="T25" fmla="*/ 13 h 971"/>
                <a:gd name="T26" fmla="*/ 2 w 495"/>
                <a:gd name="T27" fmla="*/ 7 h 971"/>
                <a:gd name="T28" fmla="*/ 2 w 495"/>
                <a:gd name="T29" fmla="*/ 5 h 971"/>
                <a:gd name="T30" fmla="*/ 0 w 495"/>
                <a:gd name="T31" fmla="*/ 2 h 971"/>
                <a:gd name="T32" fmla="*/ 2 w 495"/>
                <a:gd name="T33" fmla="*/ 0 h 971"/>
                <a:gd name="T34" fmla="*/ 2 w 495"/>
                <a:gd name="T35" fmla="*/ 1 h 971"/>
                <a:gd name="T36" fmla="*/ 2 w 495"/>
                <a:gd name="T37" fmla="*/ 3 h 971"/>
                <a:gd name="T38" fmla="*/ 2 w 495"/>
                <a:gd name="T39" fmla="*/ 4 h 971"/>
                <a:gd name="T40" fmla="*/ 2 w 495"/>
                <a:gd name="T41" fmla="*/ 5 h 971"/>
                <a:gd name="T42" fmla="*/ 2 w 495"/>
                <a:gd name="T43" fmla="*/ 6 h 971"/>
                <a:gd name="T44" fmla="*/ 4 w 495"/>
                <a:gd name="T45" fmla="*/ 7 h 971"/>
                <a:gd name="T46" fmla="*/ 6 w 495"/>
                <a:gd name="T47" fmla="*/ 9 h 971"/>
                <a:gd name="T48" fmla="*/ 10 w 495"/>
                <a:gd name="T49" fmla="*/ 10 h 971"/>
                <a:gd name="T50" fmla="*/ 13 w 495"/>
                <a:gd name="T51" fmla="*/ 10 h 971"/>
                <a:gd name="T52" fmla="*/ 19 w 495"/>
                <a:gd name="T53" fmla="*/ 10 h 971"/>
                <a:gd name="T54" fmla="*/ 38 w 495"/>
                <a:gd name="T55" fmla="*/ 10 h 97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95"/>
                <a:gd name="T85" fmla="*/ 0 h 971"/>
                <a:gd name="T86" fmla="*/ 495 w 495"/>
                <a:gd name="T87" fmla="*/ 971 h 97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95" h="971">
                  <a:moveTo>
                    <a:pt x="495" y="285"/>
                  </a:moveTo>
                  <a:lnTo>
                    <a:pt x="495" y="971"/>
                  </a:lnTo>
                  <a:lnTo>
                    <a:pt x="462" y="964"/>
                  </a:lnTo>
                  <a:lnTo>
                    <a:pt x="430" y="953"/>
                  </a:lnTo>
                  <a:lnTo>
                    <a:pt x="401" y="931"/>
                  </a:lnTo>
                  <a:lnTo>
                    <a:pt x="372" y="898"/>
                  </a:lnTo>
                  <a:lnTo>
                    <a:pt x="339" y="855"/>
                  </a:lnTo>
                  <a:lnTo>
                    <a:pt x="306" y="801"/>
                  </a:lnTo>
                  <a:lnTo>
                    <a:pt x="270" y="732"/>
                  </a:lnTo>
                  <a:lnTo>
                    <a:pt x="227" y="648"/>
                  </a:lnTo>
                  <a:lnTo>
                    <a:pt x="183" y="554"/>
                  </a:lnTo>
                  <a:lnTo>
                    <a:pt x="129" y="438"/>
                  </a:lnTo>
                  <a:lnTo>
                    <a:pt x="96" y="369"/>
                  </a:lnTo>
                  <a:lnTo>
                    <a:pt x="29" y="211"/>
                  </a:lnTo>
                  <a:lnTo>
                    <a:pt x="2" y="127"/>
                  </a:lnTo>
                  <a:lnTo>
                    <a:pt x="0" y="60"/>
                  </a:lnTo>
                  <a:lnTo>
                    <a:pt x="15" y="0"/>
                  </a:lnTo>
                  <a:lnTo>
                    <a:pt x="15" y="43"/>
                  </a:lnTo>
                  <a:lnTo>
                    <a:pt x="15" y="72"/>
                  </a:lnTo>
                  <a:lnTo>
                    <a:pt x="15" y="99"/>
                  </a:lnTo>
                  <a:lnTo>
                    <a:pt x="18" y="126"/>
                  </a:lnTo>
                  <a:lnTo>
                    <a:pt x="29" y="162"/>
                  </a:lnTo>
                  <a:lnTo>
                    <a:pt x="53" y="198"/>
                  </a:lnTo>
                  <a:lnTo>
                    <a:pt x="85" y="231"/>
                  </a:lnTo>
                  <a:lnTo>
                    <a:pt x="125" y="260"/>
                  </a:lnTo>
                  <a:lnTo>
                    <a:pt x="180" y="278"/>
                  </a:lnTo>
                  <a:lnTo>
                    <a:pt x="245" y="282"/>
                  </a:lnTo>
                  <a:lnTo>
                    <a:pt x="495" y="285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41" name="文本框 18"/>
          <p:cNvSpPr txBox="1"/>
          <p:nvPr/>
        </p:nvSpPr>
        <p:spPr>
          <a:xfrm>
            <a:off x="1506838" y="3930916"/>
            <a:ext cx="25568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SCIENCE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文本框 20"/>
          <p:cNvSpPr txBox="1"/>
          <p:nvPr/>
        </p:nvSpPr>
        <p:spPr>
          <a:xfrm>
            <a:off x="7679088" y="3981601"/>
            <a:ext cx="25568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TRADE 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文本占位符 1"/>
          <p:cNvSpPr txBox="1">
            <a:spLocks/>
          </p:cNvSpPr>
          <p:nvPr/>
        </p:nvSpPr>
        <p:spPr>
          <a:xfrm>
            <a:off x="914399" y="260400"/>
            <a:ext cx="2793720" cy="82817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THREE </a:t>
            </a:r>
          </a:p>
          <a:p>
            <a:pPr marL="0" indent="0">
              <a:buNone/>
            </a:pP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THEME STUDY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2"/>
          <p:cNvSpPr txBox="1"/>
          <p:nvPr/>
        </p:nvSpPr>
        <p:spPr>
          <a:xfrm>
            <a:off x="4693805" y="796183"/>
            <a:ext cx="25568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ART 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4558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AppData\Roaming\Tencent\Users\16555253\QQ\WinTemp\RichOle\QRA{S_G4C1U}BBXR9GAH(9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18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心形 3"/>
          <p:cNvSpPr/>
          <p:nvPr/>
        </p:nvSpPr>
        <p:spPr>
          <a:xfrm>
            <a:off x="849083" y="1407885"/>
            <a:ext cx="1451431" cy="957943"/>
          </a:xfrm>
          <a:prstGeom prst="heart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Italy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772229" y="2583543"/>
            <a:ext cx="1727200" cy="595086"/>
          </a:xfrm>
          <a:prstGeom prst="ellipse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Istanbul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>
            <a:off x="1814286" y="2235200"/>
            <a:ext cx="856343" cy="49348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>
            <a:off x="4180114" y="3323771"/>
            <a:ext cx="1422400" cy="1117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1814286" y="2481943"/>
            <a:ext cx="2685143" cy="227874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4731657" y="4949371"/>
            <a:ext cx="1248229" cy="129177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4499429" y="3178629"/>
            <a:ext cx="2830285" cy="139337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10189029" y="4760686"/>
            <a:ext cx="1117600" cy="5225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7823200" y="4760686"/>
            <a:ext cx="187234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上箭头 20"/>
          <p:cNvSpPr/>
          <p:nvPr/>
        </p:nvSpPr>
        <p:spPr>
          <a:xfrm>
            <a:off x="1161143" y="217714"/>
            <a:ext cx="464454" cy="103051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76" name="Picture 4" descr="C:\Users\Administrator\AppData\Roaming\Tencent\Users\16555253\QQ\WinTemp\RichOle\{RH4PGD6P}`MJV75NTFXD7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34421" y="3977595"/>
            <a:ext cx="3240837" cy="579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Administrator\AppData\Roaming\Tencent\Users\16555253\QQ\WinTemp\RichOle\0O0DLG}%@XKFLBEG4GFQDO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94761" y="4949371"/>
            <a:ext cx="2581468" cy="1395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AutoShape 7" descr="Image result for bill of exchange medic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24" name="直接箭头连接符 23"/>
          <p:cNvCxnSpPr/>
          <p:nvPr/>
        </p:nvCxnSpPr>
        <p:spPr>
          <a:xfrm>
            <a:off x="5979886" y="4760686"/>
            <a:ext cx="124822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9" descr="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30733" y="-19889"/>
            <a:ext cx="6794761" cy="238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 descr="C:\Users\Administrator\AppData\Roaming\Tencent\Users\16555253\QQ\WinTemp\RichOle\[G4E``E1XRG8CM5CG1ML3Q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9379" y="75065"/>
            <a:ext cx="2076450" cy="50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直接箭头连接符 5"/>
          <p:cNvCxnSpPr/>
          <p:nvPr/>
        </p:nvCxnSpPr>
        <p:spPr>
          <a:xfrm flipV="1">
            <a:off x="10392229" y="4337504"/>
            <a:ext cx="1494971" cy="34471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61017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767" y="270396"/>
            <a:ext cx="6794761" cy="238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" descr="C:\Users\Administrator\AppData\Roaming\Tencent\Users\16555253\QQ\WinTemp\RichOle\86BC7CBE[2Q65B9E(6CE35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35185" y="404618"/>
            <a:ext cx="3796894" cy="2117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85467" y="3351419"/>
            <a:ext cx="28963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https://www.moneymuseum.com/en/moneymuseum</a:t>
            </a:r>
            <a:r>
              <a:rPr lang="en-US" altLang="zh-CN" dirty="0" smtClean="0">
                <a:solidFill>
                  <a:schemeClr val="bg1"/>
                </a:solidFill>
              </a:rPr>
              <a:t>/</a:t>
            </a:r>
          </a:p>
          <a:p>
            <a:r>
              <a:rPr lang="en-US" altLang="zh-CN" dirty="0" smtClean="0">
                <a:solidFill>
                  <a:schemeClr val="bg1"/>
                </a:solidFill>
              </a:rPr>
              <a:t>all-stories-moneymuseum/lend-money-go-to-hell-325?slbox=true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6686" y="3135086"/>
            <a:ext cx="624114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800" dirty="0">
                <a:solidFill>
                  <a:schemeClr val="bg1"/>
                </a:solidFill>
              </a:rPr>
              <a:t>A </a:t>
            </a:r>
            <a:r>
              <a:rPr lang="en-US" altLang="zh-CN" sz="2800" b="1" dirty="0">
                <a:solidFill>
                  <a:schemeClr val="bg1"/>
                </a:solidFill>
              </a:rPr>
              <a:t>bill of exchange</a:t>
            </a:r>
            <a:r>
              <a:rPr lang="en-US" altLang="zh-CN" sz="2800" dirty="0">
                <a:solidFill>
                  <a:schemeClr val="bg1"/>
                </a:solidFill>
              </a:rPr>
              <a:t> is a written order used primarily in international trade that binds one party to pay a fixed sum of money to another party on demand or at a predetermined </a:t>
            </a:r>
            <a:r>
              <a:rPr lang="en-US" altLang="zh-CN" sz="2800" dirty="0" smtClean="0">
                <a:solidFill>
                  <a:schemeClr val="bg1"/>
                </a:solidFill>
              </a:rPr>
              <a:t>date.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8349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721" y="-101244"/>
            <a:ext cx="4900617" cy="7014761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1190169" y="1872342"/>
            <a:ext cx="1280461" cy="1045029"/>
          </a:xfrm>
          <a:prstGeom prst="ellipse">
            <a:avLst/>
          </a:prstGeom>
          <a:solidFill>
            <a:schemeClr val="accent2">
              <a:lumMod val="75000"/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线形标注 1 5"/>
          <p:cNvSpPr/>
          <p:nvPr/>
        </p:nvSpPr>
        <p:spPr>
          <a:xfrm>
            <a:off x="2659225" y="1103086"/>
            <a:ext cx="2101462" cy="1117599"/>
          </a:xfrm>
          <a:prstGeom prst="borderCallout1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Republic of Florence</a:t>
            </a:r>
          </a:p>
          <a:p>
            <a:pPr algn="ctr"/>
            <a:r>
              <a:rPr lang="en-US" altLang="zh-CN" sz="2400" b="1" dirty="0" smtClean="0"/>
              <a:t>Medici Bank</a:t>
            </a:r>
          </a:p>
        </p:txBody>
      </p:sp>
      <p:pic>
        <p:nvPicPr>
          <p:cNvPr id="1026" name="Picture 2" descr="https://upload.wikimedia.org/wikipedia/commons/thumb/3/33/Giovanni_di_Bicci_de%27_Medici.jpg/220px-Giovanni_di_Bicci_de%27_Medic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233" y="486453"/>
            <a:ext cx="20955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5233" y="3701143"/>
            <a:ext cx="65064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US" altLang="zh-CN" sz="2400" dirty="0">
              <a:solidFill>
                <a:schemeClr val="bg1"/>
              </a:solidFill>
            </a:endParaRPr>
          </a:p>
          <a:p>
            <a:pPr algn="just"/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Medici Bank, 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1397 -1494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was one of the most prosperous and respected institutions in Europe, and the Medici family was considered the wealthiest in Europe for a time.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92573" y="1559477"/>
            <a:ext cx="449942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Giovanni di </a:t>
            </a:r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Bicci</a:t>
            </a:r>
          </a:p>
          <a:p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Founder 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 the Medici bank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1308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4"/>
          <p:cNvSpPr>
            <a:spLocks/>
          </p:cNvSpPr>
          <p:nvPr/>
        </p:nvSpPr>
        <p:spPr bwMode="gray">
          <a:xfrm>
            <a:off x="4217124" y="2561479"/>
            <a:ext cx="1447800" cy="1954213"/>
          </a:xfrm>
          <a:custGeom>
            <a:avLst/>
            <a:gdLst/>
            <a:ahLst/>
            <a:cxnLst>
              <a:cxn ang="0">
                <a:pos x="1233" y="343"/>
              </a:cxn>
              <a:cxn ang="0">
                <a:pos x="413" y="1764"/>
              </a:cxn>
              <a:cxn ang="0">
                <a:pos x="0" y="1226"/>
              </a:cxn>
              <a:cxn ang="0">
                <a:pos x="6" y="1098"/>
              </a:cxn>
              <a:cxn ang="0">
                <a:pos x="638" y="0"/>
              </a:cxn>
              <a:cxn ang="0">
                <a:pos x="1233" y="343"/>
              </a:cxn>
              <a:cxn ang="0">
                <a:pos x="1233" y="343"/>
              </a:cxn>
            </a:cxnLst>
            <a:rect l="0" t="0" r="r" b="b"/>
            <a:pathLst>
              <a:path w="1233" h="1764">
                <a:moveTo>
                  <a:pt x="1233" y="343"/>
                </a:moveTo>
                <a:lnTo>
                  <a:pt x="413" y="1764"/>
                </a:lnTo>
                <a:lnTo>
                  <a:pt x="0" y="1226"/>
                </a:lnTo>
                <a:lnTo>
                  <a:pt x="6" y="1098"/>
                </a:lnTo>
                <a:lnTo>
                  <a:pt x="638" y="0"/>
                </a:lnTo>
                <a:lnTo>
                  <a:pt x="1233" y="343"/>
                </a:lnTo>
                <a:lnTo>
                  <a:pt x="1233" y="343"/>
                </a:lnTo>
                <a:close/>
              </a:path>
            </a:pathLst>
          </a:custGeom>
          <a:solidFill>
            <a:srgbClr val="C00000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2" name="Freeform 10"/>
          <p:cNvSpPr>
            <a:spLocks/>
          </p:cNvSpPr>
          <p:nvPr/>
        </p:nvSpPr>
        <p:spPr bwMode="gray">
          <a:xfrm rot="14400000">
            <a:off x="6023698" y="3334591"/>
            <a:ext cx="1365250" cy="2071688"/>
          </a:xfrm>
          <a:custGeom>
            <a:avLst/>
            <a:gdLst/>
            <a:ahLst/>
            <a:cxnLst>
              <a:cxn ang="0">
                <a:pos x="1233" y="343"/>
              </a:cxn>
              <a:cxn ang="0">
                <a:pos x="413" y="1764"/>
              </a:cxn>
              <a:cxn ang="0">
                <a:pos x="0" y="1226"/>
              </a:cxn>
              <a:cxn ang="0">
                <a:pos x="6" y="1098"/>
              </a:cxn>
              <a:cxn ang="0">
                <a:pos x="638" y="0"/>
              </a:cxn>
              <a:cxn ang="0">
                <a:pos x="1233" y="343"/>
              </a:cxn>
              <a:cxn ang="0">
                <a:pos x="1233" y="343"/>
              </a:cxn>
            </a:cxnLst>
            <a:rect l="0" t="0" r="r" b="b"/>
            <a:pathLst>
              <a:path w="1233" h="1764">
                <a:moveTo>
                  <a:pt x="1233" y="343"/>
                </a:moveTo>
                <a:lnTo>
                  <a:pt x="413" y="1764"/>
                </a:lnTo>
                <a:lnTo>
                  <a:pt x="0" y="1226"/>
                </a:lnTo>
                <a:lnTo>
                  <a:pt x="6" y="1098"/>
                </a:lnTo>
                <a:lnTo>
                  <a:pt x="638" y="0"/>
                </a:lnTo>
                <a:lnTo>
                  <a:pt x="1233" y="343"/>
                </a:lnTo>
                <a:lnTo>
                  <a:pt x="1233" y="343"/>
                </a:lnTo>
                <a:close/>
              </a:path>
            </a:pathLst>
          </a:custGeom>
          <a:solidFill>
            <a:srgbClr val="B1B107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3" name="Freeform 5"/>
          <p:cNvSpPr>
            <a:spLocks/>
          </p:cNvSpPr>
          <p:nvPr/>
        </p:nvSpPr>
        <p:spPr bwMode="gray">
          <a:xfrm rot="7200000">
            <a:off x="5909398" y="1481979"/>
            <a:ext cx="1365250" cy="2071688"/>
          </a:xfrm>
          <a:custGeom>
            <a:avLst/>
            <a:gdLst/>
            <a:ahLst/>
            <a:cxnLst>
              <a:cxn ang="0">
                <a:pos x="1233" y="343"/>
              </a:cxn>
              <a:cxn ang="0">
                <a:pos x="413" y="1764"/>
              </a:cxn>
              <a:cxn ang="0">
                <a:pos x="0" y="1226"/>
              </a:cxn>
              <a:cxn ang="0">
                <a:pos x="6" y="1098"/>
              </a:cxn>
              <a:cxn ang="0">
                <a:pos x="638" y="0"/>
              </a:cxn>
              <a:cxn ang="0">
                <a:pos x="1233" y="343"/>
              </a:cxn>
              <a:cxn ang="0">
                <a:pos x="1233" y="343"/>
              </a:cxn>
            </a:cxnLst>
            <a:rect l="0" t="0" r="r" b="b"/>
            <a:pathLst>
              <a:path w="1233" h="1764">
                <a:moveTo>
                  <a:pt x="1233" y="343"/>
                </a:moveTo>
                <a:lnTo>
                  <a:pt x="413" y="1764"/>
                </a:lnTo>
                <a:lnTo>
                  <a:pt x="0" y="1226"/>
                </a:lnTo>
                <a:lnTo>
                  <a:pt x="6" y="1098"/>
                </a:lnTo>
                <a:lnTo>
                  <a:pt x="638" y="0"/>
                </a:lnTo>
                <a:lnTo>
                  <a:pt x="1233" y="343"/>
                </a:lnTo>
                <a:lnTo>
                  <a:pt x="1233" y="343"/>
                </a:lnTo>
                <a:close/>
              </a:path>
            </a:pathLst>
          </a:custGeom>
          <a:solidFill>
            <a:srgbClr val="2E648B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24" name="Group 15"/>
          <p:cNvGrpSpPr>
            <a:grpSpLocks/>
          </p:cNvGrpSpPr>
          <p:nvPr/>
        </p:nvGrpSpPr>
        <p:grpSpPr bwMode="auto">
          <a:xfrm>
            <a:off x="4209186" y="3766391"/>
            <a:ext cx="2493963" cy="1395413"/>
            <a:chOff x="1655" y="2837"/>
            <a:chExt cx="1571" cy="879"/>
          </a:xfrm>
          <a:solidFill>
            <a:srgbClr val="EA5322"/>
          </a:solidFill>
        </p:grpSpPr>
        <p:sp>
          <p:nvSpPr>
            <p:cNvPr id="25" name="Freeform 16"/>
            <p:cNvSpPr>
              <a:spLocks/>
            </p:cNvSpPr>
            <p:nvPr/>
          </p:nvSpPr>
          <p:spPr bwMode="gray">
            <a:xfrm>
              <a:off x="1655" y="2837"/>
              <a:ext cx="366" cy="692"/>
            </a:xfrm>
            <a:custGeom>
              <a:avLst/>
              <a:gdLst>
                <a:gd name="T0" fmla="*/ 18 w 495"/>
                <a:gd name="T1" fmla="*/ 7 h 971"/>
                <a:gd name="T2" fmla="*/ 18 w 495"/>
                <a:gd name="T3" fmla="*/ 24 h 971"/>
                <a:gd name="T4" fmla="*/ 16 w 495"/>
                <a:gd name="T5" fmla="*/ 24 h 971"/>
                <a:gd name="T6" fmla="*/ 16 w 495"/>
                <a:gd name="T7" fmla="*/ 23 h 971"/>
                <a:gd name="T8" fmla="*/ 15 w 495"/>
                <a:gd name="T9" fmla="*/ 22 h 971"/>
                <a:gd name="T10" fmla="*/ 13 w 495"/>
                <a:gd name="T11" fmla="*/ 22 h 971"/>
                <a:gd name="T12" fmla="*/ 12 w 495"/>
                <a:gd name="T13" fmla="*/ 21 h 971"/>
                <a:gd name="T14" fmla="*/ 11 w 495"/>
                <a:gd name="T15" fmla="*/ 19 h 971"/>
                <a:gd name="T16" fmla="*/ 10 w 495"/>
                <a:gd name="T17" fmla="*/ 17 h 971"/>
                <a:gd name="T18" fmla="*/ 8 w 495"/>
                <a:gd name="T19" fmla="*/ 16 h 971"/>
                <a:gd name="T20" fmla="*/ 7 w 495"/>
                <a:gd name="T21" fmla="*/ 14 h 971"/>
                <a:gd name="T22" fmla="*/ 5 w 495"/>
                <a:gd name="T23" fmla="*/ 11 h 971"/>
                <a:gd name="T24" fmla="*/ 4 w 495"/>
                <a:gd name="T25" fmla="*/ 9 h 971"/>
                <a:gd name="T26" fmla="*/ 1 w 495"/>
                <a:gd name="T27" fmla="*/ 5 h 971"/>
                <a:gd name="T28" fmla="*/ 1 w 495"/>
                <a:gd name="T29" fmla="*/ 3 h 971"/>
                <a:gd name="T30" fmla="*/ 0 w 495"/>
                <a:gd name="T31" fmla="*/ 1 h 971"/>
                <a:gd name="T32" fmla="*/ 1 w 495"/>
                <a:gd name="T33" fmla="*/ 0 h 971"/>
                <a:gd name="T34" fmla="*/ 1 w 495"/>
                <a:gd name="T35" fmla="*/ 1 h 971"/>
                <a:gd name="T36" fmla="*/ 1 w 495"/>
                <a:gd name="T37" fmla="*/ 2 h 971"/>
                <a:gd name="T38" fmla="*/ 1 w 495"/>
                <a:gd name="T39" fmla="*/ 3 h 971"/>
                <a:gd name="T40" fmla="*/ 1 w 495"/>
                <a:gd name="T41" fmla="*/ 3 h 971"/>
                <a:gd name="T42" fmla="*/ 1 w 495"/>
                <a:gd name="T43" fmla="*/ 4 h 971"/>
                <a:gd name="T44" fmla="*/ 2 w 495"/>
                <a:gd name="T45" fmla="*/ 5 h 971"/>
                <a:gd name="T46" fmla="*/ 3 w 495"/>
                <a:gd name="T47" fmla="*/ 6 h 971"/>
                <a:gd name="T48" fmla="*/ 4 w 495"/>
                <a:gd name="T49" fmla="*/ 6 h 971"/>
                <a:gd name="T50" fmla="*/ 7 w 495"/>
                <a:gd name="T51" fmla="*/ 7 h 971"/>
                <a:gd name="T52" fmla="*/ 9 w 495"/>
                <a:gd name="T53" fmla="*/ 7 h 971"/>
                <a:gd name="T54" fmla="*/ 18 w 495"/>
                <a:gd name="T55" fmla="*/ 7 h 97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95"/>
                <a:gd name="T85" fmla="*/ 0 h 971"/>
                <a:gd name="T86" fmla="*/ 495 w 495"/>
                <a:gd name="T87" fmla="*/ 971 h 97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95" h="971">
                  <a:moveTo>
                    <a:pt x="495" y="285"/>
                  </a:moveTo>
                  <a:lnTo>
                    <a:pt x="495" y="971"/>
                  </a:lnTo>
                  <a:lnTo>
                    <a:pt x="462" y="964"/>
                  </a:lnTo>
                  <a:lnTo>
                    <a:pt x="430" y="953"/>
                  </a:lnTo>
                  <a:lnTo>
                    <a:pt x="401" y="931"/>
                  </a:lnTo>
                  <a:lnTo>
                    <a:pt x="372" y="898"/>
                  </a:lnTo>
                  <a:lnTo>
                    <a:pt x="339" y="855"/>
                  </a:lnTo>
                  <a:lnTo>
                    <a:pt x="306" y="801"/>
                  </a:lnTo>
                  <a:lnTo>
                    <a:pt x="270" y="732"/>
                  </a:lnTo>
                  <a:lnTo>
                    <a:pt x="227" y="648"/>
                  </a:lnTo>
                  <a:lnTo>
                    <a:pt x="183" y="554"/>
                  </a:lnTo>
                  <a:lnTo>
                    <a:pt x="129" y="438"/>
                  </a:lnTo>
                  <a:lnTo>
                    <a:pt x="96" y="369"/>
                  </a:lnTo>
                  <a:lnTo>
                    <a:pt x="29" y="211"/>
                  </a:lnTo>
                  <a:lnTo>
                    <a:pt x="2" y="127"/>
                  </a:lnTo>
                  <a:lnTo>
                    <a:pt x="0" y="60"/>
                  </a:lnTo>
                  <a:lnTo>
                    <a:pt x="15" y="0"/>
                  </a:lnTo>
                  <a:lnTo>
                    <a:pt x="15" y="43"/>
                  </a:lnTo>
                  <a:lnTo>
                    <a:pt x="15" y="72"/>
                  </a:lnTo>
                  <a:lnTo>
                    <a:pt x="15" y="99"/>
                  </a:lnTo>
                  <a:lnTo>
                    <a:pt x="18" y="126"/>
                  </a:lnTo>
                  <a:lnTo>
                    <a:pt x="29" y="162"/>
                  </a:lnTo>
                  <a:lnTo>
                    <a:pt x="53" y="198"/>
                  </a:lnTo>
                  <a:lnTo>
                    <a:pt x="85" y="231"/>
                  </a:lnTo>
                  <a:lnTo>
                    <a:pt x="125" y="260"/>
                  </a:lnTo>
                  <a:lnTo>
                    <a:pt x="180" y="278"/>
                  </a:lnTo>
                  <a:lnTo>
                    <a:pt x="245" y="282"/>
                  </a:lnTo>
                  <a:lnTo>
                    <a:pt x="495" y="285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8CBF00"/>
                </a:solidFill>
              </a:endParaRPr>
            </a:p>
          </p:txBody>
        </p:sp>
        <p:sp>
          <p:nvSpPr>
            <p:cNvPr id="26" name="AutoShape 17"/>
            <p:cNvSpPr>
              <a:spLocks noChangeArrowheads="1"/>
            </p:cNvSpPr>
            <p:nvPr/>
          </p:nvSpPr>
          <p:spPr bwMode="gray">
            <a:xfrm rot="5400000">
              <a:off x="2589" y="3078"/>
              <a:ext cx="872" cy="403"/>
            </a:xfrm>
            <a:prstGeom prst="triangle">
              <a:avLst>
                <a:gd name="adj" fmla="val 50000"/>
              </a:avLst>
            </a:prstGeom>
            <a:grpFill/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8CBF00"/>
                </a:solidFill>
              </a:endParaRPr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gray">
            <a:xfrm>
              <a:off x="1985" y="3040"/>
              <a:ext cx="1005" cy="489"/>
            </a:xfrm>
            <a:custGeom>
              <a:avLst/>
              <a:gdLst>
                <a:gd name="T0" fmla="*/ 18765 w 750"/>
                <a:gd name="T1" fmla="*/ 0 h 378"/>
                <a:gd name="T2" fmla="*/ 0 w 750"/>
                <a:gd name="T3" fmla="*/ 0 h 378"/>
                <a:gd name="T4" fmla="*/ 51 w 750"/>
                <a:gd name="T5" fmla="*/ 3290 h 378"/>
                <a:gd name="T6" fmla="*/ 702 w 750"/>
                <a:gd name="T7" fmla="*/ 6419 h 378"/>
                <a:gd name="T8" fmla="*/ 18765 w 750"/>
                <a:gd name="T9" fmla="*/ 6419 h 378"/>
                <a:gd name="T10" fmla="*/ 18765 w 750"/>
                <a:gd name="T11" fmla="*/ 0 h 378"/>
                <a:gd name="T12" fmla="*/ 18765 w 750"/>
                <a:gd name="T13" fmla="*/ 0 h 3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0"/>
                <a:gd name="T22" fmla="*/ 0 h 378"/>
                <a:gd name="T23" fmla="*/ 750 w 750"/>
                <a:gd name="T24" fmla="*/ 378 h 3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0" h="378">
                  <a:moveTo>
                    <a:pt x="750" y="0"/>
                  </a:moveTo>
                  <a:lnTo>
                    <a:pt x="0" y="0"/>
                  </a:lnTo>
                  <a:lnTo>
                    <a:pt x="2" y="194"/>
                  </a:lnTo>
                  <a:lnTo>
                    <a:pt x="28" y="378"/>
                  </a:lnTo>
                  <a:lnTo>
                    <a:pt x="750" y="378"/>
                  </a:lnTo>
                  <a:lnTo>
                    <a:pt x="75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8CBF00"/>
                </a:solidFill>
              </a:endParaRPr>
            </a:p>
          </p:txBody>
        </p:sp>
      </p:grpSp>
      <p:grpSp>
        <p:nvGrpSpPr>
          <p:cNvPr id="28" name="Group 11"/>
          <p:cNvGrpSpPr>
            <a:grpSpLocks/>
          </p:cNvGrpSpPr>
          <p:nvPr/>
        </p:nvGrpSpPr>
        <p:grpSpPr bwMode="auto">
          <a:xfrm>
            <a:off x="6104661" y="2423366"/>
            <a:ext cx="2057400" cy="2192338"/>
            <a:chOff x="2854" y="1996"/>
            <a:chExt cx="1296" cy="1381"/>
          </a:xfrm>
          <a:solidFill>
            <a:srgbClr val="FCC818"/>
          </a:solidFill>
        </p:grpSpPr>
        <p:sp>
          <p:nvSpPr>
            <p:cNvPr id="29" name="AutoShape 12"/>
            <p:cNvSpPr>
              <a:spLocks noChangeArrowheads="1"/>
            </p:cNvSpPr>
            <p:nvPr/>
          </p:nvSpPr>
          <p:spPr bwMode="gray">
            <a:xfrm rot="-1800000">
              <a:off x="2854" y="1996"/>
              <a:ext cx="906" cy="380"/>
            </a:xfrm>
            <a:prstGeom prst="triangle">
              <a:avLst>
                <a:gd name="adj" fmla="val 50000"/>
              </a:avLst>
            </a:prstGeom>
            <a:grpFill/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gray">
            <a:xfrm rot="-7200000">
              <a:off x="3102" y="2371"/>
              <a:ext cx="948" cy="507"/>
            </a:xfrm>
            <a:custGeom>
              <a:avLst/>
              <a:gdLst>
                <a:gd name="T0" fmla="*/ 9866 w 750"/>
                <a:gd name="T1" fmla="*/ 0 h 378"/>
                <a:gd name="T2" fmla="*/ 0 w 750"/>
                <a:gd name="T3" fmla="*/ 0 h 378"/>
                <a:gd name="T4" fmla="*/ 32 w 750"/>
                <a:gd name="T5" fmla="*/ 4901 h 378"/>
                <a:gd name="T6" fmla="*/ 368 w 750"/>
                <a:gd name="T7" fmla="*/ 9551 h 378"/>
                <a:gd name="T8" fmla="*/ 9866 w 750"/>
                <a:gd name="T9" fmla="*/ 9551 h 378"/>
                <a:gd name="T10" fmla="*/ 9866 w 750"/>
                <a:gd name="T11" fmla="*/ 0 h 378"/>
                <a:gd name="T12" fmla="*/ 9866 w 750"/>
                <a:gd name="T13" fmla="*/ 0 h 3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0"/>
                <a:gd name="T22" fmla="*/ 0 h 378"/>
                <a:gd name="T23" fmla="*/ 750 w 750"/>
                <a:gd name="T24" fmla="*/ 378 h 3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0" h="378">
                  <a:moveTo>
                    <a:pt x="750" y="0"/>
                  </a:moveTo>
                  <a:lnTo>
                    <a:pt x="0" y="0"/>
                  </a:lnTo>
                  <a:lnTo>
                    <a:pt x="2" y="194"/>
                  </a:lnTo>
                  <a:lnTo>
                    <a:pt x="28" y="378"/>
                  </a:lnTo>
                  <a:lnTo>
                    <a:pt x="750" y="378"/>
                  </a:lnTo>
                  <a:lnTo>
                    <a:pt x="75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gray">
            <a:xfrm rot="-7200000">
              <a:off x="3618" y="2845"/>
              <a:ext cx="346" cy="718"/>
            </a:xfrm>
            <a:custGeom>
              <a:avLst/>
              <a:gdLst>
                <a:gd name="T0" fmla="*/ 10 w 495"/>
                <a:gd name="T1" fmla="*/ 10 h 971"/>
                <a:gd name="T2" fmla="*/ 10 w 495"/>
                <a:gd name="T3" fmla="*/ 35 h 971"/>
                <a:gd name="T4" fmla="*/ 9 w 495"/>
                <a:gd name="T5" fmla="*/ 35 h 971"/>
                <a:gd name="T6" fmla="*/ 8 w 495"/>
                <a:gd name="T7" fmla="*/ 35 h 971"/>
                <a:gd name="T8" fmla="*/ 8 w 495"/>
                <a:gd name="T9" fmla="*/ 33 h 971"/>
                <a:gd name="T10" fmla="*/ 7 w 495"/>
                <a:gd name="T11" fmla="*/ 33 h 971"/>
                <a:gd name="T12" fmla="*/ 7 w 495"/>
                <a:gd name="T13" fmla="*/ 31 h 971"/>
                <a:gd name="T14" fmla="*/ 6 w 495"/>
                <a:gd name="T15" fmla="*/ 29 h 971"/>
                <a:gd name="T16" fmla="*/ 5 w 495"/>
                <a:gd name="T17" fmla="*/ 27 h 971"/>
                <a:gd name="T18" fmla="*/ 4 w 495"/>
                <a:gd name="T19" fmla="*/ 24 h 971"/>
                <a:gd name="T20" fmla="*/ 3 w 495"/>
                <a:gd name="T21" fmla="*/ 20 h 971"/>
                <a:gd name="T22" fmla="*/ 2 w 495"/>
                <a:gd name="T23" fmla="*/ 16 h 971"/>
                <a:gd name="T24" fmla="*/ 2 w 495"/>
                <a:gd name="T25" fmla="*/ 13 h 971"/>
                <a:gd name="T26" fmla="*/ 1 w 495"/>
                <a:gd name="T27" fmla="*/ 7 h 971"/>
                <a:gd name="T28" fmla="*/ 1 w 495"/>
                <a:gd name="T29" fmla="*/ 5 h 971"/>
                <a:gd name="T30" fmla="*/ 0 w 495"/>
                <a:gd name="T31" fmla="*/ 2 h 971"/>
                <a:gd name="T32" fmla="*/ 1 w 495"/>
                <a:gd name="T33" fmla="*/ 0 h 971"/>
                <a:gd name="T34" fmla="*/ 1 w 495"/>
                <a:gd name="T35" fmla="*/ 1 h 971"/>
                <a:gd name="T36" fmla="*/ 1 w 495"/>
                <a:gd name="T37" fmla="*/ 3 h 971"/>
                <a:gd name="T38" fmla="*/ 1 w 495"/>
                <a:gd name="T39" fmla="*/ 4 h 971"/>
                <a:gd name="T40" fmla="*/ 1 w 495"/>
                <a:gd name="T41" fmla="*/ 5 h 971"/>
                <a:gd name="T42" fmla="*/ 1 w 495"/>
                <a:gd name="T43" fmla="*/ 6 h 971"/>
                <a:gd name="T44" fmla="*/ 1 w 495"/>
                <a:gd name="T45" fmla="*/ 7 h 971"/>
                <a:gd name="T46" fmla="*/ 1 w 495"/>
                <a:gd name="T47" fmla="*/ 9 h 971"/>
                <a:gd name="T48" fmla="*/ 2 w 495"/>
                <a:gd name="T49" fmla="*/ 10 h 971"/>
                <a:gd name="T50" fmla="*/ 3 w 495"/>
                <a:gd name="T51" fmla="*/ 10 h 971"/>
                <a:gd name="T52" fmla="*/ 5 w 495"/>
                <a:gd name="T53" fmla="*/ 10 h 971"/>
                <a:gd name="T54" fmla="*/ 10 w 495"/>
                <a:gd name="T55" fmla="*/ 10 h 97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95"/>
                <a:gd name="T85" fmla="*/ 0 h 971"/>
                <a:gd name="T86" fmla="*/ 495 w 495"/>
                <a:gd name="T87" fmla="*/ 971 h 97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95" h="971">
                  <a:moveTo>
                    <a:pt x="495" y="285"/>
                  </a:moveTo>
                  <a:lnTo>
                    <a:pt x="495" y="971"/>
                  </a:lnTo>
                  <a:lnTo>
                    <a:pt x="462" y="964"/>
                  </a:lnTo>
                  <a:lnTo>
                    <a:pt x="430" y="953"/>
                  </a:lnTo>
                  <a:lnTo>
                    <a:pt x="401" y="931"/>
                  </a:lnTo>
                  <a:lnTo>
                    <a:pt x="372" y="898"/>
                  </a:lnTo>
                  <a:lnTo>
                    <a:pt x="339" y="855"/>
                  </a:lnTo>
                  <a:lnTo>
                    <a:pt x="306" y="801"/>
                  </a:lnTo>
                  <a:lnTo>
                    <a:pt x="270" y="732"/>
                  </a:lnTo>
                  <a:lnTo>
                    <a:pt x="227" y="648"/>
                  </a:lnTo>
                  <a:lnTo>
                    <a:pt x="183" y="554"/>
                  </a:lnTo>
                  <a:lnTo>
                    <a:pt x="129" y="438"/>
                  </a:lnTo>
                  <a:lnTo>
                    <a:pt x="96" y="369"/>
                  </a:lnTo>
                  <a:lnTo>
                    <a:pt x="29" y="211"/>
                  </a:lnTo>
                  <a:lnTo>
                    <a:pt x="2" y="127"/>
                  </a:lnTo>
                  <a:lnTo>
                    <a:pt x="0" y="60"/>
                  </a:lnTo>
                  <a:lnTo>
                    <a:pt x="15" y="0"/>
                  </a:lnTo>
                  <a:lnTo>
                    <a:pt x="15" y="43"/>
                  </a:lnTo>
                  <a:lnTo>
                    <a:pt x="15" y="72"/>
                  </a:lnTo>
                  <a:lnTo>
                    <a:pt x="15" y="99"/>
                  </a:lnTo>
                  <a:lnTo>
                    <a:pt x="18" y="126"/>
                  </a:lnTo>
                  <a:lnTo>
                    <a:pt x="29" y="162"/>
                  </a:lnTo>
                  <a:lnTo>
                    <a:pt x="53" y="198"/>
                  </a:lnTo>
                  <a:lnTo>
                    <a:pt x="85" y="231"/>
                  </a:lnTo>
                  <a:lnTo>
                    <a:pt x="125" y="260"/>
                  </a:lnTo>
                  <a:lnTo>
                    <a:pt x="180" y="278"/>
                  </a:lnTo>
                  <a:lnTo>
                    <a:pt x="245" y="282"/>
                  </a:lnTo>
                  <a:lnTo>
                    <a:pt x="495" y="285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2" name="Group 6"/>
          <p:cNvGrpSpPr>
            <a:grpSpLocks/>
          </p:cNvGrpSpPr>
          <p:nvPr/>
        </p:nvGrpSpPr>
        <p:grpSpPr bwMode="auto">
          <a:xfrm>
            <a:off x="4299674" y="1467691"/>
            <a:ext cx="2349500" cy="2066925"/>
            <a:chOff x="1712" y="1389"/>
            <a:chExt cx="1480" cy="1302"/>
          </a:xfrm>
          <a:solidFill>
            <a:srgbClr val="3A8898"/>
          </a:solidFill>
        </p:grpSpPr>
        <p:sp>
          <p:nvSpPr>
            <p:cNvPr id="33" name="AutoShape 7"/>
            <p:cNvSpPr>
              <a:spLocks noChangeArrowheads="1"/>
            </p:cNvSpPr>
            <p:nvPr/>
          </p:nvSpPr>
          <p:spPr bwMode="gray">
            <a:xfrm rot="-9000000">
              <a:off x="1712" y="2311"/>
              <a:ext cx="908" cy="380"/>
            </a:xfrm>
            <a:prstGeom prst="triangle">
              <a:avLst>
                <a:gd name="adj" fmla="val 50000"/>
              </a:avLst>
            </a:prstGeom>
            <a:grpFill/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4" name="Freeform 8"/>
            <p:cNvSpPr>
              <a:spLocks/>
            </p:cNvSpPr>
            <p:nvPr/>
          </p:nvSpPr>
          <p:spPr bwMode="gray">
            <a:xfrm rot="7200000">
              <a:off x="1961" y="1810"/>
              <a:ext cx="948" cy="508"/>
            </a:xfrm>
            <a:custGeom>
              <a:avLst/>
              <a:gdLst>
                <a:gd name="T0" fmla="*/ 9866 w 750"/>
                <a:gd name="T1" fmla="*/ 0 h 378"/>
                <a:gd name="T2" fmla="*/ 0 w 750"/>
                <a:gd name="T3" fmla="*/ 0 h 378"/>
                <a:gd name="T4" fmla="*/ 32 w 750"/>
                <a:gd name="T5" fmla="*/ 5020 h 378"/>
                <a:gd name="T6" fmla="*/ 368 w 750"/>
                <a:gd name="T7" fmla="*/ 9768 h 378"/>
                <a:gd name="T8" fmla="*/ 9866 w 750"/>
                <a:gd name="T9" fmla="*/ 9768 h 378"/>
                <a:gd name="T10" fmla="*/ 9866 w 750"/>
                <a:gd name="T11" fmla="*/ 0 h 378"/>
                <a:gd name="T12" fmla="*/ 9866 w 750"/>
                <a:gd name="T13" fmla="*/ 0 h 3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0"/>
                <a:gd name="T22" fmla="*/ 0 h 378"/>
                <a:gd name="T23" fmla="*/ 750 w 750"/>
                <a:gd name="T24" fmla="*/ 378 h 3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0" h="378">
                  <a:moveTo>
                    <a:pt x="750" y="0"/>
                  </a:moveTo>
                  <a:lnTo>
                    <a:pt x="0" y="0"/>
                  </a:lnTo>
                  <a:lnTo>
                    <a:pt x="2" y="194"/>
                  </a:lnTo>
                  <a:lnTo>
                    <a:pt x="28" y="378"/>
                  </a:lnTo>
                  <a:lnTo>
                    <a:pt x="750" y="378"/>
                  </a:lnTo>
                  <a:lnTo>
                    <a:pt x="750" y="0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  <p:sp>
          <p:nvSpPr>
            <p:cNvPr id="35" name="Freeform 9"/>
            <p:cNvSpPr>
              <a:spLocks/>
            </p:cNvSpPr>
            <p:nvPr/>
          </p:nvSpPr>
          <p:spPr bwMode="gray">
            <a:xfrm rot="7200000">
              <a:off x="2637" y="1226"/>
              <a:ext cx="392" cy="718"/>
            </a:xfrm>
            <a:custGeom>
              <a:avLst/>
              <a:gdLst>
                <a:gd name="T0" fmla="*/ 38 w 495"/>
                <a:gd name="T1" fmla="*/ 10 h 971"/>
                <a:gd name="T2" fmla="*/ 38 w 495"/>
                <a:gd name="T3" fmla="*/ 35 h 971"/>
                <a:gd name="T4" fmla="*/ 35 w 495"/>
                <a:gd name="T5" fmla="*/ 35 h 971"/>
                <a:gd name="T6" fmla="*/ 33 w 495"/>
                <a:gd name="T7" fmla="*/ 35 h 971"/>
                <a:gd name="T8" fmla="*/ 31 w 495"/>
                <a:gd name="T9" fmla="*/ 33 h 971"/>
                <a:gd name="T10" fmla="*/ 29 w 495"/>
                <a:gd name="T11" fmla="*/ 33 h 971"/>
                <a:gd name="T12" fmla="*/ 25 w 495"/>
                <a:gd name="T13" fmla="*/ 31 h 971"/>
                <a:gd name="T14" fmla="*/ 23 w 495"/>
                <a:gd name="T15" fmla="*/ 29 h 971"/>
                <a:gd name="T16" fmla="*/ 21 w 495"/>
                <a:gd name="T17" fmla="*/ 27 h 971"/>
                <a:gd name="T18" fmla="*/ 17 w 495"/>
                <a:gd name="T19" fmla="*/ 24 h 971"/>
                <a:gd name="T20" fmla="*/ 14 w 495"/>
                <a:gd name="T21" fmla="*/ 20 h 971"/>
                <a:gd name="T22" fmla="*/ 10 w 495"/>
                <a:gd name="T23" fmla="*/ 16 h 971"/>
                <a:gd name="T24" fmla="*/ 8 w 495"/>
                <a:gd name="T25" fmla="*/ 13 h 971"/>
                <a:gd name="T26" fmla="*/ 2 w 495"/>
                <a:gd name="T27" fmla="*/ 7 h 971"/>
                <a:gd name="T28" fmla="*/ 2 w 495"/>
                <a:gd name="T29" fmla="*/ 5 h 971"/>
                <a:gd name="T30" fmla="*/ 0 w 495"/>
                <a:gd name="T31" fmla="*/ 2 h 971"/>
                <a:gd name="T32" fmla="*/ 2 w 495"/>
                <a:gd name="T33" fmla="*/ 0 h 971"/>
                <a:gd name="T34" fmla="*/ 2 w 495"/>
                <a:gd name="T35" fmla="*/ 1 h 971"/>
                <a:gd name="T36" fmla="*/ 2 w 495"/>
                <a:gd name="T37" fmla="*/ 3 h 971"/>
                <a:gd name="T38" fmla="*/ 2 w 495"/>
                <a:gd name="T39" fmla="*/ 4 h 971"/>
                <a:gd name="T40" fmla="*/ 2 w 495"/>
                <a:gd name="T41" fmla="*/ 5 h 971"/>
                <a:gd name="T42" fmla="*/ 2 w 495"/>
                <a:gd name="T43" fmla="*/ 6 h 971"/>
                <a:gd name="T44" fmla="*/ 4 w 495"/>
                <a:gd name="T45" fmla="*/ 7 h 971"/>
                <a:gd name="T46" fmla="*/ 6 w 495"/>
                <a:gd name="T47" fmla="*/ 9 h 971"/>
                <a:gd name="T48" fmla="*/ 10 w 495"/>
                <a:gd name="T49" fmla="*/ 10 h 971"/>
                <a:gd name="T50" fmla="*/ 13 w 495"/>
                <a:gd name="T51" fmla="*/ 10 h 971"/>
                <a:gd name="T52" fmla="*/ 19 w 495"/>
                <a:gd name="T53" fmla="*/ 10 h 971"/>
                <a:gd name="T54" fmla="*/ 38 w 495"/>
                <a:gd name="T55" fmla="*/ 10 h 97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95"/>
                <a:gd name="T85" fmla="*/ 0 h 971"/>
                <a:gd name="T86" fmla="*/ 495 w 495"/>
                <a:gd name="T87" fmla="*/ 971 h 97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95" h="971">
                  <a:moveTo>
                    <a:pt x="495" y="285"/>
                  </a:moveTo>
                  <a:lnTo>
                    <a:pt x="495" y="971"/>
                  </a:lnTo>
                  <a:lnTo>
                    <a:pt x="462" y="964"/>
                  </a:lnTo>
                  <a:lnTo>
                    <a:pt x="430" y="953"/>
                  </a:lnTo>
                  <a:lnTo>
                    <a:pt x="401" y="931"/>
                  </a:lnTo>
                  <a:lnTo>
                    <a:pt x="372" y="898"/>
                  </a:lnTo>
                  <a:lnTo>
                    <a:pt x="339" y="855"/>
                  </a:lnTo>
                  <a:lnTo>
                    <a:pt x="306" y="801"/>
                  </a:lnTo>
                  <a:lnTo>
                    <a:pt x="270" y="732"/>
                  </a:lnTo>
                  <a:lnTo>
                    <a:pt x="227" y="648"/>
                  </a:lnTo>
                  <a:lnTo>
                    <a:pt x="183" y="554"/>
                  </a:lnTo>
                  <a:lnTo>
                    <a:pt x="129" y="438"/>
                  </a:lnTo>
                  <a:lnTo>
                    <a:pt x="96" y="369"/>
                  </a:lnTo>
                  <a:lnTo>
                    <a:pt x="29" y="211"/>
                  </a:lnTo>
                  <a:lnTo>
                    <a:pt x="2" y="127"/>
                  </a:lnTo>
                  <a:lnTo>
                    <a:pt x="0" y="60"/>
                  </a:lnTo>
                  <a:lnTo>
                    <a:pt x="15" y="0"/>
                  </a:lnTo>
                  <a:lnTo>
                    <a:pt x="15" y="43"/>
                  </a:lnTo>
                  <a:lnTo>
                    <a:pt x="15" y="72"/>
                  </a:lnTo>
                  <a:lnTo>
                    <a:pt x="15" y="99"/>
                  </a:lnTo>
                  <a:lnTo>
                    <a:pt x="18" y="126"/>
                  </a:lnTo>
                  <a:lnTo>
                    <a:pt x="29" y="162"/>
                  </a:lnTo>
                  <a:lnTo>
                    <a:pt x="53" y="198"/>
                  </a:lnTo>
                  <a:lnTo>
                    <a:pt x="85" y="231"/>
                  </a:lnTo>
                  <a:lnTo>
                    <a:pt x="125" y="260"/>
                  </a:lnTo>
                  <a:lnTo>
                    <a:pt x="180" y="278"/>
                  </a:lnTo>
                  <a:lnTo>
                    <a:pt x="245" y="282"/>
                  </a:lnTo>
                  <a:lnTo>
                    <a:pt x="495" y="285"/>
                  </a:lnTo>
                  <a:close/>
                </a:path>
              </a:pathLst>
            </a:custGeom>
            <a:grpFill/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40" name="文本框 22"/>
          <p:cNvSpPr txBox="1"/>
          <p:nvPr/>
        </p:nvSpPr>
        <p:spPr>
          <a:xfrm>
            <a:off x="4721996" y="595763"/>
            <a:ext cx="25568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ART 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文本框 18"/>
          <p:cNvSpPr txBox="1"/>
          <p:nvPr/>
        </p:nvSpPr>
        <p:spPr>
          <a:xfrm>
            <a:off x="1506838" y="3930916"/>
            <a:ext cx="25568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SCIENCE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文本框 20"/>
          <p:cNvSpPr txBox="1"/>
          <p:nvPr/>
        </p:nvSpPr>
        <p:spPr>
          <a:xfrm>
            <a:off x="7679088" y="3981601"/>
            <a:ext cx="25568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TRADE 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文本占位符 1"/>
          <p:cNvSpPr txBox="1">
            <a:spLocks/>
          </p:cNvSpPr>
          <p:nvPr/>
        </p:nvSpPr>
        <p:spPr>
          <a:xfrm>
            <a:off x="914399" y="260400"/>
            <a:ext cx="2793720" cy="82817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THREE </a:t>
            </a:r>
          </a:p>
          <a:p>
            <a:pPr marL="0" indent="0">
              <a:buNone/>
            </a:pP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THEME STUDY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665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upload.wikimedia.org/wikipedia/commons/thumb/0/09/Cappella_dei_magi%2C_corteo_con_lorenzo%2C_piero_e_giovanni_de%27_medici.jpg/800px-Cappella_dei_magi%2C_corteo_con_lorenzo%2C_piero_e_giovanni_de%27_medic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25232" y="540205"/>
            <a:ext cx="7620000" cy="593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benozzo gozzol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8375" y="718002"/>
            <a:ext cx="1924050" cy="295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1518" y="4047031"/>
            <a:ext cx="377371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Benozzo Gozzoli</a:t>
            </a:r>
          </a:p>
          <a:p>
            <a:endParaRPr lang="en-US" altLang="zh-CN" sz="2400" b="1" dirty="0" smtClean="0">
              <a:solidFill>
                <a:schemeClr val="bg1"/>
              </a:solidFill>
            </a:endParaRPr>
          </a:p>
          <a:p>
            <a:endParaRPr lang="en-US" altLang="zh-CN" sz="2400" b="1" dirty="0">
              <a:solidFill>
                <a:schemeClr val="bg1"/>
              </a:solidFill>
            </a:endParaRPr>
          </a:p>
          <a:p>
            <a:endParaRPr lang="en-US" altLang="zh-CN" sz="2400" b="1" dirty="0" smtClean="0">
              <a:solidFill>
                <a:schemeClr val="bg1"/>
              </a:solidFill>
            </a:endParaRPr>
          </a:p>
          <a:p>
            <a:r>
              <a:rPr lang="en-US" altLang="zh-CN" sz="2400" b="1" dirty="0" smtClean="0">
                <a:solidFill>
                  <a:schemeClr val="bg1"/>
                </a:solidFill>
              </a:rPr>
              <a:t>Adoration of the Magi</a:t>
            </a:r>
          </a:p>
          <a:p>
            <a:endParaRPr lang="zh-CN" altLang="en-US" dirty="0"/>
          </a:p>
        </p:txBody>
      </p:sp>
      <p:sp>
        <p:nvSpPr>
          <p:cNvPr id="3" name="右箭头 2"/>
          <p:cNvSpPr/>
          <p:nvPr/>
        </p:nvSpPr>
        <p:spPr>
          <a:xfrm>
            <a:off x="3730170" y="5566231"/>
            <a:ext cx="322489" cy="3338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05108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AppData\Roaming\Tencent\Users\16555253\QQ\WinTemp\RichOle\QRA{S_G4C1U}BBXR9GAH(9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18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心形 3"/>
          <p:cNvSpPr/>
          <p:nvPr/>
        </p:nvSpPr>
        <p:spPr>
          <a:xfrm>
            <a:off x="849083" y="1407885"/>
            <a:ext cx="1451431" cy="957943"/>
          </a:xfrm>
          <a:prstGeom prst="heart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Italy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772229" y="2583543"/>
            <a:ext cx="1727200" cy="595086"/>
          </a:xfrm>
          <a:prstGeom prst="ellipse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Istanbul</a:t>
            </a:r>
            <a:endParaRPr lang="zh-CN" altLang="en-US" sz="20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>
            <a:off x="1930400" y="2365828"/>
            <a:ext cx="740229" cy="3628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>
            <a:off x="3860800" y="3178629"/>
            <a:ext cx="1741714" cy="126274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3860800" y="3323771"/>
            <a:ext cx="638629" cy="143691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4731657" y="4949371"/>
            <a:ext cx="1248229" cy="129177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4499429" y="3178629"/>
            <a:ext cx="2830285" cy="139337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10189029" y="4760686"/>
            <a:ext cx="1117600" cy="5225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7823200" y="4760686"/>
            <a:ext cx="187234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上箭头 20"/>
          <p:cNvSpPr/>
          <p:nvPr/>
        </p:nvSpPr>
        <p:spPr>
          <a:xfrm>
            <a:off x="1378854" y="217714"/>
            <a:ext cx="464454" cy="103051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AutoShape 7" descr="Image result for bill of exchange medic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084" name="Picture 12" descr="C:\Users\Administrator\AppData\Roaming\Tencent\Users\16555253\QQ\WinTemp\RichOle\PMGMOR}MJV7VQ[FLZXE~_P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5438" y="3479914"/>
            <a:ext cx="995362" cy="99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Picture 1" descr="C:\Users\Administrator\AppData\Roaming\Tencent\Users\16555253\QQ\WinTemp\RichOle\L2G$LA~9WE0X~IY]8Y4MR8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855929"/>
            <a:ext cx="1124861" cy="112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Image result for parro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29714" y="3528053"/>
            <a:ext cx="1197820" cy="102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Image result for porcelai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64181" y="4849717"/>
            <a:ext cx="990380" cy="1077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Administrator\AppData\Roaming\Tencent\Users\16555253\QQ\WinTemp\RichOle\Y@NH)}B`(G65MFL}E(JTO69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79886" y="4578283"/>
            <a:ext cx="1109890" cy="887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96915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elf-Portrait in Furred Coat, oil on wood panel by Albrecht DÃ¼rer, 1500; in the Alte Pinakothek, Munich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4369" y="1005210"/>
            <a:ext cx="2387237" cy="3331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52686" y="1720138"/>
            <a:ext cx="711842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Albrecht Durer</a:t>
            </a:r>
          </a:p>
          <a:p>
            <a:endParaRPr lang="en-US" altLang="zh-CN" sz="3200" dirty="0" smtClean="0">
              <a:solidFill>
                <a:schemeClr val="bg1"/>
              </a:solidFill>
            </a:endParaRPr>
          </a:p>
          <a:p>
            <a:endParaRPr lang="en-US" altLang="zh-CN" sz="3200" dirty="0">
              <a:solidFill>
                <a:schemeClr val="bg1"/>
              </a:solidFill>
            </a:endParaRPr>
          </a:p>
          <a:p>
            <a:r>
              <a:rPr lang="en-US" altLang="zh-CN" sz="3200" dirty="0" smtClean="0">
                <a:solidFill>
                  <a:schemeClr val="bg1"/>
                </a:solidFill>
              </a:rPr>
              <a:t>“marvelled at the subtle ingeniousness of people in foreign lands.”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833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 8"/>
          <p:cNvGrpSpPr/>
          <p:nvPr/>
        </p:nvGrpSpPr>
        <p:grpSpPr>
          <a:xfrm>
            <a:off x="3931207" y="578414"/>
            <a:ext cx="4329586" cy="1038313"/>
            <a:chOff x="3957557" y="1328691"/>
            <a:chExt cx="4329586" cy="1038313"/>
          </a:xfrm>
        </p:grpSpPr>
        <p:sp>
          <p:nvSpPr>
            <p:cNvPr id="7" name="矩形 6"/>
            <p:cNvSpPr/>
            <p:nvPr/>
          </p:nvSpPr>
          <p:spPr>
            <a:xfrm>
              <a:off x="3957557" y="1328692"/>
              <a:ext cx="4329586" cy="103831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101566" y="1328691"/>
              <a:ext cx="4041471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6000" b="1" smtClean="0">
                  <a:solidFill>
                    <a:schemeClr val="bg1"/>
                  </a:solidFill>
                </a:rPr>
                <a:t>CONTENTS</a:t>
              </a:r>
              <a:endParaRPr kumimoji="1" lang="zh-CN" altLang="en-US" sz="6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组 9"/>
          <p:cNvGrpSpPr/>
          <p:nvPr/>
        </p:nvGrpSpPr>
        <p:grpSpPr>
          <a:xfrm rot="19416438">
            <a:off x="3263195" y="398397"/>
            <a:ext cx="1024513" cy="1398348"/>
            <a:chOff x="3087349" y="2414413"/>
            <a:chExt cx="1024513" cy="1398348"/>
          </a:xfrm>
        </p:grpSpPr>
        <p:sp>
          <p:nvSpPr>
            <p:cNvPr id="11" name="椭圆 10"/>
            <p:cNvSpPr/>
            <p:nvPr/>
          </p:nvSpPr>
          <p:spPr>
            <a:xfrm>
              <a:off x="3758271" y="2705683"/>
              <a:ext cx="353591" cy="35359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439319" y="2414413"/>
              <a:ext cx="291270" cy="2912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498535" y="3661908"/>
              <a:ext cx="150853" cy="15085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087349" y="2866230"/>
              <a:ext cx="558631" cy="55863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5" name="组 14"/>
          <p:cNvGrpSpPr/>
          <p:nvPr/>
        </p:nvGrpSpPr>
        <p:grpSpPr>
          <a:xfrm rot="8798391">
            <a:off x="7173354" y="665084"/>
            <a:ext cx="1587497" cy="1146873"/>
            <a:chOff x="7306290" y="4611207"/>
            <a:chExt cx="1587497" cy="1146873"/>
          </a:xfrm>
        </p:grpSpPr>
        <p:sp>
          <p:nvSpPr>
            <p:cNvPr id="16" name="椭圆 15"/>
            <p:cNvSpPr/>
            <p:nvPr/>
          </p:nvSpPr>
          <p:spPr>
            <a:xfrm>
              <a:off x="7306290" y="5384416"/>
              <a:ext cx="373664" cy="37366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478566" y="4826138"/>
              <a:ext cx="291270" cy="2912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8742934" y="5142940"/>
              <a:ext cx="150853" cy="15085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7878892" y="4611207"/>
              <a:ext cx="351970" cy="35197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5171454" y="2632304"/>
            <a:ext cx="447370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Introduction</a:t>
            </a:r>
            <a:endParaRPr kumimoji="1" lang="zh-CN" altLang="en-US" sz="32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171455" y="3440836"/>
            <a:ext cx="242801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Lead-in</a:t>
            </a:r>
            <a:endParaRPr kumimoji="1" lang="zh-CN" altLang="en-US" sz="32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171454" y="4249368"/>
            <a:ext cx="372580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Theme Study</a:t>
            </a:r>
            <a:endParaRPr kumimoji="1" lang="zh-CN" altLang="en-US" sz="32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171455" y="5057899"/>
            <a:ext cx="242801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zh-CN" sz="32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Summary </a:t>
            </a:r>
            <a:endParaRPr kumimoji="1" lang="zh-CN" altLang="en-US" sz="32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294397" y="2611767"/>
            <a:ext cx="579692" cy="57969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800" b="1" dirty="0" smtClean="0">
                <a:solidFill>
                  <a:schemeClr val="bg1"/>
                </a:solidFill>
              </a:rPr>
              <a:t>1</a:t>
            </a:r>
            <a:endParaRPr kumimoji="1"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285387" y="3443377"/>
            <a:ext cx="579692" cy="57969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800" b="1" dirty="0" smtClean="0">
                <a:solidFill>
                  <a:schemeClr val="bg1"/>
                </a:solidFill>
              </a:rPr>
              <a:t>2</a:t>
            </a:r>
            <a:endParaRPr kumimoji="1"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285386" y="4270752"/>
            <a:ext cx="579692" cy="579692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800" b="1" dirty="0" smtClean="0">
                <a:solidFill>
                  <a:schemeClr val="bg1"/>
                </a:solidFill>
              </a:rPr>
              <a:t>3</a:t>
            </a:r>
            <a:endParaRPr kumimoji="1"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285386" y="5062982"/>
            <a:ext cx="579692" cy="579692"/>
          </a:xfrm>
          <a:prstGeom prst="ellipse">
            <a:avLst/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800" b="1" smtClean="0">
                <a:solidFill>
                  <a:schemeClr val="bg1"/>
                </a:solidFill>
              </a:rPr>
              <a:t>4</a:t>
            </a:r>
            <a:endParaRPr kumimoji="1" lang="zh-CN" alt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8988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769918" y="260400"/>
            <a:ext cx="3437550" cy="529569"/>
          </a:xfrm>
        </p:spPr>
        <p:txBody>
          <a:bodyPr/>
          <a:lstStyle/>
          <a:p>
            <a:r>
              <a:rPr lang="en-US" altLang="zh-CN" dirty="0" smtClean="0"/>
              <a:t>PART FOUR SUMMARY</a:t>
            </a:r>
            <a:endParaRPr lang="zh-CN" altLang="en-US" dirty="0"/>
          </a:p>
        </p:txBody>
      </p:sp>
      <p:sp>
        <p:nvSpPr>
          <p:cNvPr id="4" name="等腰三角形 3"/>
          <p:cNvSpPr/>
          <p:nvPr/>
        </p:nvSpPr>
        <p:spPr>
          <a:xfrm>
            <a:off x="4634486" y="2714173"/>
            <a:ext cx="2817446" cy="2220686"/>
          </a:xfrm>
          <a:prstGeom prst="triangle">
            <a:avLst>
              <a:gd name="adj" fmla="val 502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335313" y="4794231"/>
            <a:ext cx="2872155" cy="70788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SCIENCE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55428" y="4794231"/>
            <a:ext cx="2481943" cy="707886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TRADE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04155" y="1726140"/>
            <a:ext cx="2313099" cy="707886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ART</a:t>
            </a:r>
          </a:p>
        </p:txBody>
      </p:sp>
      <p:cxnSp>
        <p:nvCxnSpPr>
          <p:cNvPr id="15" name="直接箭头连接符 14"/>
          <p:cNvCxnSpPr/>
          <p:nvPr/>
        </p:nvCxnSpPr>
        <p:spPr>
          <a:xfrm flipH="1" flipV="1">
            <a:off x="6467390" y="2790089"/>
            <a:ext cx="1361894" cy="19610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H="1">
            <a:off x="4272784" y="2714173"/>
            <a:ext cx="1262742" cy="19884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V="1">
            <a:off x="4634486" y="5312229"/>
            <a:ext cx="2817446" cy="145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92768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769919" y="260400"/>
            <a:ext cx="3479624" cy="529569"/>
          </a:xfrm>
        </p:spPr>
        <p:txBody>
          <a:bodyPr/>
          <a:lstStyle/>
          <a:p>
            <a:r>
              <a:rPr lang="en-US" altLang="zh-CN" dirty="0" smtClean="0"/>
              <a:t>PART </a:t>
            </a:r>
            <a:r>
              <a:rPr lang="en-US" altLang="zh-CN" dirty="0" smtClean="0"/>
              <a:t>FOUR  SUMMARY</a:t>
            </a:r>
            <a:endParaRPr lang="zh-CN" altLang="en-US" dirty="0"/>
          </a:p>
        </p:txBody>
      </p:sp>
      <p:sp>
        <p:nvSpPr>
          <p:cNvPr id="4" name="等腰三角形 3"/>
          <p:cNvSpPr/>
          <p:nvPr/>
        </p:nvSpPr>
        <p:spPr>
          <a:xfrm>
            <a:off x="1432096" y="1444173"/>
            <a:ext cx="2817446" cy="2220686"/>
          </a:xfrm>
          <a:prstGeom prst="triangle">
            <a:avLst>
              <a:gd name="adj" fmla="val 50299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过程 1"/>
          <p:cNvSpPr/>
          <p:nvPr/>
        </p:nvSpPr>
        <p:spPr>
          <a:xfrm>
            <a:off x="7402286" y="1603829"/>
            <a:ext cx="3091542" cy="2061029"/>
          </a:xfrm>
          <a:prstGeom prst="flowChartProcess">
            <a:avLst/>
          </a:prstGeom>
          <a:solidFill>
            <a:schemeClr val="accent4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正五边形 7"/>
          <p:cNvSpPr/>
          <p:nvPr/>
        </p:nvSpPr>
        <p:spPr>
          <a:xfrm>
            <a:off x="4454211" y="4005943"/>
            <a:ext cx="2948075" cy="2663372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04567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769917" y="260400"/>
            <a:ext cx="3596809" cy="529569"/>
          </a:xfrm>
        </p:spPr>
        <p:txBody>
          <a:bodyPr/>
          <a:lstStyle/>
          <a:p>
            <a:r>
              <a:rPr lang="en-US" altLang="zh-CN" dirty="0"/>
              <a:t>PART FOUR </a:t>
            </a:r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19200" y="1654629"/>
            <a:ext cx="979714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“Renaissance represented a questioning of religious authority, ... </a:t>
            </a:r>
            <a:r>
              <a:rPr lang="en-US" altLang="zh-CN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r>
              <a:rPr lang="en-US" altLang="zh-CN" sz="28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hich </a:t>
            </a: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ultimately give birth to modern, secular man.”</a:t>
            </a:r>
          </a:p>
          <a:p>
            <a:pPr algn="just"/>
            <a:endParaRPr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endParaRPr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“What we’re left with is a vision of the Renaissance as a much dirtier, more worldly place, than Michelet and Burckhardt believed, but this only adds to its singular importance in the history of Western cultural life.”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1268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矩形 116"/>
          <p:cNvSpPr/>
          <p:nvPr/>
        </p:nvSpPr>
        <p:spPr>
          <a:xfrm>
            <a:off x="3935066" y="1612164"/>
            <a:ext cx="4329586" cy="327693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19" name="组 118"/>
          <p:cNvGrpSpPr/>
          <p:nvPr/>
        </p:nvGrpSpPr>
        <p:grpSpPr>
          <a:xfrm>
            <a:off x="7419372" y="-221648"/>
            <a:ext cx="5828741" cy="5077125"/>
            <a:chOff x="8211887" y="-221648"/>
            <a:chExt cx="5036226" cy="4386805"/>
          </a:xfrm>
        </p:grpSpPr>
        <p:sp>
          <p:nvSpPr>
            <p:cNvPr id="2" name="椭圆 1"/>
            <p:cNvSpPr/>
            <p:nvPr/>
          </p:nvSpPr>
          <p:spPr>
            <a:xfrm>
              <a:off x="10489704" y="-221648"/>
              <a:ext cx="662879" cy="66287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9651968" y="2802434"/>
              <a:ext cx="662879" cy="6628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10639523" y="2032304"/>
              <a:ext cx="363244" cy="36324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9102910" y="1300795"/>
              <a:ext cx="448619" cy="4486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1508358" y="295596"/>
              <a:ext cx="291270" cy="2912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1994214" y="1135914"/>
              <a:ext cx="778383" cy="7783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10583784" y="1156965"/>
              <a:ext cx="259511" cy="25951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11397020" y="2470997"/>
              <a:ext cx="662879" cy="6628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9937372" y="1963317"/>
              <a:ext cx="242292" cy="2422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0885843" y="3143928"/>
              <a:ext cx="448621" cy="44862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8963628" y="526943"/>
              <a:ext cx="416095" cy="41609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211887" y="-76771"/>
              <a:ext cx="450304" cy="45030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7" name="直线连接符 16"/>
            <p:cNvCxnSpPr>
              <a:stCxn id="2" idx="5"/>
              <a:endCxn id="7" idx="1"/>
            </p:cNvCxnSpPr>
            <p:nvPr/>
          </p:nvCxnSpPr>
          <p:spPr>
            <a:xfrm>
              <a:off x="11055507" y="344156"/>
              <a:ext cx="1052698" cy="905749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>
              <a:stCxn id="4" idx="7"/>
              <a:endCxn id="7" idx="3"/>
            </p:cNvCxnSpPr>
            <p:nvPr/>
          </p:nvCxnSpPr>
          <p:spPr>
            <a:xfrm flipV="1">
              <a:off x="10949570" y="1800306"/>
              <a:ext cx="1158635" cy="28519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连接符 21"/>
            <p:cNvCxnSpPr>
              <a:stCxn id="9" idx="7"/>
              <a:endCxn id="7" idx="4"/>
            </p:cNvCxnSpPr>
            <p:nvPr/>
          </p:nvCxnSpPr>
          <p:spPr>
            <a:xfrm flipV="1">
              <a:off x="11962824" y="1914297"/>
              <a:ext cx="420583" cy="653775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28"/>
            <p:cNvCxnSpPr>
              <a:stCxn id="3" idx="7"/>
              <a:endCxn id="4" idx="3"/>
            </p:cNvCxnSpPr>
            <p:nvPr/>
          </p:nvCxnSpPr>
          <p:spPr>
            <a:xfrm flipV="1">
              <a:off x="10217772" y="2342352"/>
              <a:ext cx="474948" cy="557158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线连接符 43"/>
            <p:cNvCxnSpPr>
              <a:stCxn id="5" idx="7"/>
              <a:endCxn id="2" idx="3"/>
            </p:cNvCxnSpPr>
            <p:nvPr/>
          </p:nvCxnSpPr>
          <p:spPr>
            <a:xfrm flipV="1">
              <a:off x="9485831" y="344156"/>
              <a:ext cx="1100949" cy="1022338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线连接符 47"/>
            <p:cNvCxnSpPr>
              <a:stCxn id="8" idx="0"/>
              <a:endCxn id="2" idx="4"/>
            </p:cNvCxnSpPr>
            <p:nvPr/>
          </p:nvCxnSpPr>
          <p:spPr>
            <a:xfrm flipV="1">
              <a:off x="10713540" y="441231"/>
              <a:ext cx="107605" cy="71573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线连接符 50"/>
            <p:cNvCxnSpPr>
              <a:stCxn id="7" idx="2"/>
              <a:endCxn id="8" idx="6"/>
            </p:cNvCxnSpPr>
            <p:nvPr/>
          </p:nvCxnSpPr>
          <p:spPr>
            <a:xfrm flipH="1" flipV="1">
              <a:off x="10843295" y="1286721"/>
              <a:ext cx="1150919" cy="238386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线连接符 54"/>
            <p:cNvCxnSpPr>
              <a:stCxn id="8" idx="4"/>
              <a:endCxn id="4" idx="0"/>
            </p:cNvCxnSpPr>
            <p:nvPr/>
          </p:nvCxnSpPr>
          <p:spPr>
            <a:xfrm>
              <a:off x="10713540" y="1416476"/>
              <a:ext cx="107606" cy="615828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线连接符 57"/>
            <p:cNvCxnSpPr>
              <a:stCxn id="4" idx="5"/>
              <a:endCxn id="9" idx="1"/>
            </p:cNvCxnSpPr>
            <p:nvPr/>
          </p:nvCxnSpPr>
          <p:spPr>
            <a:xfrm>
              <a:off x="10949570" y="2342352"/>
              <a:ext cx="544525" cy="225721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线连接符 60"/>
            <p:cNvCxnSpPr>
              <a:stCxn id="5" idx="7"/>
              <a:endCxn id="8" idx="2"/>
            </p:cNvCxnSpPr>
            <p:nvPr/>
          </p:nvCxnSpPr>
          <p:spPr>
            <a:xfrm flipV="1">
              <a:off x="9485831" y="1286721"/>
              <a:ext cx="1097953" cy="7977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线连接符 63"/>
            <p:cNvCxnSpPr>
              <a:stCxn id="5" idx="4"/>
              <a:endCxn id="3" idx="1"/>
            </p:cNvCxnSpPr>
            <p:nvPr/>
          </p:nvCxnSpPr>
          <p:spPr>
            <a:xfrm>
              <a:off x="9327220" y="1749415"/>
              <a:ext cx="421824" cy="1150095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椭圆 69"/>
            <p:cNvSpPr/>
            <p:nvPr/>
          </p:nvSpPr>
          <p:spPr>
            <a:xfrm>
              <a:off x="10064447" y="3739900"/>
              <a:ext cx="425257" cy="42525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71" name="直线连接符 70"/>
            <p:cNvCxnSpPr>
              <a:stCxn id="5" idx="5"/>
              <a:endCxn id="10" idx="1"/>
            </p:cNvCxnSpPr>
            <p:nvPr/>
          </p:nvCxnSpPr>
          <p:spPr>
            <a:xfrm>
              <a:off x="9485831" y="1683716"/>
              <a:ext cx="487025" cy="31508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线连接符 75"/>
            <p:cNvCxnSpPr>
              <a:stCxn id="10" idx="7"/>
              <a:endCxn id="8" idx="3"/>
            </p:cNvCxnSpPr>
            <p:nvPr/>
          </p:nvCxnSpPr>
          <p:spPr>
            <a:xfrm flipV="1">
              <a:off x="10144182" y="1378472"/>
              <a:ext cx="477606" cy="620328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线连接符 78"/>
            <p:cNvCxnSpPr>
              <a:stCxn id="10" idx="6"/>
              <a:endCxn id="4" idx="2"/>
            </p:cNvCxnSpPr>
            <p:nvPr/>
          </p:nvCxnSpPr>
          <p:spPr>
            <a:xfrm>
              <a:off x="10179665" y="2084463"/>
              <a:ext cx="459858" cy="12946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线连接符 84"/>
            <p:cNvCxnSpPr>
              <a:stCxn id="3" idx="0"/>
              <a:endCxn id="10" idx="4"/>
            </p:cNvCxnSpPr>
            <p:nvPr/>
          </p:nvCxnSpPr>
          <p:spPr>
            <a:xfrm flipV="1">
              <a:off x="9983409" y="2205609"/>
              <a:ext cx="75110" cy="596825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线连接符 91"/>
            <p:cNvCxnSpPr>
              <a:stCxn id="3" idx="6"/>
              <a:endCxn id="9" idx="2"/>
            </p:cNvCxnSpPr>
            <p:nvPr/>
          </p:nvCxnSpPr>
          <p:spPr>
            <a:xfrm flipV="1">
              <a:off x="10314847" y="2802437"/>
              <a:ext cx="1082173" cy="331437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椭圆 95"/>
            <p:cNvSpPr/>
            <p:nvPr/>
          </p:nvSpPr>
          <p:spPr>
            <a:xfrm>
              <a:off x="8858139" y="2342352"/>
              <a:ext cx="399576" cy="3995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12963106" y="1871826"/>
              <a:ext cx="285007" cy="2850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31" name="文本框 130"/>
          <p:cNvSpPr txBox="1"/>
          <p:nvPr/>
        </p:nvSpPr>
        <p:spPr>
          <a:xfrm>
            <a:off x="4111862" y="2334488"/>
            <a:ext cx="4041471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72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THANK YOU</a:t>
            </a:r>
            <a:endParaRPr kumimoji="1" lang="zh-CN" altLang="en-US" sz="72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14" name="组 13"/>
          <p:cNvGrpSpPr/>
          <p:nvPr/>
        </p:nvGrpSpPr>
        <p:grpSpPr>
          <a:xfrm>
            <a:off x="-636095" y="3234082"/>
            <a:ext cx="5094099" cy="4344867"/>
            <a:chOff x="-1897854" y="3860312"/>
            <a:chExt cx="5094099" cy="4344867"/>
          </a:xfrm>
        </p:grpSpPr>
        <p:sp>
          <p:nvSpPr>
            <p:cNvPr id="75" name="椭圆 74"/>
            <p:cNvSpPr/>
            <p:nvPr/>
          </p:nvSpPr>
          <p:spPr>
            <a:xfrm>
              <a:off x="437836" y="4127662"/>
              <a:ext cx="353591" cy="35359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-399900" y="6842456"/>
              <a:ext cx="662879" cy="6628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587655" y="6072326"/>
              <a:ext cx="363244" cy="36324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-948958" y="5340817"/>
              <a:ext cx="448619" cy="4486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2331537" y="6169300"/>
              <a:ext cx="291270" cy="2912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1670042" y="5033615"/>
              <a:ext cx="627576" cy="6275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317987" y="4983061"/>
              <a:ext cx="687370" cy="68736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1345152" y="6511019"/>
              <a:ext cx="662879" cy="6628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-114496" y="6003339"/>
              <a:ext cx="242292" cy="2422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833975" y="7183950"/>
              <a:ext cx="448621" cy="44862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-1088240" y="4566965"/>
              <a:ext cx="416095" cy="41609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-1897854" y="4034310"/>
              <a:ext cx="450304" cy="45030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90" name="直线连接符 89"/>
            <p:cNvCxnSpPr>
              <a:stCxn id="75" idx="5"/>
              <a:endCxn id="82" idx="1"/>
            </p:cNvCxnSpPr>
            <p:nvPr/>
          </p:nvCxnSpPr>
          <p:spPr>
            <a:xfrm>
              <a:off x="739645" y="4429471"/>
              <a:ext cx="1022303" cy="69605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线连接符 90"/>
            <p:cNvCxnSpPr>
              <a:stCxn id="78" idx="7"/>
              <a:endCxn id="82" idx="3"/>
            </p:cNvCxnSpPr>
            <p:nvPr/>
          </p:nvCxnSpPr>
          <p:spPr>
            <a:xfrm flipV="1">
              <a:off x="897703" y="5569285"/>
              <a:ext cx="864245" cy="556237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线连接符 92"/>
            <p:cNvCxnSpPr>
              <a:stCxn id="84" idx="7"/>
              <a:endCxn id="82" idx="4"/>
            </p:cNvCxnSpPr>
            <p:nvPr/>
          </p:nvCxnSpPr>
          <p:spPr>
            <a:xfrm flipV="1">
              <a:off x="1910955" y="5661191"/>
              <a:ext cx="72875" cy="94690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线连接符 93"/>
            <p:cNvCxnSpPr>
              <a:stCxn id="77" idx="7"/>
              <a:endCxn id="78" idx="3"/>
            </p:cNvCxnSpPr>
            <p:nvPr/>
          </p:nvCxnSpPr>
          <p:spPr>
            <a:xfrm flipV="1">
              <a:off x="165904" y="6382374"/>
              <a:ext cx="474948" cy="557158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线连接符 94"/>
            <p:cNvCxnSpPr>
              <a:stCxn id="80" idx="7"/>
              <a:endCxn id="75" idx="3"/>
            </p:cNvCxnSpPr>
            <p:nvPr/>
          </p:nvCxnSpPr>
          <p:spPr>
            <a:xfrm flipV="1">
              <a:off x="-566038" y="4429471"/>
              <a:ext cx="1055656" cy="977045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线连接符 98"/>
            <p:cNvCxnSpPr>
              <a:stCxn id="83" idx="0"/>
              <a:endCxn id="75" idx="4"/>
            </p:cNvCxnSpPr>
            <p:nvPr/>
          </p:nvCxnSpPr>
          <p:spPr>
            <a:xfrm flipH="1" flipV="1">
              <a:off x="614632" y="4481253"/>
              <a:ext cx="47040" cy="501808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线连接符 99"/>
            <p:cNvCxnSpPr>
              <a:stCxn id="82" idx="2"/>
              <a:endCxn id="83" idx="6"/>
            </p:cNvCxnSpPr>
            <p:nvPr/>
          </p:nvCxnSpPr>
          <p:spPr>
            <a:xfrm flipH="1" flipV="1">
              <a:off x="1005357" y="5326743"/>
              <a:ext cx="664685" cy="2066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线连接符 100"/>
            <p:cNvCxnSpPr>
              <a:stCxn id="83" idx="4"/>
              <a:endCxn id="78" idx="0"/>
            </p:cNvCxnSpPr>
            <p:nvPr/>
          </p:nvCxnSpPr>
          <p:spPr>
            <a:xfrm>
              <a:off x="661672" y="5670425"/>
              <a:ext cx="107605" cy="401901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线连接符 101"/>
            <p:cNvCxnSpPr>
              <a:stCxn id="78" idx="5"/>
              <a:endCxn id="84" idx="1"/>
            </p:cNvCxnSpPr>
            <p:nvPr/>
          </p:nvCxnSpPr>
          <p:spPr>
            <a:xfrm>
              <a:off x="897702" y="6382374"/>
              <a:ext cx="544525" cy="225721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线连接符 102"/>
            <p:cNvCxnSpPr>
              <a:stCxn id="80" idx="7"/>
              <a:endCxn id="83" idx="2"/>
            </p:cNvCxnSpPr>
            <p:nvPr/>
          </p:nvCxnSpPr>
          <p:spPr>
            <a:xfrm flipV="1">
              <a:off x="-566038" y="5326743"/>
              <a:ext cx="884025" cy="7977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线连接符 103"/>
            <p:cNvCxnSpPr>
              <a:stCxn id="80" idx="4"/>
              <a:endCxn id="77" idx="1"/>
            </p:cNvCxnSpPr>
            <p:nvPr/>
          </p:nvCxnSpPr>
          <p:spPr>
            <a:xfrm>
              <a:off x="-724648" y="5789437"/>
              <a:ext cx="421824" cy="1150095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椭圆 104"/>
            <p:cNvSpPr/>
            <p:nvPr/>
          </p:nvSpPr>
          <p:spPr>
            <a:xfrm>
              <a:off x="12579" y="7779922"/>
              <a:ext cx="425257" cy="42525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06" name="直线连接符 105"/>
            <p:cNvCxnSpPr>
              <a:stCxn id="80" idx="5"/>
              <a:endCxn id="86" idx="1"/>
            </p:cNvCxnSpPr>
            <p:nvPr/>
          </p:nvCxnSpPr>
          <p:spPr>
            <a:xfrm>
              <a:off x="-566037" y="5723738"/>
              <a:ext cx="487025" cy="31508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线连接符 106"/>
            <p:cNvCxnSpPr>
              <a:stCxn id="86" idx="7"/>
              <a:endCxn id="83" idx="3"/>
            </p:cNvCxnSpPr>
            <p:nvPr/>
          </p:nvCxnSpPr>
          <p:spPr>
            <a:xfrm flipV="1">
              <a:off x="92313" y="5569763"/>
              <a:ext cx="326337" cy="469059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线连接符 107"/>
            <p:cNvCxnSpPr>
              <a:stCxn id="86" idx="6"/>
              <a:endCxn id="78" idx="2"/>
            </p:cNvCxnSpPr>
            <p:nvPr/>
          </p:nvCxnSpPr>
          <p:spPr>
            <a:xfrm>
              <a:off x="127797" y="6124485"/>
              <a:ext cx="459858" cy="12946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线连接符 108"/>
            <p:cNvCxnSpPr>
              <a:stCxn id="77" idx="0"/>
              <a:endCxn id="86" idx="4"/>
            </p:cNvCxnSpPr>
            <p:nvPr/>
          </p:nvCxnSpPr>
          <p:spPr>
            <a:xfrm flipV="1">
              <a:off x="-68459" y="6245631"/>
              <a:ext cx="75110" cy="596825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线连接符 109"/>
            <p:cNvCxnSpPr>
              <a:stCxn id="77" idx="6"/>
              <a:endCxn id="84" idx="2"/>
            </p:cNvCxnSpPr>
            <p:nvPr/>
          </p:nvCxnSpPr>
          <p:spPr>
            <a:xfrm flipV="1">
              <a:off x="262979" y="6842459"/>
              <a:ext cx="1082173" cy="331437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椭圆 110"/>
            <p:cNvSpPr/>
            <p:nvPr/>
          </p:nvSpPr>
          <p:spPr>
            <a:xfrm>
              <a:off x="-1193729" y="6382374"/>
              <a:ext cx="399576" cy="3995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2911238" y="5911848"/>
              <a:ext cx="285007" cy="2850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1069206" y="4219514"/>
              <a:ext cx="291270" cy="2912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112126" y="3860312"/>
              <a:ext cx="150853" cy="15085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1111420" y="5055122"/>
              <a:ext cx="150853" cy="15085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3087349" y="2414413"/>
            <a:ext cx="1024513" cy="1398348"/>
            <a:chOff x="3087349" y="2414413"/>
            <a:chExt cx="1024513" cy="1398348"/>
          </a:xfrm>
        </p:grpSpPr>
        <p:sp>
          <p:nvSpPr>
            <p:cNvPr id="120" name="椭圆 119"/>
            <p:cNvSpPr/>
            <p:nvPr/>
          </p:nvSpPr>
          <p:spPr>
            <a:xfrm>
              <a:off x="3758271" y="2705683"/>
              <a:ext cx="353591" cy="35359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3" name="椭圆 122"/>
            <p:cNvSpPr/>
            <p:nvPr/>
          </p:nvSpPr>
          <p:spPr>
            <a:xfrm>
              <a:off x="3439319" y="2414413"/>
              <a:ext cx="291270" cy="2912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>
              <a:off x="3498535" y="3661908"/>
              <a:ext cx="150853" cy="15085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3087349" y="2866230"/>
              <a:ext cx="558631" cy="55863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16" name="组 15"/>
          <p:cNvGrpSpPr/>
          <p:nvPr/>
        </p:nvGrpSpPr>
        <p:grpSpPr>
          <a:xfrm>
            <a:off x="7306290" y="4556172"/>
            <a:ext cx="1587497" cy="1201908"/>
            <a:chOff x="7306290" y="4556172"/>
            <a:chExt cx="1587497" cy="1201908"/>
          </a:xfrm>
        </p:grpSpPr>
        <p:sp>
          <p:nvSpPr>
            <p:cNvPr id="126" name="椭圆 125"/>
            <p:cNvSpPr/>
            <p:nvPr/>
          </p:nvSpPr>
          <p:spPr>
            <a:xfrm>
              <a:off x="7306290" y="5384416"/>
              <a:ext cx="373664" cy="37366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8478566" y="4826138"/>
              <a:ext cx="291270" cy="2912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8742934" y="5142940"/>
              <a:ext cx="150853" cy="15085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9" name="椭圆 128"/>
            <p:cNvSpPr/>
            <p:nvPr/>
          </p:nvSpPr>
          <p:spPr>
            <a:xfrm>
              <a:off x="7705441" y="4556172"/>
              <a:ext cx="351970" cy="35197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618831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 dir="ou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769918" y="260400"/>
            <a:ext cx="3802082" cy="529569"/>
          </a:xfrm>
        </p:spPr>
        <p:txBody>
          <a:bodyPr/>
          <a:lstStyle/>
          <a:p>
            <a:r>
              <a:rPr kumimoji="1" lang="en-US" altLang="zh-CN" dirty="0" smtClean="0"/>
              <a:t>LEARNING OBJECTIVES</a:t>
            </a:r>
            <a:endParaRPr kumimoji="1" lang="zh-CN" altLang="en-US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5156200"/>
            <a:ext cx="12192000" cy="1701800"/>
          </a:xfrm>
          <a:prstGeom prst="rect">
            <a:avLst/>
          </a:prstGeom>
          <a:solidFill>
            <a:schemeClr val="accent4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834850" y="4997820"/>
            <a:ext cx="336550" cy="33655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11" name="直线连接符 10"/>
          <p:cNvCxnSpPr>
            <a:stCxn id="8" idx="0"/>
            <a:endCxn id="37" idx="4"/>
          </p:cNvCxnSpPr>
          <p:nvPr/>
        </p:nvCxnSpPr>
        <p:spPr>
          <a:xfrm flipV="1">
            <a:off x="2003125" y="2343369"/>
            <a:ext cx="0" cy="2654451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 17"/>
          <p:cNvGrpSpPr/>
          <p:nvPr/>
        </p:nvGrpSpPr>
        <p:grpSpPr>
          <a:xfrm>
            <a:off x="390348" y="1222344"/>
            <a:ext cx="8122124" cy="998342"/>
            <a:chOff x="-56850" y="1519789"/>
            <a:chExt cx="3467007" cy="1233944"/>
          </a:xfrm>
        </p:grpSpPr>
        <p:sp>
          <p:nvSpPr>
            <p:cNvPr id="14" name="圆角矩形 13"/>
            <p:cNvSpPr/>
            <p:nvPr/>
          </p:nvSpPr>
          <p:spPr>
            <a:xfrm>
              <a:off x="-56850" y="1519789"/>
              <a:ext cx="3467007" cy="1233944"/>
            </a:xfrm>
            <a:prstGeom prst="roundRect">
              <a:avLst>
                <a:gd name="adj" fmla="val 505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-56849" y="1519789"/>
              <a:ext cx="3467006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To be able to identify and describe the changes in all three texts, and the opportunities changes bring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.</a:t>
              </a:r>
            </a:p>
          </p:txBody>
        </p:sp>
      </p:grpSp>
      <p:sp>
        <p:nvSpPr>
          <p:cNvPr id="37" name="椭圆 36"/>
          <p:cNvSpPr/>
          <p:nvPr/>
        </p:nvSpPr>
        <p:spPr>
          <a:xfrm>
            <a:off x="1900971" y="2139061"/>
            <a:ext cx="204308" cy="20430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1435501" y="5432183"/>
            <a:ext cx="1135247" cy="308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en-US" altLang="zh-CN" sz="12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UNIT ONE-1</a:t>
            </a:r>
            <a:endParaRPr lang="en-US" altLang="zh-CN" sz="12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5502236" y="4997820"/>
            <a:ext cx="336550" cy="33655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65" name="直线连接符 64"/>
          <p:cNvCxnSpPr>
            <a:endCxn id="81" idx="4"/>
          </p:cNvCxnSpPr>
          <p:nvPr/>
        </p:nvCxnSpPr>
        <p:spPr>
          <a:xfrm flipH="1" flipV="1">
            <a:off x="5653504" y="3355024"/>
            <a:ext cx="15760" cy="1642796"/>
          </a:xfrm>
          <a:prstGeom prst="line">
            <a:avLst/>
          </a:prstGeom>
          <a:ln w="127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组 79"/>
          <p:cNvGrpSpPr/>
          <p:nvPr/>
        </p:nvGrpSpPr>
        <p:grpSpPr>
          <a:xfrm>
            <a:off x="2428200" y="1883490"/>
            <a:ext cx="7642345" cy="1367712"/>
            <a:chOff x="-109058" y="1431861"/>
            <a:chExt cx="2648612" cy="1314240"/>
          </a:xfrm>
        </p:grpSpPr>
        <p:sp>
          <p:nvSpPr>
            <p:cNvPr id="83" name="圆角矩形 82"/>
            <p:cNvSpPr/>
            <p:nvPr/>
          </p:nvSpPr>
          <p:spPr>
            <a:xfrm>
              <a:off x="-109058" y="1873761"/>
              <a:ext cx="2648612" cy="872340"/>
            </a:xfrm>
            <a:prstGeom prst="roundRect">
              <a:avLst>
                <a:gd name="adj" fmla="val 505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-23875" y="1431861"/>
              <a:ext cx="2476610" cy="12421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endParaRPr lang="en-US" altLang="zh-CN" sz="20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  <a:p>
              <a:pPr>
                <a:lnSpc>
                  <a:spcPct val="130000"/>
                </a:lnSpc>
              </a:pPr>
              <a:r>
                <a:rPr lang="en-US" altLang="zh-CN" sz="2000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To </a:t>
              </a:r>
              <a:r>
                <a:rPr lang="en-US" altLang="zh-CN" sz="2000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be able to explain the key words and phrases in the texts and use them in the written summaries. </a:t>
              </a:r>
              <a:endParaRPr lang="zh-CN" altLang="en-US" sz="20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sp>
        <p:nvSpPr>
          <p:cNvPr id="81" name="椭圆 80"/>
          <p:cNvSpPr/>
          <p:nvPr/>
        </p:nvSpPr>
        <p:spPr>
          <a:xfrm>
            <a:off x="5551350" y="3150716"/>
            <a:ext cx="204308" cy="20430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2" name="矩形 81"/>
          <p:cNvSpPr/>
          <p:nvPr/>
        </p:nvSpPr>
        <p:spPr>
          <a:xfrm>
            <a:off x="5188037" y="5465052"/>
            <a:ext cx="1135247" cy="308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en-US" altLang="zh-CN" sz="12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UNIT ONE-2</a:t>
            </a:r>
            <a:endParaRPr lang="en-US" altLang="zh-CN" sz="12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9084138" y="4987925"/>
            <a:ext cx="336550" cy="33655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99" name="直线连接符 98"/>
          <p:cNvCxnSpPr>
            <a:stCxn id="98" idx="0"/>
            <a:endCxn id="101" idx="4"/>
          </p:cNvCxnSpPr>
          <p:nvPr/>
        </p:nvCxnSpPr>
        <p:spPr>
          <a:xfrm flipV="1">
            <a:off x="9252413" y="4439748"/>
            <a:ext cx="0" cy="548177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组 99"/>
          <p:cNvGrpSpPr/>
          <p:nvPr/>
        </p:nvGrpSpPr>
        <p:grpSpPr>
          <a:xfrm>
            <a:off x="6015600" y="3400232"/>
            <a:ext cx="6045771" cy="937362"/>
            <a:chOff x="348425" y="1709977"/>
            <a:chExt cx="2382900" cy="1043756"/>
          </a:xfrm>
        </p:grpSpPr>
        <p:sp>
          <p:nvSpPr>
            <p:cNvPr id="103" name="圆角矩形 102"/>
            <p:cNvSpPr/>
            <p:nvPr/>
          </p:nvSpPr>
          <p:spPr>
            <a:xfrm>
              <a:off x="348425" y="1709978"/>
              <a:ext cx="2382900" cy="1043755"/>
            </a:xfrm>
            <a:prstGeom prst="roundRect">
              <a:avLst>
                <a:gd name="adj" fmla="val 505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5" name="文本框 104"/>
            <p:cNvSpPr txBox="1"/>
            <p:nvPr/>
          </p:nvSpPr>
          <p:spPr>
            <a:xfrm>
              <a:off x="443428" y="1709977"/>
              <a:ext cx="2192894" cy="993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To be able to conduct a good interview with the given 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topic</a:t>
              </a:r>
              <a:r>
                <a:rPr lang="en-US" altLang="zh-CN" sz="2000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.</a:t>
              </a:r>
              <a:endParaRPr lang="zh-CN" altLang="en-US" sz="20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sp>
        <p:nvSpPr>
          <p:cNvPr id="101" name="椭圆 100"/>
          <p:cNvSpPr/>
          <p:nvPr/>
        </p:nvSpPr>
        <p:spPr>
          <a:xfrm>
            <a:off x="9150259" y="4235440"/>
            <a:ext cx="204308" cy="20430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2" name="矩形 101"/>
          <p:cNvSpPr/>
          <p:nvPr/>
        </p:nvSpPr>
        <p:spPr>
          <a:xfrm>
            <a:off x="8684789" y="5432182"/>
            <a:ext cx="1135247" cy="308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en-US" altLang="zh-CN" sz="1200" b="1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UNIT ONE-3</a:t>
            </a:r>
            <a:endParaRPr lang="en-US" altLang="zh-CN" sz="1200" b="1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4998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907316" y="203900"/>
            <a:ext cx="2913584" cy="754800"/>
          </a:xfrm>
        </p:spPr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ONE</a:t>
            </a:r>
            <a:r>
              <a:rPr kumimoji="1" lang="zh-CN" altLang="en-US" dirty="0" smtClean="0"/>
              <a:t> </a:t>
            </a:r>
            <a:r>
              <a:rPr kumimoji="1" lang="zh-CN" altLang="en-US" dirty="0" smtClean="0"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dirty="0" smtClean="0">
                <a:latin typeface="Microsoft YaHei" charset="0"/>
                <a:ea typeface="Microsoft YaHei" charset="0"/>
                <a:cs typeface="Microsoft YaHei" charset="0"/>
              </a:rPr>
              <a:t>INTRODUCTION</a:t>
            </a:r>
            <a:endParaRPr kumimoji="1" lang="zh-CN" altLang="en-US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27" name="组 26"/>
          <p:cNvGrpSpPr/>
          <p:nvPr/>
        </p:nvGrpSpPr>
        <p:grpSpPr>
          <a:xfrm>
            <a:off x="5546294" y="1185476"/>
            <a:ext cx="5339422" cy="1140077"/>
            <a:chOff x="3337757" y="2422522"/>
            <a:chExt cx="3365500" cy="1096737"/>
          </a:xfrm>
        </p:grpSpPr>
        <p:grpSp>
          <p:nvGrpSpPr>
            <p:cNvPr id="72" name="组 71"/>
            <p:cNvGrpSpPr/>
            <p:nvPr/>
          </p:nvGrpSpPr>
          <p:grpSpPr>
            <a:xfrm>
              <a:off x="3337757" y="2422522"/>
              <a:ext cx="3365500" cy="1096737"/>
              <a:chOff x="769918" y="2422525"/>
              <a:chExt cx="3365500" cy="1096737"/>
            </a:xfrm>
          </p:grpSpPr>
          <p:grpSp>
            <p:nvGrpSpPr>
              <p:cNvPr id="73" name="组 72"/>
              <p:cNvGrpSpPr/>
              <p:nvPr/>
            </p:nvGrpSpPr>
            <p:grpSpPr>
              <a:xfrm>
                <a:off x="769918" y="2422525"/>
                <a:ext cx="3365500" cy="1096737"/>
                <a:chOff x="-512538" y="2714625"/>
                <a:chExt cx="4515861" cy="1471612"/>
              </a:xfrm>
            </p:grpSpPr>
            <p:grpSp>
              <p:nvGrpSpPr>
                <p:cNvPr id="75" name="组 74"/>
                <p:cNvGrpSpPr/>
                <p:nvPr/>
              </p:nvGrpSpPr>
              <p:grpSpPr>
                <a:xfrm>
                  <a:off x="1128412" y="2714625"/>
                  <a:ext cx="2874911" cy="1471612"/>
                  <a:chOff x="1000930" y="2714625"/>
                  <a:chExt cx="2874911" cy="1471612"/>
                </a:xfrm>
                <a:solidFill>
                  <a:schemeClr val="accent4"/>
                </a:solidFill>
              </p:grpSpPr>
              <p:sp>
                <p:nvSpPr>
                  <p:cNvPr id="80" name="矩形 79"/>
                  <p:cNvSpPr/>
                  <p:nvPr/>
                </p:nvSpPr>
                <p:spPr>
                  <a:xfrm>
                    <a:off x="1000930" y="2714625"/>
                    <a:ext cx="2354618" cy="1471612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zh-CN" altLang="en-US"/>
                  </a:p>
                </p:txBody>
              </p:sp>
              <p:sp>
                <p:nvSpPr>
                  <p:cNvPr id="81" name="矩形 80"/>
                  <p:cNvSpPr/>
                  <p:nvPr/>
                </p:nvSpPr>
                <p:spPr>
                  <a:xfrm rot="18900000">
                    <a:off x="2835254" y="2930137"/>
                    <a:ext cx="1040587" cy="1040587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zh-CN" altLang="en-US"/>
                  </a:p>
                </p:txBody>
              </p:sp>
            </p:grpSp>
            <p:grpSp>
              <p:nvGrpSpPr>
                <p:cNvPr id="76" name="组 75"/>
                <p:cNvGrpSpPr/>
                <p:nvPr/>
              </p:nvGrpSpPr>
              <p:grpSpPr>
                <a:xfrm>
                  <a:off x="-512538" y="2714625"/>
                  <a:ext cx="4210643" cy="1471612"/>
                  <a:chOff x="-512538" y="2714625"/>
                  <a:chExt cx="4210643" cy="1471612"/>
                </a:xfrm>
              </p:grpSpPr>
              <p:sp>
                <p:nvSpPr>
                  <p:cNvPr id="78" name="矩形 77"/>
                  <p:cNvSpPr/>
                  <p:nvPr/>
                </p:nvSpPr>
                <p:spPr>
                  <a:xfrm>
                    <a:off x="-512538" y="2714625"/>
                    <a:ext cx="3868087" cy="1471612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zh-CN" altLang="en-US"/>
                  </a:p>
                </p:txBody>
              </p:sp>
              <p:sp>
                <p:nvSpPr>
                  <p:cNvPr id="79" name="矩形 78"/>
                  <p:cNvSpPr/>
                  <p:nvPr/>
                </p:nvSpPr>
                <p:spPr>
                  <a:xfrm rot="18900000">
                    <a:off x="2971443" y="2957443"/>
                    <a:ext cx="726662" cy="1019370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zh-CN" altLang="en-US"/>
                  </a:p>
                </p:txBody>
              </p:sp>
            </p:grpSp>
            <p:sp>
              <p:nvSpPr>
                <p:cNvPr id="77" name="矩形 76"/>
                <p:cNvSpPr/>
                <p:nvPr/>
              </p:nvSpPr>
              <p:spPr>
                <a:xfrm rot="18900000">
                  <a:off x="3014643" y="2930140"/>
                  <a:ext cx="681810" cy="1040587"/>
                </a:xfrm>
                <a:prstGeom prst="rect">
                  <a:avLst/>
                </a:prstGeom>
                <a:noFill/>
                <a:ln w="50800" cmpd="thinThick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sp>
            <p:nvSpPr>
              <p:cNvPr id="74" name="矩形 73"/>
              <p:cNvSpPr/>
              <p:nvPr/>
            </p:nvSpPr>
            <p:spPr>
              <a:xfrm>
                <a:off x="3387197" y="2740059"/>
                <a:ext cx="53091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kumimoji="1" lang="en-US" altLang="zh-CN" sz="2400" b="1" dirty="0" smtClean="0">
                    <a:solidFill>
                      <a:srgbClr val="FFFFFF"/>
                    </a:solidFill>
                  </a:rPr>
                  <a:t>02</a:t>
                </a:r>
                <a:endParaRPr lang="zh-CN" altLang="en-US" dirty="0"/>
              </a:p>
            </p:txBody>
          </p:sp>
        </p:grpSp>
        <p:sp>
          <p:nvSpPr>
            <p:cNvPr id="95" name="矩形 94"/>
            <p:cNvSpPr/>
            <p:nvPr/>
          </p:nvSpPr>
          <p:spPr>
            <a:xfrm>
              <a:off x="3697058" y="2707982"/>
              <a:ext cx="2080113" cy="55070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>
                <a:lnSpc>
                  <a:spcPct val="130000"/>
                </a:lnSpc>
              </a:pPr>
              <a:r>
                <a:rPr lang="en-US" altLang="zh-CN" sz="2400" b="1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Close Study of Texts</a:t>
              </a:r>
              <a:endParaRPr lang="en-US" altLang="zh-CN" sz="24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60" name="组 59"/>
          <p:cNvGrpSpPr/>
          <p:nvPr/>
        </p:nvGrpSpPr>
        <p:grpSpPr>
          <a:xfrm>
            <a:off x="1032370" y="1187036"/>
            <a:ext cx="5038040" cy="1140077"/>
            <a:chOff x="-574090" y="2406186"/>
            <a:chExt cx="4846517" cy="1096737"/>
          </a:xfrm>
        </p:grpSpPr>
        <p:grpSp>
          <p:nvGrpSpPr>
            <p:cNvPr id="82" name="组 81"/>
            <p:cNvGrpSpPr/>
            <p:nvPr/>
          </p:nvGrpSpPr>
          <p:grpSpPr>
            <a:xfrm>
              <a:off x="-574090" y="2406186"/>
              <a:ext cx="4846517" cy="1096737"/>
              <a:chOff x="-711099" y="2422525"/>
              <a:chExt cx="4846517" cy="1096737"/>
            </a:xfrm>
          </p:grpSpPr>
          <p:grpSp>
            <p:nvGrpSpPr>
              <p:cNvPr id="83" name="组 82"/>
              <p:cNvGrpSpPr/>
              <p:nvPr/>
            </p:nvGrpSpPr>
            <p:grpSpPr>
              <a:xfrm>
                <a:off x="-711099" y="2422525"/>
                <a:ext cx="4846517" cy="1096737"/>
                <a:chOff x="-2499780" y="2714625"/>
                <a:chExt cx="6503103" cy="1471612"/>
              </a:xfrm>
            </p:grpSpPr>
            <p:grpSp>
              <p:nvGrpSpPr>
                <p:cNvPr id="85" name="组 84"/>
                <p:cNvGrpSpPr/>
                <p:nvPr/>
              </p:nvGrpSpPr>
              <p:grpSpPr>
                <a:xfrm>
                  <a:off x="1128412" y="2714625"/>
                  <a:ext cx="2874911" cy="1471612"/>
                  <a:chOff x="1000930" y="2714625"/>
                  <a:chExt cx="2874911" cy="1471612"/>
                </a:xfrm>
                <a:solidFill>
                  <a:schemeClr val="accent4"/>
                </a:solidFill>
              </p:grpSpPr>
              <p:sp>
                <p:nvSpPr>
                  <p:cNvPr id="90" name="矩形 89"/>
                  <p:cNvSpPr/>
                  <p:nvPr/>
                </p:nvSpPr>
                <p:spPr>
                  <a:xfrm>
                    <a:off x="1000930" y="2714625"/>
                    <a:ext cx="2354618" cy="1471612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zh-CN" altLang="en-US"/>
                  </a:p>
                </p:txBody>
              </p:sp>
              <p:sp>
                <p:nvSpPr>
                  <p:cNvPr id="91" name="矩形 90"/>
                  <p:cNvSpPr/>
                  <p:nvPr/>
                </p:nvSpPr>
                <p:spPr>
                  <a:xfrm rot="18900000">
                    <a:off x="2835254" y="2930137"/>
                    <a:ext cx="1040587" cy="1040587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zh-CN" altLang="en-US"/>
                  </a:p>
                </p:txBody>
              </p:sp>
            </p:grpSp>
            <p:grpSp>
              <p:nvGrpSpPr>
                <p:cNvPr id="86" name="组 85"/>
                <p:cNvGrpSpPr/>
                <p:nvPr/>
              </p:nvGrpSpPr>
              <p:grpSpPr>
                <a:xfrm>
                  <a:off x="-2499780" y="2714625"/>
                  <a:ext cx="6375621" cy="1471612"/>
                  <a:chOff x="-2499780" y="2714625"/>
                  <a:chExt cx="6375621" cy="1471612"/>
                </a:xfrm>
              </p:grpSpPr>
              <p:sp>
                <p:nvSpPr>
                  <p:cNvPr id="88" name="矩形 87"/>
                  <p:cNvSpPr/>
                  <p:nvPr/>
                </p:nvSpPr>
                <p:spPr>
                  <a:xfrm>
                    <a:off x="-2499780" y="2714625"/>
                    <a:ext cx="5855329" cy="1471612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zh-CN" altLang="en-US"/>
                  </a:p>
                </p:txBody>
              </p:sp>
              <p:sp>
                <p:nvSpPr>
                  <p:cNvPr id="89" name="矩形 88"/>
                  <p:cNvSpPr/>
                  <p:nvPr/>
                </p:nvSpPr>
                <p:spPr>
                  <a:xfrm rot="18900000">
                    <a:off x="2835254" y="2930137"/>
                    <a:ext cx="1040587" cy="1040587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zh-CN" altLang="en-US"/>
                  </a:p>
                </p:txBody>
              </p:sp>
            </p:grpSp>
            <p:sp>
              <p:nvSpPr>
                <p:cNvPr id="87" name="矩形 86"/>
                <p:cNvSpPr/>
                <p:nvPr/>
              </p:nvSpPr>
              <p:spPr>
                <a:xfrm rot="18900000">
                  <a:off x="2897795" y="2992678"/>
                  <a:ext cx="915504" cy="915504"/>
                </a:xfrm>
                <a:prstGeom prst="rect">
                  <a:avLst/>
                </a:prstGeom>
                <a:noFill/>
                <a:ln w="50800" cmpd="thinThick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sp>
            <p:nvSpPr>
              <p:cNvPr id="84" name="矩形 83"/>
              <p:cNvSpPr/>
              <p:nvPr/>
            </p:nvSpPr>
            <p:spPr>
              <a:xfrm>
                <a:off x="3387197" y="2740059"/>
                <a:ext cx="53091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kumimoji="1" lang="en-US" altLang="zh-CN" sz="2400" b="1" dirty="0" smtClean="0">
                    <a:solidFill>
                      <a:srgbClr val="FFFFFF"/>
                    </a:solidFill>
                  </a:rPr>
                  <a:t>01</a:t>
                </a:r>
                <a:endParaRPr lang="zh-CN" altLang="en-US" dirty="0"/>
              </a:p>
            </p:txBody>
          </p:sp>
        </p:grpSp>
        <p:sp>
          <p:nvSpPr>
            <p:cNvPr id="96" name="矩形 95"/>
            <p:cNvSpPr/>
            <p:nvPr/>
          </p:nvSpPr>
          <p:spPr>
            <a:xfrm>
              <a:off x="-479916" y="2679198"/>
              <a:ext cx="3607937" cy="55070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>
                <a:lnSpc>
                  <a:spcPct val="130000"/>
                </a:lnSpc>
              </a:pPr>
              <a:r>
                <a:rPr lang="en-US" altLang="zh-CN" sz="2400" b="1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Pre-instructional Tasks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endParaRPr lang="en-US" altLang="zh-CN" sz="14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sp>
        <p:nvSpPr>
          <p:cNvPr id="59" name="矩形 58"/>
          <p:cNvSpPr/>
          <p:nvPr/>
        </p:nvSpPr>
        <p:spPr>
          <a:xfrm>
            <a:off x="1010091" y="2351425"/>
            <a:ext cx="4536203" cy="423171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grpSp>
        <p:nvGrpSpPr>
          <p:cNvPr id="94" name="组 49"/>
          <p:cNvGrpSpPr/>
          <p:nvPr/>
        </p:nvGrpSpPr>
        <p:grpSpPr>
          <a:xfrm>
            <a:off x="5645995" y="2351425"/>
            <a:ext cx="4837786" cy="4728120"/>
            <a:chOff x="614347" y="1414893"/>
            <a:chExt cx="4702913" cy="4548302"/>
          </a:xfrm>
        </p:grpSpPr>
        <p:sp>
          <p:nvSpPr>
            <p:cNvPr id="98" name="矩形 97"/>
            <p:cNvSpPr/>
            <p:nvPr/>
          </p:nvSpPr>
          <p:spPr>
            <a:xfrm>
              <a:off x="614347" y="1414893"/>
              <a:ext cx="4507941" cy="4070777"/>
            </a:xfrm>
            <a:prstGeom prst="rect">
              <a:avLst/>
            </a:prstGeom>
            <a:solidFill>
              <a:schemeClr val="accent4">
                <a:lumMod val="75000"/>
                <a:lumOff val="25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9" name="文本框 55"/>
            <p:cNvSpPr txBox="1"/>
            <p:nvPr/>
          </p:nvSpPr>
          <p:spPr>
            <a:xfrm>
              <a:off x="1189236" y="1486596"/>
              <a:ext cx="4128024" cy="4476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2000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Text I: Theme </a:t>
              </a:r>
              <a:r>
                <a:rPr lang="en-US" altLang="zh-CN" sz="2000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Study </a:t>
              </a:r>
              <a:endParaRPr lang="en-US" altLang="zh-CN" sz="20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  <a:p>
              <a:pPr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          Further exploration</a:t>
              </a:r>
              <a:endParaRPr lang="en-US" altLang="zh-CN" sz="20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  <a:p>
              <a:pPr>
                <a:lnSpc>
                  <a:spcPct val="130000"/>
                </a:lnSpc>
              </a:pPr>
              <a:endParaRPr lang="en-US" altLang="zh-CN" sz="20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  <a:p>
              <a:pPr>
                <a:lnSpc>
                  <a:spcPct val="130000"/>
                </a:lnSpc>
              </a:pPr>
              <a:r>
                <a:rPr lang="en-US" altLang="zh-CN" sz="2000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Text II: Focused study </a:t>
              </a:r>
            </a:p>
            <a:p>
              <a:pPr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          Glossary </a:t>
              </a:r>
            </a:p>
            <a:p>
              <a:pPr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          The New Deal</a:t>
              </a:r>
            </a:p>
            <a:p>
              <a:pPr>
                <a:lnSpc>
                  <a:spcPct val="130000"/>
                </a:lnSpc>
              </a:pPr>
              <a:endParaRPr lang="en-US" altLang="zh-CN" sz="20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  <a:p>
              <a:pPr>
                <a:lnSpc>
                  <a:spcPct val="130000"/>
                </a:lnSpc>
              </a:pPr>
              <a:r>
                <a:rPr lang="en-US" altLang="zh-CN" sz="2000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Text III: Self-study</a:t>
              </a:r>
            </a:p>
            <a:p>
              <a:pPr>
                <a:lnSpc>
                  <a:spcPct val="130000"/>
                </a:lnSpc>
              </a:pPr>
              <a:r>
                <a:rPr lang="en-US" altLang="zh-CN" sz="2000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          Mini-reseach</a:t>
              </a:r>
              <a:endParaRPr lang="en-US" altLang="zh-CN" sz="16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  <a:p>
              <a:pPr algn="just">
                <a:lnSpc>
                  <a:spcPct val="130000"/>
                </a:lnSpc>
              </a:pPr>
              <a:endParaRPr lang="en-US" altLang="zh-CN" sz="16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  <a:p>
              <a:pPr algn="just">
                <a:lnSpc>
                  <a:spcPct val="130000"/>
                </a:lnSpc>
              </a:pPr>
              <a:endParaRPr lang="en-US" altLang="zh-CN" sz="16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  <a:p>
              <a:pPr algn="just">
                <a:lnSpc>
                  <a:spcPct val="130000"/>
                </a:lnSpc>
              </a:pPr>
              <a:endParaRPr lang="en-US" altLang="zh-CN" sz="16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00" name="矩形 99"/>
            <p:cNvSpPr/>
            <p:nvPr/>
          </p:nvSpPr>
          <p:spPr>
            <a:xfrm>
              <a:off x="1454580" y="1544741"/>
              <a:ext cx="179845" cy="4314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endParaRPr lang="en-US" altLang="zh-CN" sz="24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sp>
        <p:nvSpPr>
          <p:cNvPr id="104" name="Freeform 387"/>
          <p:cNvSpPr>
            <a:spLocks noEditPoints="1"/>
          </p:cNvSpPr>
          <p:nvPr/>
        </p:nvSpPr>
        <p:spPr bwMode="auto">
          <a:xfrm>
            <a:off x="5791906" y="2471998"/>
            <a:ext cx="430017" cy="477386"/>
          </a:xfrm>
          <a:custGeom>
            <a:avLst/>
            <a:gdLst>
              <a:gd name="T0" fmla="*/ 68 w 219"/>
              <a:gd name="T1" fmla="*/ 188 h 290"/>
              <a:gd name="T2" fmla="*/ 108 w 219"/>
              <a:gd name="T3" fmla="*/ 177 h 290"/>
              <a:gd name="T4" fmla="*/ 114 w 219"/>
              <a:gd name="T5" fmla="*/ 174 h 290"/>
              <a:gd name="T6" fmla="*/ 168 w 219"/>
              <a:gd name="T7" fmla="*/ 174 h 290"/>
              <a:gd name="T8" fmla="*/ 52 w 219"/>
              <a:gd name="T9" fmla="*/ 172 h 290"/>
              <a:gd name="T10" fmla="*/ 100 w 219"/>
              <a:gd name="T11" fmla="*/ 170 h 290"/>
              <a:gd name="T12" fmla="*/ 52 w 219"/>
              <a:gd name="T13" fmla="*/ 117 h 290"/>
              <a:gd name="T14" fmla="*/ 44 w 219"/>
              <a:gd name="T15" fmla="*/ 168 h 290"/>
              <a:gd name="T16" fmla="*/ 53 w 219"/>
              <a:gd name="T17" fmla="*/ 118 h 290"/>
              <a:gd name="T18" fmla="*/ 89 w 219"/>
              <a:gd name="T19" fmla="*/ 138 h 290"/>
              <a:gd name="T20" fmla="*/ 137 w 219"/>
              <a:gd name="T21" fmla="*/ 145 h 290"/>
              <a:gd name="T22" fmla="*/ 150 w 219"/>
              <a:gd name="T23" fmla="*/ 141 h 290"/>
              <a:gd name="T24" fmla="*/ 175 w 219"/>
              <a:gd name="T25" fmla="*/ 169 h 290"/>
              <a:gd name="T26" fmla="*/ 172 w 219"/>
              <a:gd name="T27" fmla="*/ 114 h 290"/>
              <a:gd name="T28" fmla="*/ 31 w 219"/>
              <a:gd name="T29" fmla="*/ 152 h 290"/>
              <a:gd name="T30" fmla="*/ 43 w 219"/>
              <a:gd name="T31" fmla="*/ 112 h 290"/>
              <a:gd name="T32" fmla="*/ 115 w 219"/>
              <a:gd name="T33" fmla="*/ 109 h 290"/>
              <a:gd name="T34" fmla="*/ 164 w 219"/>
              <a:gd name="T35" fmla="*/ 112 h 290"/>
              <a:gd name="T36" fmla="*/ 73 w 219"/>
              <a:gd name="T37" fmla="*/ 83 h 290"/>
              <a:gd name="T38" fmla="*/ 83 w 219"/>
              <a:gd name="T39" fmla="*/ 131 h 290"/>
              <a:gd name="T40" fmla="*/ 77 w 219"/>
              <a:gd name="T41" fmla="*/ 82 h 290"/>
              <a:gd name="T42" fmla="*/ 175 w 219"/>
              <a:gd name="T43" fmla="*/ 108 h 290"/>
              <a:gd name="T44" fmla="*/ 196 w 219"/>
              <a:gd name="T45" fmla="*/ 90 h 290"/>
              <a:gd name="T46" fmla="*/ 82 w 219"/>
              <a:gd name="T47" fmla="*/ 77 h 290"/>
              <a:gd name="T48" fmla="*/ 129 w 219"/>
              <a:gd name="T49" fmla="*/ 85 h 290"/>
              <a:gd name="T50" fmla="*/ 174 w 219"/>
              <a:gd name="T51" fmla="*/ 51 h 290"/>
              <a:gd name="T52" fmla="*/ 156 w 219"/>
              <a:gd name="T53" fmla="*/ 96 h 290"/>
              <a:gd name="T54" fmla="*/ 178 w 219"/>
              <a:gd name="T55" fmla="*/ 77 h 290"/>
              <a:gd name="T56" fmla="*/ 43 w 219"/>
              <a:gd name="T57" fmla="*/ 51 h 290"/>
              <a:gd name="T58" fmla="*/ 49 w 219"/>
              <a:gd name="T59" fmla="*/ 104 h 290"/>
              <a:gd name="T60" fmla="*/ 184 w 219"/>
              <a:gd name="T61" fmla="*/ 41 h 290"/>
              <a:gd name="T62" fmla="*/ 202 w 219"/>
              <a:gd name="T63" fmla="*/ 89 h 290"/>
              <a:gd name="T64" fmla="*/ 112 w 219"/>
              <a:gd name="T65" fmla="*/ 205 h 290"/>
              <a:gd name="T66" fmla="*/ 41 w 219"/>
              <a:gd name="T67" fmla="*/ 183 h 290"/>
              <a:gd name="T68" fmla="*/ 137 w 219"/>
              <a:gd name="T69" fmla="*/ 209 h 290"/>
              <a:gd name="T70" fmla="*/ 201 w 219"/>
              <a:gd name="T71" fmla="*/ 64 h 290"/>
              <a:gd name="T72" fmla="*/ 118 w 219"/>
              <a:gd name="T73" fmla="*/ 49 h 290"/>
              <a:gd name="T74" fmla="*/ 138 w 219"/>
              <a:gd name="T75" fmla="*/ 76 h 290"/>
              <a:gd name="T76" fmla="*/ 92 w 219"/>
              <a:gd name="T77" fmla="*/ 23 h 290"/>
              <a:gd name="T78" fmla="*/ 75 w 219"/>
              <a:gd name="T79" fmla="*/ 71 h 290"/>
              <a:gd name="T80" fmla="*/ 95 w 219"/>
              <a:gd name="T81" fmla="*/ 23 h 290"/>
              <a:gd name="T82" fmla="*/ 110 w 219"/>
              <a:gd name="T83" fmla="*/ 43 h 290"/>
              <a:gd name="T84" fmla="*/ 151 w 219"/>
              <a:gd name="T85" fmla="*/ 32 h 290"/>
              <a:gd name="T86" fmla="*/ 219 w 219"/>
              <a:gd name="T87" fmla="*/ 12 h 290"/>
              <a:gd name="T88" fmla="*/ 195 w 219"/>
              <a:gd name="T89" fmla="*/ 30 h 290"/>
              <a:gd name="T90" fmla="*/ 219 w 219"/>
              <a:gd name="T91" fmla="*/ 101 h 290"/>
              <a:gd name="T92" fmla="*/ 118 w 219"/>
              <a:gd name="T93" fmla="*/ 219 h 290"/>
              <a:gd name="T94" fmla="*/ 126 w 219"/>
              <a:gd name="T95" fmla="*/ 243 h 290"/>
              <a:gd name="T96" fmla="*/ 118 w 219"/>
              <a:gd name="T97" fmla="*/ 266 h 290"/>
              <a:gd name="T98" fmla="*/ 183 w 219"/>
              <a:gd name="T99" fmla="*/ 290 h 290"/>
              <a:gd name="T100" fmla="*/ 77 w 219"/>
              <a:gd name="T101" fmla="*/ 269 h 290"/>
              <a:gd name="T102" fmla="*/ 95 w 219"/>
              <a:gd name="T103" fmla="*/ 251 h 290"/>
              <a:gd name="T104" fmla="*/ 103 w 219"/>
              <a:gd name="T105" fmla="*/ 220 h 290"/>
              <a:gd name="T106" fmla="*/ 30 w 219"/>
              <a:gd name="T107" fmla="*/ 193 h 290"/>
              <a:gd name="T108" fmla="*/ 20 w 219"/>
              <a:gd name="T109" fmla="*/ 219 h 290"/>
              <a:gd name="T110" fmla="*/ 13 w 219"/>
              <a:gd name="T111" fmla="*/ 188 h 290"/>
              <a:gd name="T112" fmla="*/ 37 w 219"/>
              <a:gd name="T113" fmla="*/ 173 h 290"/>
              <a:gd name="T114" fmla="*/ 62 w 219"/>
              <a:gd name="T115" fmla="*/ 27 h 290"/>
              <a:gd name="T116" fmla="*/ 177 w 219"/>
              <a:gd name="T117" fmla="*/ 39 h 290"/>
              <a:gd name="T118" fmla="*/ 192 w 219"/>
              <a:gd name="T119" fmla="*/ 6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9" h="290">
                <a:moveTo>
                  <a:pt x="106" y="175"/>
                </a:moveTo>
                <a:lnTo>
                  <a:pt x="104" y="175"/>
                </a:lnTo>
                <a:lnTo>
                  <a:pt x="87" y="183"/>
                </a:lnTo>
                <a:lnTo>
                  <a:pt x="68" y="187"/>
                </a:lnTo>
                <a:lnTo>
                  <a:pt x="68" y="187"/>
                </a:lnTo>
                <a:lnTo>
                  <a:pt x="67" y="188"/>
                </a:lnTo>
                <a:lnTo>
                  <a:pt x="68" y="188"/>
                </a:lnTo>
                <a:lnTo>
                  <a:pt x="90" y="196"/>
                </a:lnTo>
                <a:lnTo>
                  <a:pt x="113" y="198"/>
                </a:lnTo>
                <a:lnTo>
                  <a:pt x="114" y="198"/>
                </a:lnTo>
                <a:lnTo>
                  <a:pt x="115" y="196"/>
                </a:lnTo>
                <a:lnTo>
                  <a:pt x="115" y="195"/>
                </a:lnTo>
                <a:lnTo>
                  <a:pt x="113" y="186"/>
                </a:lnTo>
                <a:lnTo>
                  <a:pt x="108" y="177"/>
                </a:lnTo>
                <a:lnTo>
                  <a:pt x="108" y="177"/>
                </a:lnTo>
                <a:lnTo>
                  <a:pt x="106" y="175"/>
                </a:lnTo>
                <a:close/>
                <a:moveTo>
                  <a:pt x="142" y="150"/>
                </a:moveTo>
                <a:lnTo>
                  <a:pt x="141" y="150"/>
                </a:lnTo>
                <a:lnTo>
                  <a:pt x="115" y="170"/>
                </a:lnTo>
                <a:lnTo>
                  <a:pt x="114" y="172"/>
                </a:lnTo>
                <a:lnTo>
                  <a:pt x="114" y="174"/>
                </a:lnTo>
                <a:lnTo>
                  <a:pt x="123" y="195"/>
                </a:lnTo>
                <a:lnTo>
                  <a:pt x="124" y="197"/>
                </a:lnTo>
                <a:lnTo>
                  <a:pt x="126" y="197"/>
                </a:lnTo>
                <a:lnTo>
                  <a:pt x="147" y="189"/>
                </a:lnTo>
                <a:lnTo>
                  <a:pt x="168" y="177"/>
                </a:lnTo>
                <a:lnTo>
                  <a:pt x="168" y="175"/>
                </a:lnTo>
                <a:lnTo>
                  <a:pt x="168" y="174"/>
                </a:lnTo>
                <a:lnTo>
                  <a:pt x="168" y="173"/>
                </a:lnTo>
                <a:lnTo>
                  <a:pt x="145" y="150"/>
                </a:lnTo>
                <a:lnTo>
                  <a:pt x="143" y="150"/>
                </a:lnTo>
                <a:lnTo>
                  <a:pt x="142" y="150"/>
                </a:lnTo>
                <a:close/>
                <a:moveTo>
                  <a:pt x="81" y="143"/>
                </a:moveTo>
                <a:lnTo>
                  <a:pt x="80" y="143"/>
                </a:lnTo>
                <a:lnTo>
                  <a:pt x="52" y="172"/>
                </a:lnTo>
                <a:lnTo>
                  <a:pt x="52" y="174"/>
                </a:lnTo>
                <a:lnTo>
                  <a:pt x="52" y="175"/>
                </a:lnTo>
                <a:lnTo>
                  <a:pt x="53" y="177"/>
                </a:lnTo>
                <a:lnTo>
                  <a:pt x="64" y="179"/>
                </a:lnTo>
                <a:lnTo>
                  <a:pt x="77" y="179"/>
                </a:lnTo>
                <a:lnTo>
                  <a:pt x="90" y="175"/>
                </a:lnTo>
                <a:lnTo>
                  <a:pt x="100" y="170"/>
                </a:lnTo>
                <a:lnTo>
                  <a:pt x="101" y="169"/>
                </a:lnTo>
                <a:lnTo>
                  <a:pt x="103" y="168"/>
                </a:lnTo>
                <a:lnTo>
                  <a:pt x="101" y="166"/>
                </a:lnTo>
                <a:lnTo>
                  <a:pt x="85" y="143"/>
                </a:lnTo>
                <a:lnTo>
                  <a:pt x="83" y="143"/>
                </a:lnTo>
                <a:lnTo>
                  <a:pt x="81" y="143"/>
                </a:lnTo>
                <a:close/>
                <a:moveTo>
                  <a:pt x="52" y="117"/>
                </a:moveTo>
                <a:lnTo>
                  <a:pt x="50" y="118"/>
                </a:lnTo>
                <a:lnTo>
                  <a:pt x="49" y="119"/>
                </a:lnTo>
                <a:lnTo>
                  <a:pt x="44" y="129"/>
                </a:lnTo>
                <a:lnTo>
                  <a:pt x="40" y="142"/>
                </a:lnTo>
                <a:lnTo>
                  <a:pt x="40" y="155"/>
                </a:lnTo>
                <a:lnTo>
                  <a:pt x="43" y="166"/>
                </a:lnTo>
                <a:lnTo>
                  <a:pt x="44" y="168"/>
                </a:lnTo>
                <a:lnTo>
                  <a:pt x="45" y="168"/>
                </a:lnTo>
                <a:lnTo>
                  <a:pt x="48" y="168"/>
                </a:lnTo>
                <a:lnTo>
                  <a:pt x="76" y="140"/>
                </a:lnTo>
                <a:lnTo>
                  <a:pt x="76" y="138"/>
                </a:lnTo>
                <a:lnTo>
                  <a:pt x="76" y="136"/>
                </a:lnTo>
                <a:lnTo>
                  <a:pt x="76" y="135"/>
                </a:lnTo>
                <a:lnTo>
                  <a:pt x="53" y="118"/>
                </a:lnTo>
                <a:lnTo>
                  <a:pt x="52" y="117"/>
                </a:lnTo>
                <a:close/>
                <a:moveTo>
                  <a:pt x="110" y="115"/>
                </a:moveTo>
                <a:lnTo>
                  <a:pt x="109" y="115"/>
                </a:lnTo>
                <a:lnTo>
                  <a:pt x="108" y="117"/>
                </a:lnTo>
                <a:lnTo>
                  <a:pt x="89" y="135"/>
                </a:lnTo>
                <a:lnTo>
                  <a:pt x="89" y="136"/>
                </a:lnTo>
                <a:lnTo>
                  <a:pt x="89" y="138"/>
                </a:lnTo>
                <a:lnTo>
                  <a:pt x="89" y="140"/>
                </a:lnTo>
                <a:lnTo>
                  <a:pt x="108" y="164"/>
                </a:lnTo>
                <a:lnTo>
                  <a:pt x="109" y="164"/>
                </a:lnTo>
                <a:lnTo>
                  <a:pt x="110" y="165"/>
                </a:lnTo>
                <a:lnTo>
                  <a:pt x="112" y="164"/>
                </a:lnTo>
                <a:lnTo>
                  <a:pt x="136" y="146"/>
                </a:lnTo>
                <a:lnTo>
                  <a:pt x="137" y="145"/>
                </a:lnTo>
                <a:lnTo>
                  <a:pt x="137" y="142"/>
                </a:lnTo>
                <a:lnTo>
                  <a:pt x="136" y="141"/>
                </a:lnTo>
                <a:lnTo>
                  <a:pt x="112" y="117"/>
                </a:lnTo>
                <a:lnTo>
                  <a:pt x="110" y="115"/>
                </a:lnTo>
                <a:close/>
                <a:moveTo>
                  <a:pt x="172" y="114"/>
                </a:moveTo>
                <a:lnTo>
                  <a:pt x="169" y="115"/>
                </a:lnTo>
                <a:lnTo>
                  <a:pt x="150" y="141"/>
                </a:lnTo>
                <a:lnTo>
                  <a:pt x="149" y="142"/>
                </a:lnTo>
                <a:lnTo>
                  <a:pt x="149" y="145"/>
                </a:lnTo>
                <a:lnTo>
                  <a:pt x="150" y="146"/>
                </a:lnTo>
                <a:lnTo>
                  <a:pt x="172" y="168"/>
                </a:lnTo>
                <a:lnTo>
                  <a:pt x="173" y="169"/>
                </a:lnTo>
                <a:lnTo>
                  <a:pt x="174" y="169"/>
                </a:lnTo>
                <a:lnTo>
                  <a:pt x="175" y="169"/>
                </a:lnTo>
                <a:lnTo>
                  <a:pt x="177" y="168"/>
                </a:lnTo>
                <a:lnTo>
                  <a:pt x="189" y="149"/>
                </a:lnTo>
                <a:lnTo>
                  <a:pt x="196" y="127"/>
                </a:lnTo>
                <a:lnTo>
                  <a:pt x="196" y="124"/>
                </a:lnTo>
                <a:lnTo>
                  <a:pt x="195" y="123"/>
                </a:lnTo>
                <a:lnTo>
                  <a:pt x="173" y="114"/>
                </a:lnTo>
                <a:lnTo>
                  <a:pt x="172" y="114"/>
                </a:lnTo>
                <a:close/>
                <a:moveTo>
                  <a:pt x="25" y="104"/>
                </a:moveTo>
                <a:lnTo>
                  <a:pt x="23" y="104"/>
                </a:lnTo>
                <a:lnTo>
                  <a:pt x="21" y="105"/>
                </a:lnTo>
                <a:lnTo>
                  <a:pt x="21" y="106"/>
                </a:lnTo>
                <a:lnTo>
                  <a:pt x="23" y="129"/>
                </a:lnTo>
                <a:lnTo>
                  <a:pt x="31" y="151"/>
                </a:lnTo>
                <a:lnTo>
                  <a:pt x="31" y="152"/>
                </a:lnTo>
                <a:lnTo>
                  <a:pt x="32" y="151"/>
                </a:lnTo>
                <a:lnTo>
                  <a:pt x="32" y="151"/>
                </a:lnTo>
                <a:lnTo>
                  <a:pt x="36" y="132"/>
                </a:lnTo>
                <a:lnTo>
                  <a:pt x="44" y="115"/>
                </a:lnTo>
                <a:lnTo>
                  <a:pt x="44" y="113"/>
                </a:lnTo>
                <a:lnTo>
                  <a:pt x="43" y="112"/>
                </a:lnTo>
                <a:lnTo>
                  <a:pt x="43" y="112"/>
                </a:lnTo>
                <a:lnTo>
                  <a:pt x="34" y="106"/>
                </a:lnTo>
                <a:lnTo>
                  <a:pt x="25" y="104"/>
                </a:lnTo>
                <a:close/>
                <a:moveTo>
                  <a:pt x="137" y="89"/>
                </a:moveTo>
                <a:lnTo>
                  <a:pt x="136" y="89"/>
                </a:lnTo>
                <a:lnTo>
                  <a:pt x="135" y="90"/>
                </a:lnTo>
                <a:lnTo>
                  <a:pt x="117" y="108"/>
                </a:lnTo>
                <a:lnTo>
                  <a:pt x="115" y="109"/>
                </a:lnTo>
                <a:lnTo>
                  <a:pt x="115" y="110"/>
                </a:lnTo>
                <a:lnTo>
                  <a:pt x="117" y="112"/>
                </a:lnTo>
                <a:lnTo>
                  <a:pt x="141" y="137"/>
                </a:lnTo>
                <a:lnTo>
                  <a:pt x="142" y="137"/>
                </a:lnTo>
                <a:lnTo>
                  <a:pt x="145" y="137"/>
                </a:lnTo>
                <a:lnTo>
                  <a:pt x="164" y="113"/>
                </a:lnTo>
                <a:lnTo>
                  <a:pt x="164" y="112"/>
                </a:lnTo>
                <a:lnTo>
                  <a:pt x="164" y="109"/>
                </a:lnTo>
                <a:lnTo>
                  <a:pt x="163" y="109"/>
                </a:lnTo>
                <a:lnTo>
                  <a:pt x="138" y="90"/>
                </a:lnTo>
                <a:lnTo>
                  <a:pt x="137" y="89"/>
                </a:lnTo>
                <a:close/>
                <a:moveTo>
                  <a:pt x="77" y="82"/>
                </a:moveTo>
                <a:lnTo>
                  <a:pt x="75" y="82"/>
                </a:lnTo>
                <a:lnTo>
                  <a:pt x="73" y="83"/>
                </a:lnTo>
                <a:lnTo>
                  <a:pt x="55" y="108"/>
                </a:lnTo>
                <a:lnTo>
                  <a:pt x="54" y="109"/>
                </a:lnTo>
                <a:lnTo>
                  <a:pt x="55" y="110"/>
                </a:lnTo>
                <a:lnTo>
                  <a:pt x="55" y="112"/>
                </a:lnTo>
                <a:lnTo>
                  <a:pt x="80" y="131"/>
                </a:lnTo>
                <a:lnTo>
                  <a:pt x="81" y="131"/>
                </a:lnTo>
                <a:lnTo>
                  <a:pt x="83" y="131"/>
                </a:lnTo>
                <a:lnTo>
                  <a:pt x="85" y="131"/>
                </a:lnTo>
                <a:lnTo>
                  <a:pt x="103" y="112"/>
                </a:lnTo>
                <a:lnTo>
                  <a:pt x="104" y="110"/>
                </a:lnTo>
                <a:lnTo>
                  <a:pt x="104" y="109"/>
                </a:lnTo>
                <a:lnTo>
                  <a:pt x="103" y="108"/>
                </a:lnTo>
                <a:lnTo>
                  <a:pt x="78" y="83"/>
                </a:lnTo>
                <a:lnTo>
                  <a:pt x="77" y="82"/>
                </a:lnTo>
                <a:close/>
                <a:moveTo>
                  <a:pt x="187" y="68"/>
                </a:moveTo>
                <a:lnTo>
                  <a:pt x="186" y="68"/>
                </a:lnTo>
                <a:lnTo>
                  <a:pt x="186" y="69"/>
                </a:lnTo>
                <a:lnTo>
                  <a:pt x="183" y="87"/>
                </a:lnTo>
                <a:lnTo>
                  <a:pt x="175" y="105"/>
                </a:lnTo>
                <a:lnTo>
                  <a:pt x="175" y="106"/>
                </a:lnTo>
                <a:lnTo>
                  <a:pt x="175" y="108"/>
                </a:lnTo>
                <a:lnTo>
                  <a:pt x="177" y="109"/>
                </a:lnTo>
                <a:lnTo>
                  <a:pt x="186" y="113"/>
                </a:lnTo>
                <a:lnTo>
                  <a:pt x="195" y="117"/>
                </a:lnTo>
                <a:lnTo>
                  <a:pt x="196" y="117"/>
                </a:lnTo>
                <a:lnTo>
                  <a:pt x="197" y="115"/>
                </a:lnTo>
                <a:lnTo>
                  <a:pt x="197" y="114"/>
                </a:lnTo>
                <a:lnTo>
                  <a:pt x="196" y="90"/>
                </a:lnTo>
                <a:lnTo>
                  <a:pt x="187" y="68"/>
                </a:lnTo>
                <a:lnTo>
                  <a:pt x="187" y="68"/>
                </a:lnTo>
                <a:close/>
                <a:moveTo>
                  <a:pt x="108" y="55"/>
                </a:moveTo>
                <a:lnTo>
                  <a:pt x="106" y="55"/>
                </a:lnTo>
                <a:lnTo>
                  <a:pt x="82" y="74"/>
                </a:lnTo>
                <a:lnTo>
                  <a:pt x="82" y="76"/>
                </a:lnTo>
                <a:lnTo>
                  <a:pt x="82" y="77"/>
                </a:lnTo>
                <a:lnTo>
                  <a:pt x="82" y="77"/>
                </a:lnTo>
                <a:lnTo>
                  <a:pt x="82" y="78"/>
                </a:lnTo>
                <a:lnTo>
                  <a:pt x="108" y="103"/>
                </a:lnTo>
                <a:lnTo>
                  <a:pt x="109" y="104"/>
                </a:lnTo>
                <a:lnTo>
                  <a:pt x="110" y="104"/>
                </a:lnTo>
                <a:lnTo>
                  <a:pt x="112" y="103"/>
                </a:lnTo>
                <a:lnTo>
                  <a:pt x="129" y="85"/>
                </a:lnTo>
                <a:lnTo>
                  <a:pt x="131" y="83"/>
                </a:lnTo>
                <a:lnTo>
                  <a:pt x="131" y="82"/>
                </a:lnTo>
                <a:lnTo>
                  <a:pt x="129" y="81"/>
                </a:lnTo>
                <a:lnTo>
                  <a:pt x="110" y="57"/>
                </a:lnTo>
                <a:lnTo>
                  <a:pt x="109" y="55"/>
                </a:lnTo>
                <a:lnTo>
                  <a:pt x="108" y="55"/>
                </a:lnTo>
                <a:close/>
                <a:moveTo>
                  <a:pt x="174" y="51"/>
                </a:moveTo>
                <a:lnTo>
                  <a:pt x="173" y="51"/>
                </a:lnTo>
                <a:lnTo>
                  <a:pt x="172" y="53"/>
                </a:lnTo>
                <a:lnTo>
                  <a:pt x="143" y="81"/>
                </a:lnTo>
                <a:lnTo>
                  <a:pt x="142" y="83"/>
                </a:lnTo>
                <a:lnTo>
                  <a:pt x="145" y="86"/>
                </a:lnTo>
                <a:lnTo>
                  <a:pt x="150" y="91"/>
                </a:lnTo>
                <a:lnTo>
                  <a:pt x="156" y="96"/>
                </a:lnTo>
                <a:lnTo>
                  <a:pt x="161" y="100"/>
                </a:lnTo>
                <a:lnTo>
                  <a:pt x="165" y="103"/>
                </a:lnTo>
                <a:lnTo>
                  <a:pt x="166" y="103"/>
                </a:lnTo>
                <a:lnTo>
                  <a:pt x="169" y="103"/>
                </a:lnTo>
                <a:lnTo>
                  <a:pt x="170" y="101"/>
                </a:lnTo>
                <a:lnTo>
                  <a:pt x="174" y="90"/>
                </a:lnTo>
                <a:lnTo>
                  <a:pt x="178" y="77"/>
                </a:lnTo>
                <a:lnTo>
                  <a:pt x="179" y="64"/>
                </a:lnTo>
                <a:lnTo>
                  <a:pt x="177" y="53"/>
                </a:lnTo>
                <a:lnTo>
                  <a:pt x="175" y="53"/>
                </a:lnTo>
                <a:lnTo>
                  <a:pt x="174" y="51"/>
                </a:lnTo>
                <a:close/>
                <a:moveTo>
                  <a:pt x="45" y="51"/>
                </a:moveTo>
                <a:lnTo>
                  <a:pt x="44" y="51"/>
                </a:lnTo>
                <a:lnTo>
                  <a:pt x="43" y="51"/>
                </a:lnTo>
                <a:lnTo>
                  <a:pt x="30" y="72"/>
                </a:lnTo>
                <a:lnTo>
                  <a:pt x="22" y="94"/>
                </a:lnTo>
                <a:lnTo>
                  <a:pt x="22" y="95"/>
                </a:lnTo>
                <a:lnTo>
                  <a:pt x="25" y="96"/>
                </a:lnTo>
                <a:lnTo>
                  <a:pt x="45" y="105"/>
                </a:lnTo>
                <a:lnTo>
                  <a:pt x="48" y="105"/>
                </a:lnTo>
                <a:lnTo>
                  <a:pt x="49" y="104"/>
                </a:lnTo>
                <a:lnTo>
                  <a:pt x="69" y="78"/>
                </a:lnTo>
                <a:lnTo>
                  <a:pt x="69" y="77"/>
                </a:lnTo>
                <a:lnTo>
                  <a:pt x="69" y="76"/>
                </a:lnTo>
                <a:lnTo>
                  <a:pt x="69" y="74"/>
                </a:lnTo>
                <a:lnTo>
                  <a:pt x="46" y="51"/>
                </a:lnTo>
                <a:lnTo>
                  <a:pt x="45" y="51"/>
                </a:lnTo>
                <a:close/>
                <a:moveTo>
                  <a:pt x="184" y="41"/>
                </a:moveTo>
                <a:lnTo>
                  <a:pt x="183" y="41"/>
                </a:lnTo>
                <a:lnTo>
                  <a:pt x="182" y="43"/>
                </a:lnTo>
                <a:lnTo>
                  <a:pt x="181" y="43"/>
                </a:lnTo>
                <a:lnTo>
                  <a:pt x="181" y="45"/>
                </a:lnTo>
                <a:lnTo>
                  <a:pt x="181" y="48"/>
                </a:lnTo>
                <a:lnTo>
                  <a:pt x="195" y="67"/>
                </a:lnTo>
                <a:lnTo>
                  <a:pt x="202" y="89"/>
                </a:lnTo>
                <a:lnTo>
                  <a:pt x="205" y="112"/>
                </a:lnTo>
                <a:lnTo>
                  <a:pt x="201" y="135"/>
                </a:lnTo>
                <a:lnTo>
                  <a:pt x="192" y="158"/>
                </a:lnTo>
                <a:lnTo>
                  <a:pt x="177" y="177"/>
                </a:lnTo>
                <a:lnTo>
                  <a:pt x="158" y="192"/>
                </a:lnTo>
                <a:lnTo>
                  <a:pt x="136" y="201"/>
                </a:lnTo>
                <a:lnTo>
                  <a:pt x="112" y="205"/>
                </a:lnTo>
                <a:lnTo>
                  <a:pt x="89" y="203"/>
                </a:lnTo>
                <a:lnTo>
                  <a:pt x="67" y="195"/>
                </a:lnTo>
                <a:lnTo>
                  <a:pt x="46" y="182"/>
                </a:lnTo>
                <a:lnTo>
                  <a:pt x="44" y="181"/>
                </a:lnTo>
                <a:lnTo>
                  <a:pt x="43" y="182"/>
                </a:lnTo>
                <a:lnTo>
                  <a:pt x="41" y="183"/>
                </a:lnTo>
                <a:lnTo>
                  <a:pt x="41" y="183"/>
                </a:lnTo>
                <a:lnTo>
                  <a:pt x="40" y="184"/>
                </a:lnTo>
                <a:lnTo>
                  <a:pt x="41" y="186"/>
                </a:lnTo>
                <a:lnTo>
                  <a:pt x="41" y="187"/>
                </a:lnTo>
                <a:lnTo>
                  <a:pt x="63" y="201"/>
                </a:lnTo>
                <a:lnTo>
                  <a:pt x="87" y="210"/>
                </a:lnTo>
                <a:lnTo>
                  <a:pt x="113" y="212"/>
                </a:lnTo>
                <a:lnTo>
                  <a:pt x="137" y="209"/>
                </a:lnTo>
                <a:lnTo>
                  <a:pt x="160" y="198"/>
                </a:lnTo>
                <a:lnTo>
                  <a:pt x="182" y="182"/>
                </a:lnTo>
                <a:lnTo>
                  <a:pt x="198" y="161"/>
                </a:lnTo>
                <a:lnTo>
                  <a:pt x="207" y="138"/>
                </a:lnTo>
                <a:lnTo>
                  <a:pt x="211" y="113"/>
                </a:lnTo>
                <a:lnTo>
                  <a:pt x="209" y="89"/>
                </a:lnTo>
                <a:lnTo>
                  <a:pt x="201" y="64"/>
                </a:lnTo>
                <a:lnTo>
                  <a:pt x="186" y="43"/>
                </a:lnTo>
                <a:lnTo>
                  <a:pt x="186" y="41"/>
                </a:lnTo>
                <a:lnTo>
                  <a:pt x="184" y="41"/>
                </a:lnTo>
                <a:close/>
                <a:moveTo>
                  <a:pt x="155" y="40"/>
                </a:moveTo>
                <a:lnTo>
                  <a:pt x="142" y="41"/>
                </a:lnTo>
                <a:lnTo>
                  <a:pt x="129" y="45"/>
                </a:lnTo>
                <a:lnTo>
                  <a:pt x="118" y="49"/>
                </a:lnTo>
                <a:lnTo>
                  <a:pt x="117" y="50"/>
                </a:lnTo>
                <a:lnTo>
                  <a:pt x="117" y="53"/>
                </a:lnTo>
                <a:lnTo>
                  <a:pt x="117" y="54"/>
                </a:lnTo>
                <a:lnTo>
                  <a:pt x="135" y="76"/>
                </a:lnTo>
                <a:lnTo>
                  <a:pt x="136" y="77"/>
                </a:lnTo>
                <a:lnTo>
                  <a:pt x="137" y="77"/>
                </a:lnTo>
                <a:lnTo>
                  <a:pt x="138" y="76"/>
                </a:lnTo>
                <a:lnTo>
                  <a:pt x="166" y="48"/>
                </a:lnTo>
                <a:lnTo>
                  <a:pt x="168" y="46"/>
                </a:lnTo>
                <a:lnTo>
                  <a:pt x="168" y="45"/>
                </a:lnTo>
                <a:lnTo>
                  <a:pt x="166" y="44"/>
                </a:lnTo>
                <a:lnTo>
                  <a:pt x="166" y="43"/>
                </a:lnTo>
                <a:lnTo>
                  <a:pt x="155" y="40"/>
                </a:lnTo>
                <a:close/>
                <a:moveTo>
                  <a:pt x="92" y="23"/>
                </a:moveTo>
                <a:lnTo>
                  <a:pt x="71" y="30"/>
                </a:lnTo>
                <a:lnTo>
                  <a:pt x="52" y="43"/>
                </a:lnTo>
                <a:lnTo>
                  <a:pt x="50" y="44"/>
                </a:lnTo>
                <a:lnTo>
                  <a:pt x="50" y="46"/>
                </a:lnTo>
                <a:lnTo>
                  <a:pt x="52" y="48"/>
                </a:lnTo>
                <a:lnTo>
                  <a:pt x="73" y="69"/>
                </a:lnTo>
                <a:lnTo>
                  <a:pt x="75" y="71"/>
                </a:lnTo>
                <a:lnTo>
                  <a:pt x="77" y="71"/>
                </a:lnTo>
                <a:lnTo>
                  <a:pt x="78" y="69"/>
                </a:lnTo>
                <a:lnTo>
                  <a:pt x="104" y="50"/>
                </a:lnTo>
                <a:lnTo>
                  <a:pt x="105" y="48"/>
                </a:lnTo>
                <a:lnTo>
                  <a:pt x="105" y="46"/>
                </a:lnTo>
                <a:lnTo>
                  <a:pt x="96" y="25"/>
                </a:lnTo>
                <a:lnTo>
                  <a:pt x="95" y="23"/>
                </a:lnTo>
                <a:lnTo>
                  <a:pt x="92" y="23"/>
                </a:lnTo>
                <a:close/>
                <a:moveTo>
                  <a:pt x="105" y="22"/>
                </a:moveTo>
                <a:lnTo>
                  <a:pt x="104" y="22"/>
                </a:lnTo>
                <a:lnTo>
                  <a:pt x="103" y="23"/>
                </a:lnTo>
                <a:lnTo>
                  <a:pt x="103" y="25"/>
                </a:lnTo>
                <a:lnTo>
                  <a:pt x="106" y="34"/>
                </a:lnTo>
                <a:lnTo>
                  <a:pt x="110" y="43"/>
                </a:lnTo>
                <a:lnTo>
                  <a:pt x="112" y="44"/>
                </a:lnTo>
                <a:lnTo>
                  <a:pt x="113" y="44"/>
                </a:lnTo>
                <a:lnTo>
                  <a:pt x="114" y="44"/>
                </a:lnTo>
                <a:lnTo>
                  <a:pt x="132" y="36"/>
                </a:lnTo>
                <a:lnTo>
                  <a:pt x="150" y="34"/>
                </a:lnTo>
                <a:lnTo>
                  <a:pt x="151" y="34"/>
                </a:lnTo>
                <a:lnTo>
                  <a:pt x="151" y="32"/>
                </a:lnTo>
                <a:lnTo>
                  <a:pt x="151" y="32"/>
                </a:lnTo>
                <a:lnTo>
                  <a:pt x="129" y="23"/>
                </a:lnTo>
                <a:lnTo>
                  <a:pt x="105" y="22"/>
                </a:lnTo>
                <a:close/>
                <a:moveTo>
                  <a:pt x="198" y="0"/>
                </a:moveTo>
                <a:lnTo>
                  <a:pt x="207" y="0"/>
                </a:lnTo>
                <a:lnTo>
                  <a:pt x="214" y="6"/>
                </a:lnTo>
                <a:lnTo>
                  <a:pt x="219" y="12"/>
                </a:lnTo>
                <a:lnTo>
                  <a:pt x="219" y="21"/>
                </a:lnTo>
                <a:lnTo>
                  <a:pt x="214" y="27"/>
                </a:lnTo>
                <a:lnTo>
                  <a:pt x="210" y="31"/>
                </a:lnTo>
                <a:lnTo>
                  <a:pt x="206" y="32"/>
                </a:lnTo>
                <a:lnTo>
                  <a:pt x="201" y="32"/>
                </a:lnTo>
                <a:lnTo>
                  <a:pt x="196" y="31"/>
                </a:lnTo>
                <a:lnTo>
                  <a:pt x="195" y="30"/>
                </a:lnTo>
                <a:lnTo>
                  <a:pt x="193" y="31"/>
                </a:lnTo>
                <a:lnTo>
                  <a:pt x="191" y="34"/>
                </a:lnTo>
                <a:lnTo>
                  <a:pt x="189" y="35"/>
                </a:lnTo>
                <a:lnTo>
                  <a:pt x="191" y="37"/>
                </a:lnTo>
                <a:lnTo>
                  <a:pt x="205" y="57"/>
                </a:lnTo>
                <a:lnTo>
                  <a:pt x="214" y="78"/>
                </a:lnTo>
                <a:lnTo>
                  <a:pt x="219" y="101"/>
                </a:lnTo>
                <a:lnTo>
                  <a:pt x="218" y="124"/>
                </a:lnTo>
                <a:lnTo>
                  <a:pt x="212" y="147"/>
                </a:lnTo>
                <a:lnTo>
                  <a:pt x="202" y="168"/>
                </a:lnTo>
                <a:lnTo>
                  <a:pt x="187" y="187"/>
                </a:lnTo>
                <a:lnTo>
                  <a:pt x="165" y="203"/>
                </a:lnTo>
                <a:lnTo>
                  <a:pt x="142" y="214"/>
                </a:lnTo>
                <a:lnTo>
                  <a:pt x="118" y="219"/>
                </a:lnTo>
                <a:lnTo>
                  <a:pt x="115" y="220"/>
                </a:lnTo>
                <a:lnTo>
                  <a:pt x="115" y="221"/>
                </a:lnTo>
                <a:lnTo>
                  <a:pt x="115" y="225"/>
                </a:lnTo>
                <a:lnTo>
                  <a:pt x="115" y="228"/>
                </a:lnTo>
                <a:lnTo>
                  <a:pt x="117" y="228"/>
                </a:lnTo>
                <a:lnTo>
                  <a:pt x="123" y="234"/>
                </a:lnTo>
                <a:lnTo>
                  <a:pt x="126" y="243"/>
                </a:lnTo>
                <a:lnTo>
                  <a:pt x="123" y="251"/>
                </a:lnTo>
                <a:lnTo>
                  <a:pt x="117" y="257"/>
                </a:lnTo>
                <a:lnTo>
                  <a:pt x="115" y="257"/>
                </a:lnTo>
                <a:lnTo>
                  <a:pt x="115" y="260"/>
                </a:lnTo>
                <a:lnTo>
                  <a:pt x="115" y="264"/>
                </a:lnTo>
                <a:lnTo>
                  <a:pt x="115" y="265"/>
                </a:lnTo>
                <a:lnTo>
                  <a:pt x="118" y="266"/>
                </a:lnTo>
                <a:lnTo>
                  <a:pt x="141" y="269"/>
                </a:lnTo>
                <a:lnTo>
                  <a:pt x="164" y="275"/>
                </a:lnTo>
                <a:lnTo>
                  <a:pt x="184" y="285"/>
                </a:lnTo>
                <a:lnTo>
                  <a:pt x="186" y="287"/>
                </a:lnTo>
                <a:lnTo>
                  <a:pt x="186" y="288"/>
                </a:lnTo>
                <a:lnTo>
                  <a:pt x="184" y="290"/>
                </a:lnTo>
                <a:lnTo>
                  <a:pt x="183" y="290"/>
                </a:lnTo>
                <a:lnTo>
                  <a:pt x="35" y="290"/>
                </a:lnTo>
                <a:lnTo>
                  <a:pt x="34" y="290"/>
                </a:lnTo>
                <a:lnTo>
                  <a:pt x="32" y="288"/>
                </a:lnTo>
                <a:lnTo>
                  <a:pt x="32" y="287"/>
                </a:lnTo>
                <a:lnTo>
                  <a:pt x="34" y="285"/>
                </a:lnTo>
                <a:lnTo>
                  <a:pt x="55" y="275"/>
                </a:lnTo>
                <a:lnTo>
                  <a:pt x="77" y="269"/>
                </a:lnTo>
                <a:lnTo>
                  <a:pt x="100" y="266"/>
                </a:lnTo>
                <a:lnTo>
                  <a:pt x="103" y="265"/>
                </a:lnTo>
                <a:lnTo>
                  <a:pt x="104" y="264"/>
                </a:lnTo>
                <a:lnTo>
                  <a:pt x="104" y="260"/>
                </a:lnTo>
                <a:lnTo>
                  <a:pt x="103" y="257"/>
                </a:lnTo>
                <a:lnTo>
                  <a:pt x="101" y="257"/>
                </a:lnTo>
                <a:lnTo>
                  <a:pt x="95" y="251"/>
                </a:lnTo>
                <a:lnTo>
                  <a:pt x="94" y="243"/>
                </a:lnTo>
                <a:lnTo>
                  <a:pt x="95" y="234"/>
                </a:lnTo>
                <a:lnTo>
                  <a:pt x="101" y="228"/>
                </a:lnTo>
                <a:lnTo>
                  <a:pt x="103" y="228"/>
                </a:lnTo>
                <a:lnTo>
                  <a:pt x="104" y="225"/>
                </a:lnTo>
                <a:lnTo>
                  <a:pt x="104" y="221"/>
                </a:lnTo>
                <a:lnTo>
                  <a:pt x="103" y="220"/>
                </a:lnTo>
                <a:lnTo>
                  <a:pt x="101" y="219"/>
                </a:lnTo>
                <a:lnTo>
                  <a:pt x="78" y="215"/>
                </a:lnTo>
                <a:lnTo>
                  <a:pt x="57" y="206"/>
                </a:lnTo>
                <a:lnTo>
                  <a:pt x="36" y="192"/>
                </a:lnTo>
                <a:lnTo>
                  <a:pt x="35" y="191"/>
                </a:lnTo>
                <a:lnTo>
                  <a:pt x="32" y="192"/>
                </a:lnTo>
                <a:lnTo>
                  <a:pt x="30" y="193"/>
                </a:lnTo>
                <a:lnTo>
                  <a:pt x="30" y="196"/>
                </a:lnTo>
                <a:lnTo>
                  <a:pt x="30" y="197"/>
                </a:lnTo>
                <a:lnTo>
                  <a:pt x="31" y="202"/>
                </a:lnTo>
                <a:lnTo>
                  <a:pt x="31" y="206"/>
                </a:lnTo>
                <a:lnTo>
                  <a:pt x="30" y="211"/>
                </a:lnTo>
                <a:lnTo>
                  <a:pt x="27" y="215"/>
                </a:lnTo>
                <a:lnTo>
                  <a:pt x="20" y="219"/>
                </a:lnTo>
                <a:lnTo>
                  <a:pt x="12" y="219"/>
                </a:lnTo>
                <a:lnTo>
                  <a:pt x="4" y="215"/>
                </a:lnTo>
                <a:lnTo>
                  <a:pt x="0" y="207"/>
                </a:lnTo>
                <a:lnTo>
                  <a:pt x="0" y="200"/>
                </a:lnTo>
                <a:lnTo>
                  <a:pt x="4" y="192"/>
                </a:lnTo>
                <a:lnTo>
                  <a:pt x="8" y="189"/>
                </a:lnTo>
                <a:lnTo>
                  <a:pt x="13" y="188"/>
                </a:lnTo>
                <a:lnTo>
                  <a:pt x="17" y="188"/>
                </a:lnTo>
                <a:lnTo>
                  <a:pt x="22" y="189"/>
                </a:lnTo>
                <a:lnTo>
                  <a:pt x="23" y="189"/>
                </a:lnTo>
                <a:lnTo>
                  <a:pt x="26" y="189"/>
                </a:lnTo>
                <a:lnTo>
                  <a:pt x="37" y="177"/>
                </a:lnTo>
                <a:lnTo>
                  <a:pt x="39" y="175"/>
                </a:lnTo>
                <a:lnTo>
                  <a:pt x="37" y="173"/>
                </a:lnTo>
                <a:lnTo>
                  <a:pt x="25" y="152"/>
                </a:lnTo>
                <a:lnTo>
                  <a:pt x="16" y="131"/>
                </a:lnTo>
                <a:lnTo>
                  <a:pt x="14" y="108"/>
                </a:lnTo>
                <a:lnTo>
                  <a:pt x="18" y="83"/>
                </a:lnTo>
                <a:lnTo>
                  <a:pt x="27" y="62"/>
                </a:lnTo>
                <a:lnTo>
                  <a:pt x="43" y="43"/>
                </a:lnTo>
                <a:lnTo>
                  <a:pt x="62" y="27"/>
                </a:lnTo>
                <a:lnTo>
                  <a:pt x="85" y="18"/>
                </a:lnTo>
                <a:lnTo>
                  <a:pt x="108" y="14"/>
                </a:lnTo>
                <a:lnTo>
                  <a:pt x="131" y="17"/>
                </a:lnTo>
                <a:lnTo>
                  <a:pt x="152" y="25"/>
                </a:lnTo>
                <a:lnTo>
                  <a:pt x="172" y="39"/>
                </a:lnTo>
                <a:lnTo>
                  <a:pt x="174" y="39"/>
                </a:lnTo>
                <a:lnTo>
                  <a:pt x="177" y="39"/>
                </a:lnTo>
                <a:lnTo>
                  <a:pt x="188" y="26"/>
                </a:lnTo>
                <a:lnTo>
                  <a:pt x="189" y="25"/>
                </a:lnTo>
                <a:lnTo>
                  <a:pt x="188" y="23"/>
                </a:lnTo>
                <a:lnTo>
                  <a:pt x="187" y="18"/>
                </a:lnTo>
                <a:lnTo>
                  <a:pt x="187" y="13"/>
                </a:lnTo>
                <a:lnTo>
                  <a:pt x="188" y="9"/>
                </a:lnTo>
                <a:lnTo>
                  <a:pt x="192" y="6"/>
                </a:lnTo>
                <a:lnTo>
                  <a:pt x="198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5" name="Freeform 345"/>
          <p:cNvSpPr>
            <a:spLocks noEditPoints="1"/>
          </p:cNvSpPr>
          <p:nvPr/>
        </p:nvSpPr>
        <p:spPr bwMode="auto">
          <a:xfrm>
            <a:off x="1218789" y="2425963"/>
            <a:ext cx="421325" cy="508907"/>
          </a:xfrm>
          <a:custGeom>
            <a:avLst/>
            <a:gdLst>
              <a:gd name="T0" fmla="*/ 190 w 195"/>
              <a:gd name="T1" fmla="*/ 163 h 276"/>
              <a:gd name="T2" fmla="*/ 195 w 195"/>
              <a:gd name="T3" fmla="*/ 174 h 276"/>
              <a:gd name="T4" fmla="*/ 192 w 195"/>
              <a:gd name="T5" fmla="*/ 180 h 276"/>
              <a:gd name="T6" fmla="*/ 105 w 195"/>
              <a:gd name="T7" fmla="*/ 212 h 276"/>
              <a:gd name="T8" fmla="*/ 98 w 195"/>
              <a:gd name="T9" fmla="*/ 202 h 276"/>
              <a:gd name="T10" fmla="*/ 101 w 195"/>
              <a:gd name="T11" fmla="*/ 195 h 276"/>
              <a:gd name="T12" fmla="*/ 187 w 195"/>
              <a:gd name="T13" fmla="*/ 160 h 276"/>
              <a:gd name="T14" fmla="*/ 20 w 195"/>
              <a:gd name="T15" fmla="*/ 147 h 276"/>
              <a:gd name="T16" fmla="*/ 15 w 195"/>
              <a:gd name="T17" fmla="*/ 157 h 276"/>
              <a:gd name="T18" fmla="*/ 20 w 195"/>
              <a:gd name="T19" fmla="*/ 168 h 276"/>
              <a:gd name="T20" fmla="*/ 32 w 195"/>
              <a:gd name="T21" fmla="*/ 169 h 276"/>
              <a:gd name="T22" fmla="*/ 40 w 195"/>
              <a:gd name="T23" fmla="*/ 161 h 276"/>
              <a:gd name="T24" fmla="*/ 37 w 195"/>
              <a:gd name="T25" fmla="*/ 150 h 276"/>
              <a:gd name="T26" fmla="*/ 27 w 195"/>
              <a:gd name="T27" fmla="*/ 145 h 276"/>
              <a:gd name="T28" fmla="*/ 102 w 195"/>
              <a:gd name="T29" fmla="*/ 2 h 276"/>
              <a:gd name="T30" fmla="*/ 105 w 195"/>
              <a:gd name="T31" fmla="*/ 12 h 276"/>
              <a:gd name="T32" fmla="*/ 100 w 195"/>
              <a:gd name="T33" fmla="*/ 14 h 276"/>
              <a:gd name="T34" fmla="*/ 151 w 195"/>
              <a:gd name="T35" fmla="*/ 146 h 276"/>
              <a:gd name="T36" fmla="*/ 148 w 195"/>
              <a:gd name="T37" fmla="*/ 149 h 276"/>
              <a:gd name="T38" fmla="*/ 147 w 195"/>
              <a:gd name="T39" fmla="*/ 151 h 276"/>
              <a:gd name="T40" fmla="*/ 148 w 195"/>
              <a:gd name="T41" fmla="*/ 160 h 276"/>
              <a:gd name="T42" fmla="*/ 144 w 195"/>
              <a:gd name="T43" fmla="*/ 166 h 276"/>
              <a:gd name="T44" fmla="*/ 129 w 195"/>
              <a:gd name="T45" fmla="*/ 169 h 276"/>
              <a:gd name="T46" fmla="*/ 124 w 195"/>
              <a:gd name="T47" fmla="*/ 161 h 276"/>
              <a:gd name="T48" fmla="*/ 120 w 195"/>
              <a:gd name="T49" fmla="*/ 160 h 276"/>
              <a:gd name="T50" fmla="*/ 118 w 195"/>
              <a:gd name="T51" fmla="*/ 160 h 276"/>
              <a:gd name="T52" fmla="*/ 91 w 195"/>
              <a:gd name="T53" fmla="*/ 97 h 276"/>
              <a:gd name="T54" fmla="*/ 84 w 195"/>
              <a:gd name="T55" fmla="*/ 97 h 276"/>
              <a:gd name="T56" fmla="*/ 52 w 195"/>
              <a:gd name="T57" fmla="*/ 136 h 276"/>
              <a:gd name="T58" fmla="*/ 55 w 195"/>
              <a:gd name="T59" fmla="*/ 151 h 276"/>
              <a:gd name="T60" fmla="*/ 52 w 195"/>
              <a:gd name="T61" fmla="*/ 170 h 276"/>
              <a:gd name="T62" fmla="*/ 46 w 195"/>
              <a:gd name="T63" fmla="*/ 180 h 276"/>
              <a:gd name="T64" fmla="*/ 59 w 195"/>
              <a:gd name="T65" fmla="*/ 216 h 276"/>
              <a:gd name="T66" fmla="*/ 87 w 195"/>
              <a:gd name="T67" fmla="*/ 243 h 276"/>
              <a:gd name="T68" fmla="*/ 185 w 195"/>
              <a:gd name="T69" fmla="*/ 244 h 276"/>
              <a:gd name="T70" fmla="*/ 193 w 195"/>
              <a:gd name="T71" fmla="*/ 256 h 276"/>
              <a:gd name="T72" fmla="*/ 189 w 195"/>
              <a:gd name="T73" fmla="*/ 274 h 276"/>
              <a:gd name="T74" fmla="*/ 22 w 195"/>
              <a:gd name="T75" fmla="*/ 276 h 276"/>
              <a:gd name="T76" fmla="*/ 12 w 195"/>
              <a:gd name="T77" fmla="*/ 270 h 276"/>
              <a:gd name="T78" fmla="*/ 12 w 195"/>
              <a:gd name="T79" fmla="*/ 251 h 276"/>
              <a:gd name="T80" fmla="*/ 22 w 195"/>
              <a:gd name="T81" fmla="*/ 244 h 276"/>
              <a:gd name="T82" fmla="*/ 29 w 195"/>
              <a:gd name="T83" fmla="*/ 241 h 276"/>
              <a:gd name="T84" fmla="*/ 17 w 195"/>
              <a:gd name="T85" fmla="*/ 210 h 276"/>
              <a:gd name="T86" fmla="*/ 8 w 195"/>
              <a:gd name="T87" fmla="*/ 177 h 276"/>
              <a:gd name="T88" fmla="*/ 0 w 195"/>
              <a:gd name="T89" fmla="*/ 157 h 276"/>
              <a:gd name="T90" fmla="*/ 15 w 195"/>
              <a:gd name="T91" fmla="*/ 131 h 276"/>
              <a:gd name="T92" fmla="*/ 38 w 195"/>
              <a:gd name="T93" fmla="*/ 91 h 276"/>
              <a:gd name="T94" fmla="*/ 75 w 195"/>
              <a:gd name="T95" fmla="*/ 62 h 276"/>
              <a:gd name="T96" fmla="*/ 65 w 195"/>
              <a:gd name="T97" fmla="*/ 31 h 276"/>
              <a:gd name="T98" fmla="*/ 61 w 195"/>
              <a:gd name="T99" fmla="*/ 30 h 276"/>
              <a:gd name="T100" fmla="*/ 56 w 195"/>
              <a:gd name="T101" fmla="*/ 31 h 276"/>
              <a:gd name="T102" fmla="*/ 52 w 195"/>
              <a:gd name="T103" fmla="*/ 20 h 276"/>
              <a:gd name="T104" fmla="*/ 59 w 195"/>
              <a:gd name="T105" fmla="*/ 16 h 276"/>
              <a:gd name="T106" fmla="*/ 101 w 195"/>
              <a:gd name="T107" fmla="*/ 0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5" h="276">
                <a:moveTo>
                  <a:pt x="187" y="160"/>
                </a:moveTo>
                <a:lnTo>
                  <a:pt x="189" y="161"/>
                </a:lnTo>
                <a:lnTo>
                  <a:pt x="190" y="163"/>
                </a:lnTo>
                <a:lnTo>
                  <a:pt x="193" y="165"/>
                </a:lnTo>
                <a:lnTo>
                  <a:pt x="195" y="172"/>
                </a:lnTo>
                <a:lnTo>
                  <a:pt x="195" y="174"/>
                </a:lnTo>
                <a:lnTo>
                  <a:pt x="195" y="177"/>
                </a:lnTo>
                <a:lnTo>
                  <a:pt x="193" y="178"/>
                </a:lnTo>
                <a:lnTo>
                  <a:pt x="192" y="180"/>
                </a:lnTo>
                <a:lnTo>
                  <a:pt x="110" y="212"/>
                </a:lnTo>
                <a:lnTo>
                  <a:pt x="107" y="212"/>
                </a:lnTo>
                <a:lnTo>
                  <a:pt x="105" y="212"/>
                </a:lnTo>
                <a:lnTo>
                  <a:pt x="103" y="211"/>
                </a:lnTo>
                <a:lnTo>
                  <a:pt x="101" y="209"/>
                </a:lnTo>
                <a:lnTo>
                  <a:pt x="98" y="202"/>
                </a:lnTo>
                <a:lnTo>
                  <a:pt x="98" y="200"/>
                </a:lnTo>
                <a:lnTo>
                  <a:pt x="98" y="197"/>
                </a:lnTo>
                <a:lnTo>
                  <a:pt x="101" y="195"/>
                </a:lnTo>
                <a:lnTo>
                  <a:pt x="102" y="193"/>
                </a:lnTo>
                <a:lnTo>
                  <a:pt x="184" y="161"/>
                </a:lnTo>
                <a:lnTo>
                  <a:pt x="187" y="160"/>
                </a:lnTo>
                <a:close/>
                <a:moveTo>
                  <a:pt x="27" y="145"/>
                </a:moveTo>
                <a:lnTo>
                  <a:pt x="23" y="145"/>
                </a:lnTo>
                <a:lnTo>
                  <a:pt x="20" y="147"/>
                </a:lnTo>
                <a:lnTo>
                  <a:pt x="17" y="150"/>
                </a:lnTo>
                <a:lnTo>
                  <a:pt x="15" y="154"/>
                </a:lnTo>
                <a:lnTo>
                  <a:pt x="15" y="157"/>
                </a:lnTo>
                <a:lnTo>
                  <a:pt x="15" y="161"/>
                </a:lnTo>
                <a:lnTo>
                  <a:pt x="17" y="165"/>
                </a:lnTo>
                <a:lnTo>
                  <a:pt x="20" y="168"/>
                </a:lnTo>
                <a:lnTo>
                  <a:pt x="23" y="169"/>
                </a:lnTo>
                <a:lnTo>
                  <a:pt x="27" y="170"/>
                </a:lnTo>
                <a:lnTo>
                  <a:pt x="32" y="169"/>
                </a:lnTo>
                <a:lnTo>
                  <a:pt x="35" y="168"/>
                </a:lnTo>
                <a:lnTo>
                  <a:pt x="37" y="165"/>
                </a:lnTo>
                <a:lnTo>
                  <a:pt x="40" y="161"/>
                </a:lnTo>
                <a:lnTo>
                  <a:pt x="40" y="157"/>
                </a:lnTo>
                <a:lnTo>
                  <a:pt x="40" y="154"/>
                </a:lnTo>
                <a:lnTo>
                  <a:pt x="37" y="150"/>
                </a:lnTo>
                <a:lnTo>
                  <a:pt x="35" y="147"/>
                </a:lnTo>
                <a:lnTo>
                  <a:pt x="32" y="145"/>
                </a:lnTo>
                <a:lnTo>
                  <a:pt x="27" y="145"/>
                </a:lnTo>
                <a:close/>
                <a:moveTo>
                  <a:pt x="101" y="0"/>
                </a:moveTo>
                <a:lnTo>
                  <a:pt x="102" y="0"/>
                </a:lnTo>
                <a:lnTo>
                  <a:pt x="102" y="2"/>
                </a:lnTo>
                <a:lnTo>
                  <a:pt x="106" y="9"/>
                </a:lnTo>
                <a:lnTo>
                  <a:pt x="106" y="11"/>
                </a:lnTo>
                <a:lnTo>
                  <a:pt x="105" y="12"/>
                </a:lnTo>
                <a:lnTo>
                  <a:pt x="103" y="13"/>
                </a:lnTo>
                <a:lnTo>
                  <a:pt x="101" y="14"/>
                </a:lnTo>
                <a:lnTo>
                  <a:pt x="100" y="14"/>
                </a:lnTo>
                <a:lnTo>
                  <a:pt x="100" y="16"/>
                </a:lnTo>
                <a:lnTo>
                  <a:pt x="100" y="18"/>
                </a:lnTo>
                <a:lnTo>
                  <a:pt x="151" y="146"/>
                </a:lnTo>
                <a:lnTo>
                  <a:pt x="151" y="147"/>
                </a:lnTo>
                <a:lnTo>
                  <a:pt x="149" y="149"/>
                </a:lnTo>
                <a:lnTo>
                  <a:pt x="148" y="149"/>
                </a:lnTo>
                <a:lnTo>
                  <a:pt x="148" y="150"/>
                </a:lnTo>
                <a:lnTo>
                  <a:pt x="147" y="150"/>
                </a:lnTo>
                <a:lnTo>
                  <a:pt x="147" y="151"/>
                </a:lnTo>
                <a:lnTo>
                  <a:pt x="147" y="152"/>
                </a:lnTo>
                <a:lnTo>
                  <a:pt x="148" y="157"/>
                </a:lnTo>
                <a:lnTo>
                  <a:pt x="148" y="160"/>
                </a:lnTo>
                <a:lnTo>
                  <a:pt x="148" y="163"/>
                </a:lnTo>
                <a:lnTo>
                  <a:pt x="147" y="164"/>
                </a:lnTo>
                <a:lnTo>
                  <a:pt x="144" y="166"/>
                </a:lnTo>
                <a:lnTo>
                  <a:pt x="134" y="169"/>
                </a:lnTo>
                <a:lnTo>
                  <a:pt x="132" y="170"/>
                </a:lnTo>
                <a:lnTo>
                  <a:pt x="129" y="169"/>
                </a:lnTo>
                <a:lnTo>
                  <a:pt x="128" y="168"/>
                </a:lnTo>
                <a:lnTo>
                  <a:pt x="125" y="165"/>
                </a:lnTo>
                <a:lnTo>
                  <a:pt x="124" y="161"/>
                </a:lnTo>
                <a:lnTo>
                  <a:pt x="124" y="161"/>
                </a:lnTo>
                <a:lnTo>
                  <a:pt x="123" y="160"/>
                </a:lnTo>
                <a:lnTo>
                  <a:pt x="120" y="160"/>
                </a:lnTo>
                <a:lnTo>
                  <a:pt x="120" y="160"/>
                </a:lnTo>
                <a:lnTo>
                  <a:pt x="119" y="161"/>
                </a:lnTo>
                <a:lnTo>
                  <a:pt x="118" y="160"/>
                </a:lnTo>
                <a:lnTo>
                  <a:pt x="116" y="159"/>
                </a:lnTo>
                <a:lnTo>
                  <a:pt x="93" y="100"/>
                </a:lnTo>
                <a:lnTo>
                  <a:pt x="91" y="97"/>
                </a:lnTo>
                <a:lnTo>
                  <a:pt x="89" y="96"/>
                </a:lnTo>
                <a:lnTo>
                  <a:pt x="87" y="96"/>
                </a:lnTo>
                <a:lnTo>
                  <a:pt x="84" y="97"/>
                </a:lnTo>
                <a:lnTo>
                  <a:pt x="70" y="108"/>
                </a:lnTo>
                <a:lnTo>
                  <a:pt x="60" y="120"/>
                </a:lnTo>
                <a:lnTo>
                  <a:pt x="52" y="136"/>
                </a:lnTo>
                <a:lnTo>
                  <a:pt x="51" y="140"/>
                </a:lnTo>
                <a:lnTo>
                  <a:pt x="52" y="145"/>
                </a:lnTo>
                <a:lnTo>
                  <a:pt x="55" y="151"/>
                </a:lnTo>
                <a:lnTo>
                  <a:pt x="55" y="157"/>
                </a:lnTo>
                <a:lnTo>
                  <a:pt x="55" y="164"/>
                </a:lnTo>
                <a:lnTo>
                  <a:pt x="52" y="170"/>
                </a:lnTo>
                <a:lnTo>
                  <a:pt x="49" y="175"/>
                </a:lnTo>
                <a:lnTo>
                  <a:pt x="47" y="178"/>
                </a:lnTo>
                <a:lnTo>
                  <a:pt x="46" y="180"/>
                </a:lnTo>
                <a:lnTo>
                  <a:pt x="46" y="184"/>
                </a:lnTo>
                <a:lnTo>
                  <a:pt x="51" y="201"/>
                </a:lnTo>
                <a:lnTo>
                  <a:pt x="59" y="216"/>
                </a:lnTo>
                <a:lnTo>
                  <a:pt x="69" y="230"/>
                </a:lnTo>
                <a:lnTo>
                  <a:pt x="83" y="242"/>
                </a:lnTo>
                <a:lnTo>
                  <a:pt x="87" y="243"/>
                </a:lnTo>
                <a:lnTo>
                  <a:pt x="89" y="244"/>
                </a:lnTo>
                <a:lnTo>
                  <a:pt x="181" y="244"/>
                </a:lnTo>
                <a:lnTo>
                  <a:pt x="185" y="244"/>
                </a:lnTo>
                <a:lnTo>
                  <a:pt x="189" y="247"/>
                </a:lnTo>
                <a:lnTo>
                  <a:pt x="192" y="251"/>
                </a:lnTo>
                <a:lnTo>
                  <a:pt x="193" y="256"/>
                </a:lnTo>
                <a:lnTo>
                  <a:pt x="193" y="265"/>
                </a:lnTo>
                <a:lnTo>
                  <a:pt x="192" y="270"/>
                </a:lnTo>
                <a:lnTo>
                  <a:pt x="189" y="274"/>
                </a:lnTo>
                <a:lnTo>
                  <a:pt x="185" y="276"/>
                </a:lnTo>
                <a:lnTo>
                  <a:pt x="181" y="276"/>
                </a:lnTo>
                <a:lnTo>
                  <a:pt x="22" y="276"/>
                </a:lnTo>
                <a:lnTo>
                  <a:pt x="18" y="276"/>
                </a:lnTo>
                <a:lnTo>
                  <a:pt x="14" y="274"/>
                </a:lnTo>
                <a:lnTo>
                  <a:pt x="12" y="270"/>
                </a:lnTo>
                <a:lnTo>
                  <a:pt x="10" y="265"/>
                </a:lnTo>
                <a:lnTo>
                  <a:pt x="10" y="256"/>
                </a:lnTo>
                <a:lnTo>
                  <a:pt x="12" y="251"/>
                </a:lnTo>
                <a:lnTo>
                  <a:pt x="14" y="247"/>
                </a:lnTo>
                <a:lnTo>
                  <a:pt x="18" y="244"/>
                </a:lnTo>
                <a:lnTo>
                  <a:pt x="22" y="244"/>
                </a:lnTo>
                <a:lnTo>
                  <a:pt x="24" y="244"/>
                </a:lnTo>
                <a:lnTo>
                  <a:pt x="27" y="243"/>
                </a:lnTo>
                <a:lnTo>
                  <a:pt x="29" y="241"/>
                </a:lnTo>
                <a:lnTo>
                  <a:pt x="29" y="238"/>
                </a:lnTo>
                <a:lnTo>
                  <a:pt x="28" y="235"/>
                </a:lnTo>
                <a:lnTo>
                  <a:pt x="17" y="210"/>
                </a:lnTo>
                <a:lnTo>
                  <a:pt x="10" y="183"/>
                </a:lnTo>
                <a:lnTo>
                  <a:pt x="9" y="179"/>
                </a:lnTo>
                <a:lnTo>
                  <a:pt x="8" y="177"/>
                </a:lnTo>
                <a:lnTo>
                  <a:pt x="4" y="170"/>
                </a:lnTo>
                <a:lnTo>
                  <a:pt x="0" y="164"/>
                </a:lnTo>
                <a:lnTo>
                  <a:pt x="0" y="157"/>
                </a:lnTo>
                <a:lnTo>
                  <a:pt x="3" y="143"/>
                </a:lnTo>
                <a:lnTo>
                  <a:pt x="13" y="133"/>
                </a:lnTo>
                <a:lnTo>
                  <a:pt x="15" y="131"/>
                </a:lnTo>
                <a:lnTo>
                  <a:pt x="17" y="128"/>
                </a:lnTo>
                <a:lnTo>
                  <a:pt x="27" y="109"/>
                </a:lnTo>
                <a:lnTo>
                  <a:pt x="38" y="91"/>
                </a:lnTo>
                <a:lnTo>
                  <a:pt x="54" y="76"/>
                </a:lnTo>
                <a:lnTo>
                  <a:pt x="73" y="63"/>
                </a:lnTo>
                <a:lnTo>
                  <a:pt x="75" y="62"/>
                </a:lnTo>
                <a:lnTo>
                  <a:pt x="75" y="59"/>
                </a:lnTo>
                <a:lnTo>
                  <a:pt x="75" y="57"/>
                </a:lnTo>
                <a:lnTo>
                  <a:pt x="65" y="31"/>
                </a:lnTo>
                <a:lnTo>
                  <a:pt x="65" y="30"/>
                </a:lnTo>
                <a:lnTo>
                  <a:pt x="64" y="30"/>
                </a:lnTo>
                <a:lnTo>
                  <a:pt x="61" y="30"/>
                </a:lnTo>
                <a:lnTo>
                  <a:pt x="59" y="31"/>
                </a:lnTo>
                <a:lnTo>
                  <a:pt x="58" y="31"/>
                </a:lnTo>
                <a:lnTo>
                  <a:pt x="56" y="31"/>
                </a:lnTo>
                <a:lnTo>
                  <a:pt x="55" y="30"/>
                </a:lnTo>
                <a:lnTo>
                  <a:pt x="52" y="22"/>
                </a:lnTo>
                <a:lnTo>
                  <a:pt x="52" y="20"/>
                </a:lnTo>
                <a:lnTo>
                  <a:pt x="52" y="18"/>
                </a:lnTo>
                <a:lnTo>
                  <a:pt x="54" y="18"/>
                </a:lnTo>
                <a:lnTo>
                  <a:pt x="59" y="16"/>
                </a:lnTo>
                <a:lnTo>
                  <a:pt x="93" y="2"/>
                </a:lnTo>
                <a:lnTo>
                  <a:pt x="98" y="0"/>
                </a:lnTo>
                <a:lnTo>
                  <a:pt x="10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741715" y="2471998"/>
            <a:ext cx="364474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Group </a:t>
            </a:r>
            <a:r>
              <a:rPr lang="en-US" altLang="zh-CN" sz="20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Project</a:t>
            </a:r>
            <a:r>
              <a:rPr lang="zh-CN" altLang="en-US" sz="20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（</a:t>
            </a:r>
            <a:r>
              <a:rPr lang="en-US" altLang="zh-CN" sz="20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Part I</a:t>
            </a:r>
            <a:r>
              <a:rPr lang="zh-CN" altLang="en-US" sz="20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）</a:t>
            </a:r>
            <a:endParaRPr lang="en-US" altLang="zh-CN" sz="20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  <a:p>
            <a:pPr>
              <a:lnSpc>
                <a:spcPct val="130000"/>
              </a:lnSpc>
            </a:pPr>
            <a:endParaRPr lang="en-US" altLang="zh-CN" sz="2000" dirty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0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The University TV Station </a:t>
            </a:r>
            <a:r>
              <a:rPr lang="en-US" altLang="zh-CN" sz="20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is making a program entitled “CHANGE</a:t>
            </a:r>
            <a:r>
              <a:rPr lang="en-US" altLang="zh-CN" sz="20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”.</a:t>
            </a:r>
          </a:p>
          <a:p>
            <a:pPr>
              <a:lnSpc>
                <a:spcPct val="130000"/>
              </a:lnSpc>
            </a:pPr>
            <a:endParaRPr lang="en-US" altLang="zh-CN" sz="2000" dirty="0" smtClean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endParaRPr>
          </a:p>
          <a:p>
            <a:pPr>
              <a:lnSpc>
                <a:spcPct val="130000"/>
              </a:lnSpc>
            </a:pPr>
            <a:r>
              <a:rPr lang="en-US" altLang="zh-CN" sz="2000" dirty="0" smtClean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rPr>
              <a:t>Four of you are on the team. Read three texts in the unit and identify changes in each.</a:t>
            </a:r>
            <a:endParaRPr lang="zh-CN" altLang="en-US" dirty="0"/>
          </a:p>
        </p:txBody>
      </p:sp>
      <p:sp>
        <p:nvSpPr>
          <p:cNvPr id="35" name="等腰三角形 34"/>
          <p:cNvSpPr/>
          <p:nvPr/>
        </p:nvSpPr>
        <p:spPr>
          <a:xfrm>
            <a:off x="9931120" y="2185777"/>
            <a:ext cx="1772697" cy="1498185"/>
          </a:xfrm>
          <a:prstGeom prst="triangle">
            <a:avLst>
              <a:gd name="adj" fmla="val 502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5" name="Picture 1" descr="C:\Users\Administrator\AppData\Roaming\Tencent\Users\16555253\QQ\WinTemp\RichOle\3%4RA}DDC_U1OPGGP9~K_]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36393" y="3106057"/>
            <a:ext cx="196215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istrator\AppData\Roaming\Tencent\Users\16555253\QQ\WinTemp\RichOle\PFOXHANBPIE%KRKW}81NSJ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16465" y="5344638"/>
            <a:ext cx="2733675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11022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04" grpId="0" animBg="1"/>
      <p:bldP spid="105" grpId="0" animBg="1"/>
      <p:bldP spid="3" grpId="0"/>
      <p:bldP spid="35" grpId="0" animBg="1"/>
      <p:bldP spid="3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 13"/>
          <p:cNvGrpSpPr/>
          <p:nvPr/>
        </p:nvGrpSpPr>
        <p:grpSpPr>
          <a:xfrm>
            <a:off x="5312256" y="1411738"/>
            <a:ext cx="5322205" cy="1140077"/>
            <a:chOff x="8199418" y="2422525"/>
            <a:chExt cx="3148195" cy="1096737"/>
          </a:xfrm>
        </p:grpSpPr>
        <p:grpSp>
          <p:nvGrpSpPr>
            <p:cNvPr id="40" name="组 10"/>
            <p:cNvGrpSpPr/>
            <p:nvPr/>
          </p:nvGrpSpPr>
          <p:grpSpPr>
            <a:xfrm>
              <a:off x="8199418" y="2422525"/>
              <a:ext cx="3148195" cy="1096737"/>
              <a:chOff x="769918" y="2422525"/>
              <a:chExt cx="3148195" cy="1096737"/>
            </a:xfrm>
          </p:grpSpPr>
          <p:grpSp>
            <p:nvGrpSpPr>
              <p:cNvPr id="42" name="组 8"/>
              <p:cNvGrpSpPr/>
              <p:nvPr/>
            </p:nvGrpSpPr>
            <p:grpSpPr>
              <a:xfrm>
                <a:off x="769918" y="2422525"/>
                <a:ext cx="3124101" cy="1096737"/>
                <a:chOff x="-512538" y="2714625"/>
                <a:chExt cx="4191950" cy="1471612"/>
              </a:xfrm>
            </p:grpSpPr>
            <p:grpSp>
              <p:nvGrpSpPr>
                <p:cNvPr id="44" name="组 14"/>
                <p:cNvGrpSpPr/>
                <p:nvPr/>
              </p:nvGrpSpPr>
              <p:grpSpPr>
                <a:xfrm>
                  <a:off x="1128412" y="2714625"/>
                  <a:ext cx="2551000" cy="1471612"/>
                  <a:chOff x="1000930" y="2714625"/>
                  <a:chExt cx="2551000" cy="1471612"/>
                </a:xfrm>
                <a:solidFill>
                  <a:schemeClr val="accent4"/>
                </a:solidFill>
              </p:grpSpPr>
              <p:sp>
                <p:nvSpPr>
                  <p:cNvPr id="49" name="矩形 48"/>
                  <p:cNvSpPr/>
                  <p:nvPr/>
                </p:nvSpPr>
                <p:spPr>
                  <a:xfrm>
                    <a:off x="1000930" y="2714625"/>
                    <a:ext cx="2354618" cy="1471612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zh-CN" altLang="en-US"/>
                  </a:p>
                </p:txBody>
              </p:sp>
              <p:sp>
                <p:nvSpPr>
                  <p:cNvPr id="50" name="矩形 49"/>
                  <p:cNvSpPr/>
                  <p:nvPr/>
                </p:nvSpPr>
                <p:spPr>
                  <a:xfrm rot="18900000">
                    <a:off x="2931094" y="2914673"/>
                    <a:ext cx="620836" cy="1071517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zh-CN" altLang="en-US"/>
                  </a:p>
                </p:txBody>
              </p:sp>
            </p:grpSp>
            <p:grpSp>
              <p:nvGrpSpPr>
                <p:cNvPr id="45" name="组 6"/>
                <p:cNvGrpSpPr/>
                <p:nvPr/>
              </p:nvGrpSpPr>
              <p:grpSpPr>
                <a:xfrm>
                  <a:off x="-512538" y="2714625"/>
                  <a:ext cx="4176870" cy="1471612"/>
                  <a:chOff x="-512538" y="2714625"/>
                  <a:chExt cx="4176870" cy="1471612"/>
                </a:xfrm>
              </p:grpSpPr>
              <p:sp>
                <p:nvSpPr>
                  <p:cNvPr id="47" name="矩形 46"/>
                  <p:cNvSpPr/>
                  <p:nvPr/>
                </p:nvSpPr>
                <p:spPr>
                  <a:xfrm>
                    <a:off x="-512538" y="2714625"/>
                    <a:ext cx="3868087" cy="1471612"/>
                  </a:xfrm>
                  <a:prstGeom prst="rect">
                    <a:avLst/>
                  </a:prstGeom>
                  <a:solidFill>
                    <a:schemeClr val="accent4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zh-CN" altLang="en-US"/>
                  </a:p>
                </p:txBody>
              </p:sp>
              <p:sp>
                <p:nvSpPr>
                  <p:cNvPr id="48" name="矩形 47"/>
                  <p:cNvSpPr/>
                  <p:nvPr/>
                </p:nvSpPr>
                <p:spPr>
                  <a:xfrm rot="18900000">
                    <a:off x="3100551" y="2886398"/>
                    <a:ext cx="563781" cy="1040587"/>
                  </a:xfrm>
                  <a:prstGeom prst="rect">
                    <a:avLst/>
                  </a:prstGeom>
                  <a:solidFill>
                    <a:schemeClr val="accent4">
                      <a:lumMod val="75000"/>
                      <a:lumOff val="2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zh-CN" altLang="en-US"/>
                  </a:p>
                </p:txBody>
              </p:sp>
            </p:grpSp>
            <p:sp>
              <p:nvSpPr>
                <p:cNvPr id="46" name="矩形 45"/>
                <p:cNvSpPr/>
                <p:nvPr/>
              </p:nvSpPr>
              <p:spPr>
                <a:xfrm rot="18900000">
                  <a:off x="3054641" y="2917327"/>
                  <a:ext cx="601817" cy="978729"/>
                </a:xfrm>
                <a:prstGeom prst="rect">
                  <a:avLst/>
                </a:prstGeom>
                <a:noFill/>
                <a:ln w="50800" cmpd="thinThick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sp>
            <p:nvSpPr>
              <p:cNvPr id="43" name="矩形 42"/>
              <p:cNvSpPr/>
              <p:nvPr/>
            </p:nvSpPr>
            <p:spPr>
              <a:xfrm>
                <a:off x="3387197" y="2740059"/>
                <a:ext cx="53091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kumimoji="1" lang="en-US" altLang="zh-CN" sz="2400" b="1" dirty="0" smtClean="0">
                    <a:solidFill>
                      <a:srgbClr val="FFFFFF"/>
                    </a:solidFill>
                  </a:rPr>
                  <a:t>04</a:t>
                </a:r>
                <a:endParaRPr lang="zh-CN" altLang="en-US" dirty="0"/>
              </a:p>
            </p:txBody>
          </p:sp>
        </p:grpSp>
        <p:sp>
          <p:nvSpPr>
            <p:cNvPr id="41" name="矩形 40"/>
            <p:cNvSpPr/>
            <p:nvPr/>
          </p:nvSpPr>
          <p:spPr>
            <a:xfrm>
              <a:off x="9335414" y="2709595"/>
              <a:ext cx="1245189" cy="55070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>
                <a:lnSpc>
                  <a:spcPct val="130000"/>
                </a:lnSpc>
              </a:pPr>
              <a:r>
                <a:rPr lang="en-US" altLang="zh-CN" sz="2400" b="1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Assessment </a:t>
              </a:r>
              <a:endParaRPr lang="en-US" altLang="zh-CN" sz="24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51" name="组 17"/>
          <p:cNvGrpSpPr/>
          <p:nvPr/>
        </p:nvGrpSpPr>
        <p:grpSpPr>
          <a:xfrm>
            <a:off x="1204687" y="1411738"/>
            <a:ext cx="5079174" cy="1140077"/>
            <a:chOff x="4247999" y="2422525"/>
            <a:chExt cx="4886088" cy="1096737"/>
          </a:xfrm>
        </p:grpSpPr>
        <p:grpSp>
          <p:nvGrpSpPr>
            <p:cNvPr id="52" name="组 61"/>
            <p:cNvGrpSpPr/>
            <p:nvPr/>
          </p:nvGrpSpPr>
          <p:grpSpPr>
            <a:xfrm>
              <a:off x="4247999" y="2422525"/>
              <a:ext cx="4886088" cy="1096737"/>
              <a:chOff x="-750670" y="2422525"/>
              <a:chExt cx="4886088" cy="1096737"/>
            </a:xfrm>
          </p:grpSpPr>
          <p:grpSp>
            <p:nvGrpSpPr>
              <p:cNvPr id="54" name="组 62"/>
              <p:cNvGrpSpPr/>
              <p:nvPr/>
            </p:nvGrpSpPr>
            <p:grpSpPr>
              <a:xfrm>
                <a:off x="-750670" y="2422525"/>
                <a:ext cx="4886088" cy="1096737"/>
                <a:chOff x="-2552878" y="2714625"/>
                <a:chExt cx="6556201" cy="1471612"/>
              </a:xfrm>
            </p:grpSpPr>
            <p:grpSp>
              <p:nvGrpSpPr>
                <p:cNvPr id="56" name="组 64"/>
                <p:cNvGrpSpPr/>
                <p:nvPr/>
              </p:nvGrpSpPr>
              <p:grpSpPr>
                <a:xfrm>
                  <a:off x="1128412" y="2714625"/>
                  <a:ext cx="2874911" cy="1471612"/>
                  <a:chOff x="1000930" y="2714625"/>
                  <a:chExt cx="2874911" cy="1471612"/>
                </a:xfrm>
                <a:solidFill>
                  <a:schemeClr val="accent4"/>
                </a:solidFill>
              </p:grpSpPr>
              <p:sp>
                <p:nvSpPr>
                  <p:cNvPr id="61" name="矩形 60"/>
                  <p:cNvSpPr/>
                  <p:nvPr/>
                </p:nvSpPr>
                <p:spPr>
                  <a:xfrm>
                    <a:off x="1000930" y="2714625"/>
                    <a:ext cx="2354618" cy="1471612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zh-CN" altLang="en-US"/>
                  </a:p>
                </p:txBody>
              </p:sp>
              <p:sp>
                <p:nvSpPr>
                  <p:cNvPr id="62" name="矩形 61"/>
                  <p:cNvSpPr/>
                  <p:nvPr/>
                </p:nvSpPr>
                <p:spPr>
                  <a:xfrm rot="18900000">
                    <a:off x="2835254" y="2930137"/>
                    <a:ext cx="1040587" cy="1040587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zh-CN" altLang="en-US"/>
                  </a:p>
                </p:txBody>
              </p:sp>
            </p:grpSp>
            <p:grpSp>
              <p:nvGrpSpPr>
                <p:cNvPr id="57" name="组 65"/>
                <p:cNvGrpSpPr/>
                <p:nvPr/>
              </p:nvGrpSpPr>
              <p:grpSpPr>
                <a:xfrm>
                  <a:off x="-2552878" y="2714625"/>
                  <a:ext cx="6428719" cy="1471612"/>
                  <a:chOff x="-2552878" y="2714625"/>
                  <a:chExt cx="6428719" cy="1471612"/>
                </a:xfrm>
              </p:grpSpPr>
              <p:sp>
                <p:nvSpPr>
                  <p:cNvPr id="59" name="矩形 58"/>
                  <p:cNvSpPr/>
                  <p:nvPr/>
                </p:nvSpPr>
                <p:spPr>
                  <a:xfrm>
                    <a:off x="-2552878" y="2714625"/>
                    <a:ext cx="5908428" cy="1471612"/>
                  </a:xfrm>
                  <a:prstGeom prst="rect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zh-CN" altLang="en-US"/>
                  </a:p>
                </p:txBody>
              </p:sp>
              <p:sp>
                <p:nvSpPr>
                  <p:cNvPr id="60" name="矩形 59"/>
                  <p:cNvSpPr/>
                  <p:nvPr/>
                </p:nvSpPr>
                <p:spPr>
                  <a:xfrm rot="18900000">
                    <a:off x="2835254" y="2930137"/>
                    <a:ext cx="1040587" cy="1040587"/>
                  </a:xfrm>
                  <a:prstGeom prst="rect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zh-CN" altLang="en-US"/>
                  </a:p>
                </p:txBody>
              </p:sp>
            </p:grpSp>
            <p:sp>
              <p:nvSpPr>
                <p:cNvPr id="58" name="矩形 57"/>
                <p:cNvSpPr/>
                <p:nvPr/>
              </p:nvSpPr>
              <p:spPr>
                <a:xfrm rot="18900000">
                  <a:off x="2897795" y="2992678"/>
                  <a:ext cx="915504" cy="915504"/>
                </a:xfrm>
                <a:prstGeom prst="rect">
                  <a:avLst/>
                </a:prstGeom>
                <a:noFill/>
                <a:ln w="50800" cmpd="thinThick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</p:grpSp>
          <p:sp>
            <p:nvSpPr>
              <p:cNvPr id="55" name="矩形 54"/>
              <p:cNvSpPr/>
              <p:nvPr/>
            </p:nvSpPr>
            <p:spPr>
              <a:xfrm>
                <a:off x="3387197" y="2740059"/>
                <a:ext cx="53091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kumimoji="1" lang="en-US" altLang="zh-CN" sz="2400" b="1" dirty="0" smtClean="0">
                    <a:solidFill>
                      <a:srgbClr val="FFFFFF"/>
                    </a:solidFill>
                  </a:rPr>
                  <a:t>03</a:t>
                </a:r>
                <a:endParaRPr lang="zh-CN" altLang="en-US" dirty="0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5303677" y="2695540"/>
              <a:ext cx="2739015" cy="5056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>
                <a:lnSpc>
                  <a:spcPct val="130000"/>
                </a:lnSpc>
              </a:pPr>
              <a:r>
                <a:rPr lang="en-US" altLang="zh-CN" sz="2400" b="1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Assignment         </a:t>
              </a:r>
              <a:endParaRPr lang="en-US" altLang="zh-CN" sz="24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63" name="组 9"/>
          <p:cNvGrpSpPr/>
          <p:nvPr/>
        </p:nvGrpSpPr>
        <p:grpSpPr>
          <a:xfrm>
            <a:off x="1204687" y="2628900"/>
            <a:ext cx="4577336" cy="4091214"/>
            <a:chOff x="660401" y="1892300"/>
            <a:chExt cx="3279734" cy="1473200"/>
          </a:xfrm>
        </p:grpSpPr>
        <p:sp>
          <p:nvSpPr>
            <p:cNvPr id="64" name="矩形 63"/>
            <p:cNvSpPr/>
            <p:nvPr/>
          </p:nvSpPr>
          <p:spPr>
            <a:xfrm>
              <a:off x="660401" y="1892300"/>
              <a:ext cx="3279734" cy="1473200"/>
            </a:xfrm>
            <a:prstGeom prst="rect">
              <a:avLst/>
            </a:prstGeom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5" name="文本框 3"/>
            <p:cNvSpPr txBox="1"/>
            <p:nvPr/>
          </p:nvSpPr>
          <p:spPr>
            <a:xfrm>
              <a:off x="769918" y="1976504"/>
              <a:ext cx="3060699" cy="13299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2000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1. Finish selected exercies in the textbook.</a:t>
              </a:r>
            </a:p>
            <a:p>
              <a:pPr>
                <a:lnSpc>
                  <a:spcPct val="130000"/>
                </a:lnSpc>
              </a:pPr>
              <a:r>
                <a:rPr lang="en-US" altLang="zh-CN" sz="2000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2. Choose a text and write one summary based on it, using at least  10 new words and phrases from the text.</a:t>
              </a:r>
            </a:p>
            <a:p>
              <a:pPr>
                <a:lnSpc>
                  <a:spcPct val="130000"/>
                </a:lnSpc>
              </a:pPr>
              <a:r>
                <a:rPr lang="en-US" altLang="zh-CN" sz="2000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3. Film the interview and  upload the video on the Internet platform.</a:t>
              </a:r>
              <a:endParaRPr lang="zh-CN" altLang="en-US" sz="20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67" name="组 10"/>
          <p:cNvGrpSpPr/>
          <p:nvPr/>
        </p:nvGrpSpPr>
        <p:grpSpPr>
          <a:xfrm>
            <a:off x="5786691" y="2628900"/>
            <a:ext cx="4559615" cy="4091214"/>
            <a:chOff x="769919" y="1905922"/>
            <a:chExt cx="3345154" cy="1473200"/>
          </a:xfrm>
        </p:grpSpPr>
        <p:sp>
          <p:nvSpPr>
            <p:cNvPr id="68" name="矩形 67"/>
            <p:cNvSpPr/>
            <p:nvPr/>
          </p:nvSpPr>
          <p:spPr>
            <a:xfrm>
              <a:off x="835339" y="1905922"/>
              <a:ext cx="3279734" cy="1473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9" name="文本框 12"/>
            <p:cNvSpPr txBox="1"/>
            <p:nvPr/>
          </p:nvSpPr>
          <p:spPr>
            <a:xfrm>
              <a:off x="968941" y="1997410"/>
              <a:ext cx="2861676" cy="12434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2400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Quiz </a:t>
              </a:r>
            </a:p>
            <a:p>
              <a:pPr>
                <a:lnSpc>
                  <a:spcPct val="130000"/>
                </a:lnSpc>
              </a:pPr>
              <a:r>
                <a:rPr lang="en-US" altLang="zh-CN" sz="2400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1. Diagnostic</a:t>
              </a:r>
            </a:p>
            <a:p>
              <a:pPr>
                <a:lnSpc>
                  <a:spcPct val="130000"/>
                </a:lnSpc>
              </a:pPr>
              <a:r>
                <a:rPr lang="en-US" altLang="zh-CN" sz="2400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2. Summative</a:t>
              </a:r>
            </a:p>
            <a:p>
              <a:pPr>
                <a:lnSpc>
                  <a:spcPct val="130000"/>
                </a:lnSpc>
              </a:pPr>
              <a:r>
                <a:rPr lang="en-US" altLang="zh-CN" sz="2400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</a:p>
            <a:p>
              <a:pPr>
                <a:lnSpc>
                  <a:spcPct val="130000"/>
                </a:lnSpc>
              </a:pPr>
              <a:r>
                <a:rPr lang="en-US" altLang="zh-CN" sz="2400" dirty="0" smtClean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Peer assessment of the interview.</a:t>
              </a:r>
            </a:p>
            <a:p>
              <a:pPr>
                <a:lnSpc>
                  <a:spcPct val="130000"/>
                </a:lnSpc>
              </a:pPr>
              <a:endParaRPr lang="zh-CN" altLang="en-US" sz="24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769919" y="1987969"/>
              <a:ext cx="135528" cy="1372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endParaRPr lang="en-US" altLang="zh-CN" sz="1600" b="1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sp>
        <p:nvSpPr>
          <p:cNvPr id="71" name="Freeform 463"/>
          <p:cNvSpPr>
            <a:spLocks noEditPoints="1"/>
          </p:cNvSpPr>
          <p:nvPr/>
        </p:nvSpPr>
        <p:spPr bwMode="auto">
          <a:xfrm>
            <a:off x="1595547" y="1754733"/>
            <a:ext cx="476024" cy="500350"/>
          </a:xfrm>
          <a:custGeom>
            <a:avLst/>
            <a:gdLst>
              <a:gd name="T0" fmla="*/ 250 w 326"/>
              <a:gd name="T1" fmla="*/ 94 h 185"/>
              <a:gd name="T2" fmla="*/ 253 w 326"/>
              <a:gd name="T3" fmla="*/ 98 h 185"/>
              <a:gd name="T4" fmla="*/ 249 w 326"/>
              <a:gd name="T5" fmla="*/ 148 h 185"/>
              <a:gd name="T6" fmla="*/ 225 w 326"/>
              <a:gd name="T7" fmla="*/ 163 h 185"/>
              <a:gd name="T8" fmla="*/ 185 w 326"/>
              <a:gd name="T9" fmla="*/ 171 h 185"/>
              <a:gd name="T10" fmla="*/ 142 w 326"/>
              <a:gd name="T11" fmla="*/ 171 h 185"/>
              <a:gd name="T12" fmla="*/ 102 w 326"/>
              <a:gd name="T13" fmla="*/ 163 h 185"/>
              <a:gd name="T14" fmla="*/ 78 w 326"/>
              <a:gd name="T15" fmla="*/ 148 h 185"/>
              <a:gd name="T16" fmla="*/ 74 w 326"/>
              <a:gd name="T17" fmla="*/ 99 h 185"/>
              <a:gd name="T18" fmla="*/ 76 w 326"/>
              <a:gd name="T19" fmla="*/ 94 h 185"/>
              <a:gd name="T20" fmla="*/ 82 w 326"/>
              <a:gd name="T21" fmla="*/ 94 h 185"/>
              <a:gd name="T22" fmla="*/ 163 w 326"/>
              <a:gd name="T23" fmla="*/ 126 h 185"/>
              <a:gd name="T24" fmla="*/ 245 w 326"/>
              <a:gd name="T25" fmla="*/ 93 h 185"/>
              <a:gd name="T26" fmla="*/ 163 w 326"/>
              <a:gd name="T27" fmla="*/ 0 h 185"/>
              <a:gd name="T28" fmla="*/ 322 w 326"/>
              <a:gd name="T29" fmla="*/ 46 h 185"/>
              <a:gd name="T30" fmla="*/ 326 w 326"/>
              <a:gd name="T31" fmla="*/ 50 h 185"/>
              <a:gd name="T32" fmla="*/ 324 w 326"/>
              <a:gd name="T33" fmla="*/ 53 h 185"/>
              <a:gd name="T34" fmla="*/ 168 w 326"/>
              <a:gd name="T35" fmla="*/ 120 h 185"/>
              <a:gd name="T36" fmla="*/ 157 w 326"/>
              <a:gd name="T37" fmla="*/ 120 h 185"/>
              <a:gd name="T38" fmla="*/ 42 w 326"/>
              <a:gd name="T39" fmla="*/ 72 h 185"/>
              <a:gd name="T40" fmla="*/ 39 w 326"/>
              <a:gd name="T41" fmla="*/ 75 h 185"/>
              <a:gd name="T42" fmla="*/ 39 w 326"/>
              <a:gd name="T43" fmla="*/ 110 h 185"/>
              <a:gd name="T44" fmla="*/ 42 w 326"/>
              <a:gd name="T45" fmla="*/ 110 h 185"/>
              <a:gd name="T46" fmla="*/ 45 w 326"/>
              <a:gd name="T47" fmla="*/ 110 h 185"/>
              <a:gd name="T48" fmla="*/ 46 w 326"/>
              <a:gd name="T49" fmla="*/ 112 h 185"/>
              <a:gd name="T50" fmla="*/ 46 w 326"/>
              <a:gd name="T51" fmla="*/ 116 h 185"/>
              <a:gd name="T52" fmla="*/ 45 w 326"/>
              <a:gd name="T53" fmla="*/ 122 h 185"/>
              <a:gd name="T54" fmla="*/ 46 w 326"/>
              <a:gd name="T55" fmla="*/ 124 h 185"/>
              <a:gd name="T56" fmla="*/ 46 w 326"/>
              <a:gd name="T57" fmla="*/ 126 h 185"/>
              <a:gd name="T58" fmla="*/ 45 w 326"/>
              <a:gd name="T59" fmla="*/ 127 h 185"/>
              <a:gd name="T60" fmla="*/ 52 w 326"/>
              <a:gd name="T61" fmla="*/ 149 h 185"/>
              <a:gd name="T62" fmla="*/ 50 w 326"/>
              <a:gd name="T63" fmla="*/ 171 h 185"/>
              <a:gd name="T64" fmla="*/ 42 w 326"/>
              <a:gd name="T65" fmla="*/ 181 h 185"/>
              <a:gd name="T66" fmla="*/ 42 w 326"/>
              <a:gd name="T67" fmla="*/ 175 h 185"/>
              <a:gd name="T68" fmla="*/ 42 w 326"/>
              <a:gd name="T69" fmla="*/ 171 h 185"/>
              <a:gd name="T70" fmla="*/ 41 w 326"/>
              <a:gd name="T71" fmla="*/ 172 h 185"/>
              <a:gd name="T72" fmla="*/ 39 w 326"/>
              <a:gd name="T73" fmla="*/ 179 h 185"/>
              <a:gd name="T74" fmla="*/ 36 w 326"/>
              <a:gd name="T75" fmla="*/ 185 h 185"/>
              <a:gd name="T76" fmla="*/ 34 w 326"/>
              <a:gd name="T77" fmla="*/ 185 h 185"/>
              <a:gd name="T78" fmla="*/ 33 w 326"/>
              <a:gd name="T79" fmla="*/ 170 h 185"/>
              <a:gd name="T80" fmla="*/ 32 w 326"/>
              <a:gd name="T81" fmla="*/ 167 h 185"/>
              <a:gd name="T82" fmla="*/ 32 w 326"/>
              <a:gd name="T83" fmla="*/ 171 h 185"/>
              <a:gd name="T84" fmla="*/ 30 w 326"/>
              <a:gd name="T85" fmla="*/ 179 h 185"/>
              <a:gd name="T86" fmla="*/ 30 w 326"/>
              <a:gd name="T87" fmla="*/ 179 h 185"/>
              <a:gd name="T88" fmla="*/ 29 w 326"/>
              <a:gd name="T89" fmla="*/ 172 h 185"/>
              <a:gd name="T90" fmla="*/ 28 w 326"/>
              <a:gd name="T91" fmla="*/ 172 h 185"/>
              <a:gd name="T92" fmla="*/ 28 w 326"/>
              <a:gd name="T93" fmla="*/ 180 h 185"/>
              <a:gd name="T94" fmla="*/ 28 w 326"/>
              <a:gd name="T95" fmla="*/ 181 h 185"/>
              <a:gd name="T96" fmla="*/ 16 w 326"/>
              <a:gd name="T97" fmla="*/ 157 h 185"/>
              <a:gd name="T98" fmla="*/ 25 w 326"/>
              <a:gd name="T99" fmla="*/ 127 h 185"/>
              <a:gd name="T100" fmla="*/ 24 w 326"/>
              <a:gd name="T101" fmla="*/ 126 h 185"/>
              <a:gd name="T102" fmla="*/ 24 w 326"/>
              <a:gd name="T103" fmla="*/ 122 h 185"/>
              <a:gd name="T104" fmla="*/ 27 w 326"/>
              <a:gd name="T105" fmla="*/ 121 h 185"/>
              <a:gd name="T106" fmla="*/ 25 w 326"/>
              <a:gd name="T107" fmla="*/ 116 h 185"/>
              <a:gd name="T108" fmla="*/ 25 w 326"/>
              <a:gd name="T109" fmla="*/ 112 h 185"/>
              <a:gd name="T110" fmla="*/ 28 w 326"/>
              <a:gd name="T111" fmla="*/ 108 h 185"/>
              <a:gd name="T112" fmla="*/ 30 w 326"/>
              <a:gd name="T113" fmla="*/ 110 h 185"/>
              <a:gd name="T114" fmla="*/ 33 w 326"/>
              <a:gd name="T115" fmla="*/ 108 h 185"/>
              <a:gd name="T116" fmla="*/ 32 w 326"/>
              <a:gd name="T117" fmla="*/ 67 h 185"/>
              <a:gd name="T118" fmla="*/ 2 w 326"/>
              <a:gd name="T119" fmla="*/ 55 h 185"/>
              <a:gd name="T120" fmla="*/ 0 w 326"/>
              <a:gd name="T121" fmla="*/ 52 h 185"/>
              <a:gd name="T122" fmla="*/ 1 w 326"/>
              <a:gd name="T123" fmla="*/ 47 h 185"/>
              <a:gd name="T124" fmla="*/ 159 w 326"/>
              <a:gd name="T125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6" h="185">
                <a:moveTo>
                  <a:pt x="248" y="93"/>
                </a:moveTo>
                <a:lnTo>
                  <a:pt x="250" y="94"/>
                </a:lnTo>
                <a:lnTo>
                  <a:pt x="251" y="95"/>
                </a:lnTo>
                <a:lnTo>
                  <a:pt x="253" y="98"/>
                </a:lnTo>
                <a:lnTo>
                  <a:pt x="253" y="138"/>
                </a:lnTo>
                <a:lnTo>
                  <a:pt x="249" y="148"/>
                </a:lnTo>
                <a:lnTo>
                  <a:pt x="239" y="157"/>
                </a:lnTo>
                <a:lnTo>
                  <a:pt x="225" y="163"/>
                </a:lnTo>
                <a:lnTo>
                  <a:pt x="207" y="168"/>
                </a:lnTo>
                <a:lnTo>
                  <a:pt x="185" y="171"/>
                </a:lnTo>
                <a:lnTo>
                  <a:pt x="163" y="172"/>
                </a:lnTo>
                <a:lnTo>
                  <a:pt x="142" y="171"/>
                </a:lnTo>
                <a:lnTo>
                  <a:pt x="120" y="168"/>
                </a:lnTo>
                <a:lnTo>
                  <a:pt x="102" y="163"/>
                </a:lnTo>
                <a:lnTo>
                  <a:pt x="87" y="157"/>
                </a:lnTo>
                <a:lnTo>
                  <a:pt x="78" y="148"/>
                </a:lnTo>
                <a:lnTo>
                  <a:pt x="74" y="138"/>
                </a:lnTo>
                <a:lnTo>
                  <a:pt x="74" y="99"/>
                </a:lnTo>
                <a:lnTo>
                  <a:pt x="75" y="97"/>
                </a:lnTo>
                <a:lnTo>
                  <a:pt x="76" y="94"/>
                </a:lnTo>
                <a:lnTo>
                  <a:pt x="79" y="93"/>
                </a:lnTo>
                <a:lnTo>
                  <a:pt x="82" y="94"/>
                </a:lnTo>
                <a:lnTo>
                  <a:pt x="158" y="125"/>
                </a:lnTo>
                <a:lnTo>
                  <a:pt x="163" y="126"/>
                </a:lnTo>
                <a:lnTo>
                  <a:pt x="168" y="125"/>
                </a:lnTo>
                <a:lnTo>
                  <a:pt x="245" y="93"/>
                </a:lnTo>
                <a:lnTo>
                  <a:pt x="248" y="93"/>
                </a:lnTo>
                <a:close/>
                <a:moveTo>
                  <a:pt x="163" y="0"/>
                </a:moveTo>
                <a:lnTo>
                  <a:pt x="167" y="0"/>
                </a:lnTo>
                <a:lnTo>
                  <a:pt x="322" y="46"/>
                </a:lnTo>
                <a:lnTo>
                  <a:pt x="324" y="47"/>
                </a:lnTo>
                <a:lnTo>
                  <a:pt x="326" y="50"/>
                </a:lnTo>
                <a:lnTo>
                  <a:pt x="326" y="52"/>
                </a:lnTo>
                <a:lnTo>
                  <a:pt x="324" y="53"/>
                </a:lnTo>
                <a:lnTo>
                  <a:pt x="323" y="55"/>
                </a:lnTo>
                <a:lnTo>
                  <a:pt x="168" y="120"/>
                </a:lnTo>
                <a:lnTo>
                  <a:pt x="163" y="121"/>
                </a:lnTo>
                <a:lnTo>
                  <a:pt x="157" y="120"/>
                </a:lnTo>
                <a:lnTo>
                  <a:pt x="43" y="72"/>
                </a:lnTo>
                <a:lnTo>
                  <a:pt x="42" y="72"/>
                </a:lnTo>
                <a:lnTo>
                  <a:pt x="39" y="74"/>
                </a:lnTo>
                <a:lnTo>
                  <a:pt x="39" y="75"/>
                </a:lnTo>
                <a:lnTo>
                  <a:pt x="39" y="110"/>
                </a:lnTo>
                <a:lnTo>
                  <a:pt x="39" y="110"/>
                </a:lnTo>
                <a:lnTo>
                  <a:pt x="41" y="111"/>
                </a:lnTo>
                <a:lnTo>
                  <a:pt x="42" y="110"/>
                </a:lnTo>
                <a:lnTo>
                  <a:pt x="43" y="110"/>
                </a:lnTo>
                <a:lnTo>
                  <a:pt x="45" y="110"/>
                </a:lnTo>
                <a:lnTo>
                  <a:pt x="45" y="111"/>
                </a:lnTo>
                <a:lnTo>
                  <a:pt x="46" y="112"/>
                </a:lnTo>
                <a:lnTo>
                  <a:pt x="46" y="115"/>
                </a:lnTo>
                <a:lnTo>
                  <a:pt x="46" y="116"/>
                </a:lnTo>
                <a:lnTo>
                  <a:pt x="46" y="120"/>
                </a:lnTo>
                <a:lnTo>
                  <a:pt x="45" y="122"/>
                </a:lnTo>
                <a:lnTo>
                  <a:pt x="45" y="124"/>
                </a:lnTo>
                <a:lnTo>
                  <a:pt x="46" y="124"/>
                </a:lnTo>
                <a:lnTo>
                  <a:pt x="47" y="125"/>
                </a:lnTo>
                <a:lnTo>
                  <a:pt x="46" y="126"/>
                </a:lnTo>
                <a:lnTo>
                  <a:pt x="45" y="127"/>
                </a:lnTo>
                <a:lnTo>
                  <a:pt x="45" y="127"/>
                </a:lnTo>
                <a:lnTo>
                  <a:pt x="50" y="138"/>
                </a:lnTo>
                <a:lnTo>
                  <a:pt x="52" y="149"/>
                </a:lnTo>
                <a:lnTo>
                  <a:pt x="52" y="161"/>
                </a:lnTo>
                <a:lnTo>
                  <a:pt x="50" y="171"/>
                </a:lnTo>
                <a:lnTo>
                  <a:pt x="42" y="180"/>
                </a:lnTo>
                <a:lnTo>
                  <a:pt x="42" y="181"/>
                </a:lnTo>
                <a:lnTo>
                  <a:pt x="42" y="180"/>
                </a:lnTo>
                <a:lnTo>
                  <a:pt x="42" y="175"/>
                </a:lnTo>
                <a:lnTo>
                  <a:pt x="42" y="172"/>
                </a:lnTo>
                <a:lnTo>
                  <a:pt x="42" y="171"/>
                </a:lnTo>
                <a:lnTo>
                  <a:pt x="42" y="171"/>
                </a:lnTo>
                <a:lnTo>
                  <a:pt x="41" y="172"/>
                </a:lnTo>
                <a:lnTo>
                  <a:pt x="41" y="175"/>
                </a:lnTo>
                <a:lnTo>
                  <a:pt x="39" y="179"/>
                </a:lnTo>
                <a:lnTo>
                  <a:pt x="37" y="182"/>
                </a:lnTo>
                <a:lnTo>
                  <a:pt x="36" y="185"/>
                </a:lnTo>
                <a:lnTo>
                  <a:pt x="34" y="185"/>
                </a:lnTo>
                <a:lnTo>
                  <a:pt x="34" y="185"/>
                </a:lnTo>
                <a:lnTo>
                  <a:pt x="33" y="173"/>
                </a:lnTo>
                <a:lnTo>
                  <a:pt x="33" y="170"/>
                </a:lnTo>
                <a:lnTo>
                  <a:pt x="33" y="168"/>
                </a:lnTo>
                <a:lnTo>
                  <a:pt x="32" y="167"/>
                </a:lnTo>
                <a:lnTo>
                  <a:pt x="32" y="168"/>
                </a:lnTo>
                <a:lnTo>
                  <a:pt x="32" y="171"/>
                </a:lnTo>
                <a:lnTo>
                  <a:pt x="32" y="179"/>
                </a:lnTo>
                <a:lnTo>
                  <a:pt x="30" y="179"/>
                </a:lnTo>
                <a:lnTo>
                  <a:pt x="30" y="180"/>
                </a:lnTo>
                <a:lnTo>
                  <a:pt x="30" y="179"/>
                </a:lnTo>
                <a:lnTo>
                  <a:pt x="29" y="175"/>
                </a:lnTo>
                <a:lnTo>
                  <a:pt x="29" y="172"/>
                </a:lnTo>
                <a:lnTo>
                  <a:pt x="28" y="172"/>
                </a:lnTo>
                <a:lnTo>
                  <a:pt x="28" y="172"/>
                </a:lnTo>
                <a:lnTo>
                  <a:pt x="28" y="175"/>
                </a:lnTo>
                <a:lnTo>
                  <a:pt x="28" y="180"/>
                </a:lnTo>
                <a:lnTo>
                  <a:pt x="28" y="181"/>
                </a:lnTo>
                <a:lnTo>
                  <a:pt x="28" y="181"/>
                </a:lnTo>
                <a:lnTo>
                  <a:pt x="19" y="170"/>
                </a:lnTo>
                <a:lnTo>
                  <a:pt x="16" y="157"/>
                </a:lnTo>
                <a:lnTo>
                  <a:pt x="19" y="141"/>
                </a:lnTo>
                <a:lnTo>
                  <a:pt x="25" y="127"/>
                </a:lnTo>
                <a:lnTo>
                  <a:pt x="25" y="126"/>
                </a:lnTo>
                <a:lnTo>
                  <a:pt x="24" y="126"/>
                </a:lnTo>
                <a:lnTo>
                  <a:pt x="24" y="124"/>
                </a:lnTo>
                <a:lnTo>
                  <a:pt x="24" y="122"/>
                </a:lnTo>
                <a:lnTo>
                  <a:pt x="25" y="122"/>
                </a:lnTo>
                <a:lnTo>
                  <a:pt x="27" y="121"/>
                </a:lnTo>
                <a:lnTo>
                  <a:pt x="25" y="118"/>
                </a:lnTo>
                <a:lnTo>
                  <a:pt x="25" y="116"/>
                </a:lnTo>
                <a:lnTo>
                  <a:pt x="25" y="113"/>
                </a:lnTo>
                <a:lnTo>
                  <a:pt x="25" y="112"/>
                </a:lnTo>
                <a:lnTo>
                  <a:pt x="27" y="110"/>
                </a:lnTo>
                <a:lnTo>
                  <a:pt x="28" y="108"/>
                </a:lnTo>
                <a:lnTo>
                  <a:pt x="30" y="108"/>
                </a:lnTo>
                <a:lnTo>
                  <a:pt x="30" y="110"/>
                </a:lnTo>
                <a:lnTo>
                  <a:pt x="32" y="108"/>
                </a:lnTo>
                <a:lnTo>
                  <a:pt x="33" y="108"/>
                </a:lnTo>
                <a:lnTo>
                  <a:pt x="33" y="70"/>
                </a:lnTo>
                <a:lnTo>
                  <a:pt x="32" y="67"/>
                </a:lnTo>
                <a:lnTo>
                  <a:pt x="30" y="66"/>
                </a:lnTo>
                <a:lnTo>
                  <a:pt x="2" y="55"/>
                </a:lnTo>
                <a:lnTo>
                  <a:pt x="1" y="53"/>
                </a:lnTo>
                <a:lnTo>
                  <a:pt x="0" y="52"/>
                </a:lnTo>
                <a:lnTo>
                  <a:pt x="0" y="50"/>
                </a:lnTo>
                <a:lnTo>
                  <a:pt x="1" y="47"/>
                </a:lnTo>
                <a:lnTo>
                  <a:pt x="4" y="46"/>
                </a:lnTo>
                <a:lnTo>
                  <a:pt x="159" y="0"/>
                </a:lnTo>
                <a:lnTo>
                  <a:pt x="16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363"/>
          <p:cNvSpPr>
            <a:spLocks noEditPoints="1"/>
          </p:cNvSpPr>
          <p:nvPr/>
        </p:nvSpPr>
        <p:spPr bwMode="auto">
          <a:xfrm>
            <a:off x="6637836" y="1750681"/>
            <a:ext cx="420715" cy="470518"/>
          </a:xfrm>
          <a:custGeom>
            <a:avLst/>
            <a:gdLst>
              <a:gd name="T0" fmla="*/ 145 w 274"/>
              <a:gd name="T1" fmla="*/ 262 h 273"/>
              <a:gd name="T2" fmla="*/ 189 w 274"/>
              <a:gd name="T3" fmla="*/ 204 h 273"/>
              <a:gd name="T4" fmla="*/ 263 w 274"/>
              <a:gd name="T5" fmla="*/ 204 h 273"/>
              <a:gd name="T6" fmla="*/ 216 w 274"/>
              <a:gd name="T7" fmla="*/ 217 h 273"/>
              <a:gd name="T8" fmla="*/ 104 w 274"/>
              <a:gd name="T9" fmla="*/ 199 h 273"/>
              <a:gd name="T10" fmla="*/ 55 w 274"/>
              <a:gd name="T11" fmla="*/ 186 h 273"/>
              <a:gd name="T12" fmla="*/ 14 w 274"/>
              <a:gd name="T13" fmla="*/ 168 h 273"/>
              <a:gd name="T14" fmla="*/ 44 w 274"/>
              <a:gd name="T15" fmla="*/ 207 h 273"/>
              <a:gd name="T16" fmla="*/ 45 w 274"/>
              <a:gd name="T17" fmla="*/ 217 h 273"/>
              <a:gd name="T18" fmla="*/ 95 w 274"/>
              <a:gd name="T19" fmla="*/ 254 h 273"/>
              <a:gd name="T20" fmla="*/ 86 w 274"/>
              <a:gd name="T21" fmla="*/ 232 h 273"/>
              <a:gd name="T22" fmla="*/ 114 w 274"/>
              <a:gd name="T23" fmla="*/ 255 h 273"/>
              <a:gd name="T24" fmla="*/ 131 w 274"/>
              <a:gd name="T25" fmla="*/ 196 h 273"/>
              <a:gd name="T26" fmla="*/ 110 w 274"/>
              <a:gd name="T27" fmla="*/ 189 h 273"/>
              <a:gd name="T28" fmla="*/ 132 w 274"/>
              <a:gd name="T29" fmla="*/ 145 h 273"/>
              <a:gd name="T30" fmla="*/ 74 w 274"/>
              <a:gd name="T31" fmla="*/ 145 h 273"/>
              <a:gd name="T32" fmla="*/ 67 w 274"/>
              <a:gd name="T33" fmla="*/ 166 h 273"/>
              <a:gd name="T34" fmla="*/ 205 w 274"/>
              <a:gd name="T35" fmla="*/ 111 h 273"/>
              <a:gd name="T36" fmla="*/ 192 w 274"/>
              <a:gd name="T37" fmla="*/ 159 h 273"/>
              <a:gd name="T38" fmla="*/ 150 w 274"/>
              <a:gd name="T39" fmla="*/ 59 h 273"/>
              <a:gd name="T40" fmla="*/ 114 w 274"/>
              <a:gd name="T41" fmla="*/ 94 h 273"/>
              <a:gd name="T42" fmla="*/ 57 w 274"/>
              <a:gd name="T43" fmla="*/ 42 h 273"/>
              <a:gd name="T44" fmla="*/ 9 w 274"/>
              <a:gd name="T45" fmla="*/ 55 h 273"/>
              <a:gd name="T46" fmla="*/ 178 w 274"/>
              <a:gd name="T47" fmla="*/ 23 h 273"/>
              <a:gd name="T48" fmla="*/ 230 w 274"/>
              <a:gd name="T49" fmla="*/ 57 h 273"/>
              <a:gd name="T50" fmla="*/ 137 w 274"/>
              <a:gd name="T51" fmla="*/ 0 h 273"/>
              <a:gd name="T52" fmla="*/ 271 w 274"/>
              <a:gd name="T53" fmla="*/ 108 h 273"/>
              <a:gd name="T54" fmla="*/ 257 w 274"/>
              <a:gd name="T55" fmla="*/ 189 h 273"/>
              <a:gd name="T56" fmla="*/ 260 w 274"/>
              <a:gd name="T57" fmla="*/ 142 h 273"/>
              <a:gd name="T58" fmla="*/ 238 w 274"/>
              <a:gd name="T59" fmla="*/ 133 h 273"/>
              <a:gd name="T60" fmla="*/ 261 w 274"/>
              <a:gd name="T61" fmla="*/ 105 h 273"/>
              <a:gd name="T62" fmla="*/ 206 w 274"/>
              <a:gd name="T63" fmla="*/ 76 h 273"/>
              <a:gd name="T64" fmla="*/ 206 w 274"/>
              <a:gd name="T65" fmla="*/ 103 h 273"/>
              <a:gd name="T66" fmla="*/ 193 w 274"/>
              <a:gd name="T67" fmla="*/ 82 h 273"/>
              <a:gd name="T68" fmla="*/ 169 w 274"/>
              <a:gd name="T69" fmla="*/ 79 h 273"/>
              <a:gd name="T70" fmla="*/ 189 w 274"/>
              <a:gd name="T71" fmla="*/ 66 h 273"/>
              <a:gd name="T72" fmla="*/ 142 w 274"/>
              <a:gd name="T73" fmla="*/ 13 h 273"/>
              <a:gd name="T74" fmla="*/ 136 w 274"/>
              <a:gd name="T75" fmla="*/ 50 h 273"/>
              <a:gd name="T76" fmla="*/ 127 w 274"/>
              <a:gd name="T77" fmla="*/ 11 h 273"/>
              <a:gd name="T78" fmla="*/ 86 w 274"/>
              <a:gd name="T79" fmla="*/ 71 h 273"/>
              <a:gd name="T80" fmla="*/ 104 w 274"/>
              <a:gd name="T81" fmla="*/ 83 h 273"/>
              <a:gd name="T82" fmla="*/ 76 w 274"/>
              <a:gd name="T83" fmla="*/ 105 h 273"/>
              <a:gd name="T84" fmla="*/ 132 w 274"/>
              <a:gd name="T85" fmla="*/ 130 h 273"/>
              <a:gd name="T86" fmla="*/ 140 w 274"/>
              <a:gd name="T87" fmla="*/ 113 h 273"/>
              <a:gd name="T88" fmla="*/ 146 w 274"/>
              <a:gd name="T89" fmla="*/ 131 h 273"/>
              <a:gd name="T90" fmla="*/ 171 w 274"/>
              <a:gd name="T91" fmla="*/ 140 h 273"/>
              <a:gd name="T92" fmla="*/ 142 w 274"/>
              <a:gd name="T93" fmla="*/ 182 h 273"/>
              <a:gd name="T94" fmla="*/ 193 w 274"/>
              <a:gd name="T95" fmla="*/ 191 h 273"/>
              <a:gd name="T96" fmla="*/ 206 w 274"/>
              <a:gd name="T97" fmla="*/ 170 h 273"/>
              <a:gd name="T98" fmla="*/ 206 w 274"/>
              <a:gd name="T99" fmla="*/ 196 h 273"/>
              <a:gd name="T100" fmla="*/ 209 w 274"/>
              <a:gd name="T101" fmla="*/ 207 h 273"/>
              <a:gd name="T102" fmla="*/ 179 w 274"/>
              <a:gd name="T103" fmla="*/ 249 h 273"/>
              <a:gd name="T104" fmla="*/ 212 w 274"/>
              <a:gd name="T105" fmla="*/ 239 h 273"/>
              <a:gd name="T106" fmla="*/ 219 w 274"/>
              <a:gd name="T107" fmla="*/ 246 h 273"/>
              <a:gd name="T108" fmla="*/ 31 w 274"/>
              <a:gd name="T109" fmla="*/ 222 h 273"/>
              <a:gd name="T110" fmla="*/ 14 w 274"/>
              <a:gd name="T111" fmla="*/ 82 h 273"/>
              <a:gd name="T112" fmla="*/ 11 w 274"/>
              <a:gd name="T113" fmla="*/ 130 h 273"/>
              <a:gd name="T114" fmla="*/ 67 w 274"/>
              <a:gd name="T115" fmla="*/ 103 h 273"/>
              <a:gd name="T116" fmla="*/ 63 w 274"/>
              <a:gd name="T117" fmla="*/ 74 h 273"/>
              <a:gd name="T118" fmla="*/ 72 w 274"/>
              <a:gd name="T119" fmla="*/ 67 h 273"/>
              <a:gd name="T120" fmla="*/ 95 w 274"/>
              <a:gd name="T121" fmla="*/ 19 h 273"/>
              <a:gd name="T122" fmla="*/ 58 w 274"/>
              <a:gd name="T123" fmla="*/ 33 h 273"/>
              <a:gd name="T124" fmla="*/ 109 w 274"/>
              <a:gd name="T125" fmla="*/ 4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4" h="273">
                <a:moveTo>
                  <a:pt x="146" y="196"/>
                </a:moveTo>
                <a:lnTo>
                  <a:pt x="143" y="196"/>
                </a:lnTo>
                <a:lnTo>
                  <a:pt x="142" y="198"/>
                </a:lnTo>
                <a:lnTo>
                  <a:pt x="142" y="200"/>
                </a:lnTo>
                <a:lnTo>
                  <a:pt x="142" y="258"/>
                </a:lnTo>
                <a:lnTo>
                  <a:pt x="142" y="260"/>
                </a:lnTo>
                <a:lnTo>
                  <a:pt x="145" y="262"/>
                </a:lnTo>
                <a:lnTo>
                  <a:pt x="147" y="262"/>
                </a:lnTo>
                <a:lnTo>
                  <a:pt x="159" y="255"/>
                </a:lnTo>
                <a:lnTo>
                  <a:pt x="169" y="245"/>
                </a:lnTo>
                <a:lnTo>
                  <a:pt x="178" y="234"/>
                </a:lnTo>
                <a:lnTo>
                  <a:pt x="184" y="219"/>
                </a:lnTo>
                <a:lnTo>
                  <a:pt x="189" y="207"/>
                </a:lnTo>
                <a:lnTo>
                  <a:pt x="189" y="204"/>
                </a:lnTo>
                <a:lnTo>
                  <a:pt x="189" y="203"/>
                </a:lnTo>
                <a:lnTo>
                  <a:pt x="187" y="202"/>
                </a:lnTo>
                <a:lnTo>
                  <a:pt x="168" y="198"/>
                </a:lnTo>
                <a:lnTo>
                  <a:pt x="146" y="196"/>
                </a:lnTo>
                <a:close/>
                <a:moveTo>
                  <a:pt x="242" y="191"/>
                </a:moveTo>
                <a:lnTo>
                  <a:pt x="254" y="195"/>
                </a:lnTo>
                <a:lnTo>
                  <a:pt x="263" y="204"/>
                </a:lnTo>
                <a:lnTo>
                  <a:pt x="267" y="217"/>
                </a:lnTo>
                <a:lnTo>
                  <a:pt x="263" y="230"/>
                </a:lnTo>
                <a:lnTo>
                  <a:pt x="254" y="239"/>
                </a:lnTo>
                <a:lnTo>
                  <a:pt x="242" y="242"/>
                </a:lnTo>
                <a:lnTo>
                  <a:pt x="229" y="239"/>
                </a:lnTo>
                <a:lnTo>
                  <a:pt x="219" y="230"/>
                </a:lnTo>
                <a:lnTo>
                  <a:pt x="216" y="217"/>
                </a:lnTo>
                <a:lnTo>
                  <a:pt x="219" y="204"/>
                </a:lnTo>
                <a:lnTo>
                  <a:pt x="229" y="195"/>
                </a:lnTo>
                <a:lnTo>
                  <a:pt x="242" y="191"/>
                </a:lnTo>
                <a:close/>
                <a:moveTo>
                  <a:pt x="78" y="173"/>
                </a:moveTo>
                <a:lnTo>
                  <a:pt x="91" y="177"/>
                </a:lnTo>
                <a:lnTo>
                  <a:pt x="100" y="186"/>
                </a:lnTo>
                <a:lnTo>
                  <a:pt x="104" y="199"/>
                </a:lnTo>
                <a:lnTo>
                  <a:pt x="100" y="212"/>
                </a:lnTo>
                <a:lnTo>
                  <a:pt x="91" y="222"/>
                </a:lnTo>
                <a:lnTo>
                  <a:pt x="78" y="225"/>
                </a:lnTo>
                <a:lnTo>
                  <a:pt x="65" y="222"/>
                </a:lnTo>
                <a:lnTo>
                  <a:pt x="55" y="212"/>
                </a:lnTo>
                <a:lnTo>
                  <a:pt x="53" y="199"/>
                </a:lnTo>
                <a:lnTo>
                  <a:pt x="55" y="186"/>
                </a:lnTo>
                <a:lnTo>
                  <a:pt x="65" y="177"/>
                </a:lnTo>
                <a:lnTo>
                  <a:pt x="78" y="173"/>
                </a:lnTo>
                <a:close/>
                <a:moveTo>
                  <a:pt x="14" y="142"/>
                </a:moveTo>
                <a:lnTo>
                  <a:pt x="12" y="142"/>
                </a:lnTo>
                <a:lnTo>
                  <a:pt x="11" y="144"/>
                </a:lnTo>
                <a:lnTo>
                  <a:pt x="11" y="145"/>
                </a:lnTo>
                <a:lnTo>
                  <a:pt x="14" y="168"/>
                </a:lnTo>
                <a:lnTo>
                  <a:pt x="22" y="189"/>
                </a:lnTo>
                <a:lnTo>
                  <a:pt x="32" y="208"/>
                </a:lnTo>
                <a:lnTo>
                  <a:pt x="34" y="209"/>
                </a:lnTo>
                <a:lnTo>
                  <a:pt x="36" y="211"/>
                </a:lnTo>
                <a:lnTo>
                  <a:pt x="37" y="209"/>
                </a:lnTo>
                <a:lnTo>
                  <a:pt x="42" y="207"/>
                </a:lnTo>
                <a:lnTo>
                  <a:pt x="44" y="207"/>
                </a:lnTo>
                <a:lnTo>
                  <a:pt x="45" y="207"/>
                </a:lnTo>
                <a:lnTo>
                  <a:pt x="46" y="208"/>
                </a:lnTo>
                <a:lnTo>
                  <a:pt x="48" y="211"/>
                </a:lnTo>
                <a:lnTo>
                  <a:pt x="48" y="212"/>
                </a:lnTo>
                <a:lnTo>
                  <a:pt x="48" y="214"/>
                </a:lnTo>
                <a:lnTo>
                  <a:pt x="46" y="216"/>
                </a:lnTo>
                <a:lnTo>
                  <a:pt x="45" y="217"/>
                </a:lnTo>
                <a:lnTo>
                  <a:pt x="42" y="218"/>
                </a:lnTo>
                <a:lnTo>
                  <a:pt x="42" y="221"/>
                </a:lnTo>
                <a:lnTo>
                  <a:pt x="44" y="222"/>
                </a:lnTo>
                <a:lnTo>
                  <a:pt x="65" y="241"/>
                </a:lnTo>
                <a:lnTo>
                  <a:pt x="91" y="255"/>
                </a:lnTo>
                <a:lnTo>
                  <a:pt x="94" y="255"/>
                </a:lnTo>
                <a:lnTo>
                  <a:pt x="95" y="254"/>
                </a:lnTo>
                <a:lnTo>
                  <a:pt x="96" y="253"/>
                </a:lnTo>
                <a:lnTo>
                  <a:pt x="96" y="251"/>
                </a:lnTo>
                <a:lnTo>
                  <a:pt x="95" y="249"/>
                </a:lnTo>
                <a:lnTo>
                  <a:pt x="91" y="242"/>
                </a:lnTo>
                <a:lnTo>
                  <a:pt x="86" y="235"/>
                </a:lnTo>
                <a:lnTo>
                  <a:pt x="86" y="234"/>
                </a:lnTo>
                <a:lnTo>
                  <a:pt x="86" y="232"/>
                </a:lnTo>
                <a:lnTo>
                  <a:pt x="87" y="231"/>
                </a:lnTo>
                <a:lnTo>
                  <a:pt x="90" y="230"/>
                </a:lnTo>
                <a:lnTo>
                  <a:pt x="91" y="228"/>
                </a:lnTo>
                <a:lnTo>
                  <a:pt x="94" y="230"/>
                </a:lnTo>
                <a:lnTo>
                  <a:pt x="95" y="231"/>
                </a:lnTo>
                <a:lnTo>
                  <a:pt x="104" y="244"/>
                </a:lnTo>
                <a:lnTo>
                  <a:pt x="114" y="255"/>
                </a:lnTo>
                <a:lnTo>
                  <a:pt x="127" y="262"/>
                </a:lnTo>
                <a:lnTo>
                  <a:pt x="129" y="262"/>
                </a:lnTo>
                <a:lnTo>
                  <a:pt x="132" y="260"/>
                </a:lnTo>
                <a:lnTo>
                  <a:pt x="132" y="258"/>
                </a:lnTo>
                <a:lnTo>
                  <a:pt x="132" y="200"/>
                </a:lnTo>
                <a:lnTo>
                  <a:pt x="132" y="198"/>
                </a:lnTo>
                <a:lnTo>
                  <a:pt x="131" y="196"/>
                </a:lnTo>
                <a:lnTo>
                  <a:pt x="128" y="196"/>
                </a:lnTo>
                <a:lnTo>
                  <a:pt x="114" y="198"/>
                </a:lnTo>
                <a:lnTo>
                  <a:pt x="111" y="196"/>
                </a:lnTo>
                <a:lnTo>
                  <a:pt x="110" y="195"/>
                </a:lnTo>
                <a:lnTo>
                  <a:pt x="109" y="194"/>
                </a:lnTo>
                <a:lnTo>
                  <a:pt x="109" y="191"/>
                </a:lnTo>
                <a:lnTo>
                  <a:pt x="110" y="189"/>
                </a:lnTo>
                <a:lnTo>
                  <a:pt x="111" y="189"/>
                </a:lnTo>
                <a:lnTo>
                  <a:pt x="113" y="188"/>
                </a:lnTo>
                <a:lnTo>
                  <a:pt x="128" y="186"/>
                </a:lnTo>
                <a:lnTo>
                  <a:pt x="131" y="186"/>
                </a:lnTo>
                <a:lnTo>
                  <a:pt x="132" y="185"/>
                </a:lnTo>
                <a:lnTo>
                  <a:pt x="132" y="182"/>
                </a:lnTo>
                <a:lnTo>
                  <a:pt x="132" y="145"/>
                </a:lnTo>
                <a:lnTo>
                  <a:pt x="132" y="143"/>
                </a:lnTo>
                <a:lnTo>
                  <a:pt x="131" y="142"/>
                </a:lnTo>
                <a:lnTo>
                  <a:pt x="128" y="142"/>
                </a:lnTo>
                <a:lnTo>
                  <a:pt x="78" y="142"/>
                </a:lnTo>
                <a:lnTo>
                  <a:pt x="76" y="142"/>
                </a:lnTo>
                <a:lnTo>
                  <a:pt x="74" y="143"/>
                </a:lnTo>
                <a:lnTo>
                  <a:pt x="74" y="145"/>
                </a:lnTo>
                <a:lnTo>
                  <a:pt x="76" y="163"/>
                </a:lnTo>
                <a:lnTo>
                  <a:pt x="74" y="166"/>
                </a:lnTo>
                <a:lnTo>
                  <a:pt x="73" y="167"/>
                </a:lnTo>
                <a:lnTo>
                  <a:pt x="72" y="168"/>
                </a:lnTo>
                <a:lnTo>
                  <a:pt x="69" y="168"/>
                </a:lnTo>
                <a:lnTo>
                  <a:pt x="68" y="167"/>
                </a:lnTo>
                <a:lnTo>
                  <a:pt x="67" y="166"/>
                </a:lnTo>
                <a:lnTo>
                  <a:pt x="65" y="165"/>
                </a:lnTo>
                <a:lnTo>
                  <a:pt x="64" y="145"/>
                </a:lnTo>
                <a:lnTo>
                  <a:pt x="64" y="143"/>
                </a:lnTo>
                <a:lnTo>
                  <a:pt x="63" y="142"/>
                </a:lnTo>
                <a:lnTo>
                  <a:pt x="60" y="142"/>
                </a:lnTo>
                <a:lnTo>
                  <a:pt x="14" y="142"/>
                </a:lnTo>
                <a:close/>
                <a:moveTo>
                  <a:pt x="205" y="111"/>
                </a:moveTo>
                <a:lnTo>
                  <a:pt x="217" y="115"/>
                </a:lnTo>
                <a:lnTo>
                  <a:pt x="226" y="124"/>
                </a:lnTo>
                <a:lnTo>
                  <a:pt x="230" y="136"/>
                </a:lnTo>
                <a:lnTo>
                  <a:pt x="226" y="149"/>
                </a:lnTo>
                <a:lnTo>
                  <a:pt x="217" y="159"/>
                </a:lnTo>
                <a:lnTo>
                  <a:pt x="205" y="162"/>
                </a:lnTo>
                <a:lnTo>
                  <a:pt x="192" y="159"/>
                </a:lnTo>
                <a:lnTo>
                  <a:pt x="183" y="149"/>
                </a:lnTo>
                <a:lnTo>
                  <a:pt x="179" y="136"/>
                </a:lnTo>
                <a:lnTo>
                  <a:pt x="183" y="124"/>
                </a:lnTo>
                <a:lnTo>
                  <a:pt x="192" y="115"/>
                </a:lnTo>
                <a:lnTo>
                  <a:pt x="205" y="111"/>
                </a:lnTo>
                <a:close/>
                <a:moveTo>
                  <a:pt x="137" y="56"/>
                </a:moveTo>
                <a:lnTo>
                  <a:pt x="150" y="59"/>
                </a:lnTo>
                <a:lnTo>
                  <a:pt x="159" y="69"/>
                </a:lnTo>
                <a:lnTo>
                  <a:pt x="163" y="82"/>
                </a:lnTo>
                <a:lnTo>
                  <a:pt x="159" y="94"/>
                </a:lnTo>
                <a:lnTo>
                  <a:pt x="150" y="103"/>
                </a:lnTo>
                <a:lnTo>
                  <a:pt x="137" y="107"/>
                </a:lnTo>
                <a:lnTo>
                  <a:pt x="124" y="103"/>
                </a:lnTo>
                <a:lnTo>
                  <a:pt x="114" y="94"/>
                </a:lnTo>
                <a:lnTo>
                  <a:pt x="111" y="82"/>
                </a:lnTo>
                <a:lnTo>
                  <a:pt x="114" y="69"/>
                </a:lnTo>
                <a:lnTo>
                  <a:pt x="124" y="59"/>
                </a:lnTo>
                <a:lnTo>
                  <a:pt x="137" y="56"/>
                </a:lnTo>
                <a:close/>
                <a:moveTo>
                  <a:pt x="35" y="29"/>
                </a:moveTo>
                <a:lnTo>
                  <a:pt x="48" y="33"/>
                </a:lnTo>
                <a:lnTo>
                  <a:pt x="57" y="42"/>
                </a:lnTo>
                <a:lnTo>
                  <a:pt x="60" y="55"/>
                </a:lnTo>
                <a:lnTo>
                  <a:pt x="57" y="67"/>
                </a:lnTo>
                <a:lnTo>
                  <a:pt x="48" y="76"/>
                </a:lnTo>
                <a:lnTo>
                  <a:pt x="35" y="80"/>
                </a:lnTo>
                <a:lnTo>
                  <a:pt x="22" y="76"/>
                </a:lnTo>
                <a:lnTo>
                  <a:pt x="13" y="67"/>
                </a:lnTo>
                <a:lnTo>
                  <a:pt x="9" y="55"/>
                </a:lnTo>
                <a:lnTo>
                  <a:pt x="13" y="42"/>
                </a:lnTo>
                <a:lnTo>
                  <a:pt x="22" y="33"/>
                </a:lnTo>
                <a:lnTo>
                  <a:pt x="35" y="29"/>
                </a:lnTo>
                <a:close/>
                <a:moveTo>
                  <a:pt x="182" y="18"/>
                </a:moveTo>
                <a:lnTo>
                  <a:pt x="179" y="19"/>
                </a:lnTo>
                <a:lnTo>
                  <a:pt x="178" y="20"/>
                </a:lnTo>
                <a:lnTo>
                  <a:pt x="178" y="23"/>
                </a:lnTo>
                <a:lnTo>
                  <a:pt x="179" y="24"/>
                </a:lnTo>
                <a:lnTo>
                  <a:pt x="191" y="43"/>
                </a:lnTo>
                <a:lnTo>
                  <a:pt x="200" y="65"/>
                </a:lnTo>
                <a:lnTo>
                  <a:pt x="201" y="66"/>
                </a:lnTo>
                <a:lnTo>
                  <a:pt x="202" y="67"/>
                </a:lnTo>
                <a:lnTo>
                  <a:pt x="205" y="67"/>
                </a:lnTo>
                <a:lnTo>
                  <a:pt x="230" y="57"/>
                </a:lnTo>
                <a:lnTo>
                  <a:pt x="232" y="55"/>
                </a:lnTo>
                <a:lnTo>
                  <a:pt x="232" y="53"/>
                </a:lnTo>
                <a:lnTo>
                  <a:pt x="230" y="51"/>
                </a:lnTo>
                <a:lnTo>
                  <a:pt x="209" y="32"/>
                </a:lnTo>
                <a:lnTo>
                  <a:pt x="183" y="18"/>
                </a:lnTo>
                <a:lnTo>
                  <a:pt x="182" y="18"/>
                </a:lnTo>
                <a:close/>
                <a:moveTo>
                  <a:pt x="137" y="0"/>
                </a:moveTo>
                <a:lnTo>
                  <a:pt x="164" y="2"/>
                </a:lnTo>
                <a:lnTo>
                  <a:pt x="189" y="10"/>
                </a:lnTo>
                <a:lnTo>
                  <a:pt x="212" y="23"/>
                </a:lnTo>
                <a:lnTo>
                  <a:pt x="233" y="39"/>
                </a:lnTo>
                <a:lnTo>
                  <a:pt x="249" y="59"/>
                </a:lnTo>
                <a:lnTo>
                  <a:pt x="262" y="83"/>
                </a:lnTo>
                <a:lnTo>
                  <a:pt x="271" y="108"/>
                </a:lnTo>
                <a:lnTo>
                  <a:pt x="274" y="136"/>
                </a:lnTo>
                <a:lnTo>
                  <a:pt x="271" y="163"/>
                </a:lnTo>
                <a:lnTo>
                  <a:pt x="263" y="188"/>
                </a:lnTo>
                <a:lnTo>
                  <a:pt x="263" y="189"/>
                </a:lnTo>
                <a:lnTo>
                  <a:pt x="262" y="190"/>
                </a:lnTo>
                <a:lnTo>
                  <a:pt x="260" y="190"/>
                </a:lnTo>
                <a:lnTo>
                  <a:pt x="257" y="189"/>
                </a:lnTo>
                <a:lnTo>
                  <a:pt x="254" y="186"/>
                </a:lnTo>
                <a:lnTo>
                  <a:pt x="254" y="184"/>
                </a:lnTo>
                <a:lnTo>
                  <a:pt x="261" y="166"/>
                </a:lnTo>
                <a:lnTo>
                  <a:pt x="263" y="145"/>
                </a:lnTo>
                <a:lnTo>
                  <a:pt x="263" y="144"/>
                </a:lnTo>
                <a:lnTo>
                  <a:pt x="262" y="142"/>
                </a:lnTo>
                <a:lnTo>
                  <a:pt x="260" y="142"/>
                </a:lnTo>
                <a:lnTo>
                  <a:pt x="240" y="142"/>
                </a:lnTo>
                <a:lnTo>
                  <a:pt x="239" y="142"/>
                </a:lnTo>
                <a:lnTo>
                  <a:pt x="238" y="140"/>
                </a:lnTo>
                <a:lnTo>
                  <a:pt x="237" y="139"/>
                </a:lnTo>
                <a:lnTo>
                  <a:pt x="237" y="136"/>
                </a:lnTo>
                <a:lnTo>
                  <a:pt x="237" y="135"/>
                </a:lnTo>
                <a:lnTo>
                  <a:pt x="238" y="133"/>
                </a:lnTo>
                <a:lnTo>
                  <a:pt x="239" y="133"/>
                </a:lnTo>
                <a:lnTo>
                  <a:pt x="240" y="131"/>
                </a:lnTo>
                <a:lnTo>
                  <a:pt x="260" y="131"/>
                </a:lnTo>
                <a:lnTo>
                  <a:pt x="262" y="131"/>
                </a:lnTo>
                <a:lnTo>
                  <a:pt x="263" y="130"/>
                </a:lnTo>
                <a:lnTo>
                  <a:pt x="263" y="127"/>
                </a:lnTo>
                <a:lnTo>
                  <a:pt x="261" y="105"/>
                </a:lnTo>
                <a:lnTo>
                  <a:pt x="253" y="84"/>
                </a:lnTo>
                <a:lnTo>
                  <a:pt x="242" y="65"/>
                </a:lnTo>
                <a:lnTo>
                  <a:pt x="240" y="64"/>
                </a:lnTo>
                <a:lnTo>
                  <a:pt x="239" y="64"/>
                </a:lnTo>
                <a:lnTo>
                  <a:pt x="237" y="64"/>
                </a:lnTo>
                <a:lnTo>
                  <a:pt x="223" y="71"/>
                </a:lnTo>
                <a:lnTo>
                  <a:pt x="206" y="76"/>
                </a:lnTo>
                <a:lnTo>
                  <a:pt x="205" y="78"/>
                </a:lnTo>
                <a:lnTo>
                  <a:pt x="203" y="79"/>
                </a:lnTo>
                <a:lnTo>
                  <a:pt x="203" y="82"/>
                </a:lnTo>
                <a:lnTo>
                  <a:pt x="206" y="90"/>
                </a:lnTo>
                <a:lnTo>
                  <a:pt x="207" y="101"/>
                </a:lnTo>
                <a:lnTo>
                  <a:pt x="207" y="102"/>
                </a:lnTo>
                <a:lnTo>
                  <a:pt x="206" y="103"/>
                </a:lnTo>
                <a:lnTo>
                  <a:pt x="205" y="105"/>
                </a:lnTo>
                <a:lnTo>
                  <a:pt x="203" y="105"/>
                </a:lnTo>
                <a:lnTo>
                  <a:pt x="201" y="105"/>
                </a:lnTo>
                <a:lnTo>
                  <a:pt x="198" y="103"/>
                </a:lnTo>
                <a:lnTo>
                  <a:pt x="198" y="102"/>
                </a:lnTo>
                <a:lnTo>
                  <a:pt x="194" y="84"/>
                </a:lnTo>
                <a:lnTo>
                  <a:pt x="193" y="82"/>
                </a:lnTo>
                <a:lnTo>
                  <a:pt x="192" y="82"/>
                </a:lnTo>
                <a:lnTo>
                  <a:pt x="191" y="82"/>
                </a:lnTo>
                <a:lnTo>
                  <a:pt x="173" y="84"/>
                </a:lnTo>
                <a:lnTo>
                  <a:pt x="171" y="84"/>
                </a:lnTo>
                <a:lnTo>
                  <a:pt x="170" y="83"/>
                </a:lnTo>
                <a:lnTo>
                  <a:pt x="169" y="82"/>
                </a:lnTo>
                <a:lnTo>
                  <a:pt x="169" y="79"/>
                </a:lnTo>
                <a:lnTo>
                  <a:pt x="169" y="78"/>
                </a:lnTo>
                <a:lnTo>
                  <a:pt x="170" y="75"/>
                </a:lnTo>
                <a:lnTo>
                  <a:pt x="171" y="74"/>
                </a:lnTo>
                <a:lnTo>
                  <a:pt x="187" y="71"/>
                </a:lnTo>
                <a:lnTo>
                  <a:pt x="189" y="71"/>
                </a:lnTo>
                <a:lnTo>
                  <a:pt x="189" y="69"/>
                </a:lnTo>
                <a:lnTo>
                  <a:pt x="189" y="66"/>
                </a:lnTo>
                <a:lnTo>
                  <a:pt x="184" y="53"/>
                </a:lnTo>
                <a:lnTo>
                  <a:pt x="178" y="41"/>
                </a:lnTo>
                <a:lnTo>
                  <a:pt x="169" y="28"/>
                </a:lnTo>
                <a:lnTo>
                  <a:pt x="159" y="18"/>
                </a:lnTo>
                <a:lnTo>
                  <a:pt x="147" y="11"/>
                </a:lnTo>
                <a:lnTo>
                  <a:pt x="145" y="11"/>
                </a:lnTo>
                <a:lnTo>
                  <a:pt x="142" y="13"/>
                </a:lnTo>
                <a:lnTo>
                  <a:pt x="142" y="15"/>
                </a:lnTo>
                <a:lnTo>
                  <a:pt x="142" y="46"/>
                </a:lnTo>
                <a:lnTo>
                  <a:pt x="142" y="47"/>
                </a:lnTo>
                <a:lnTo>
                  <a:pt x="141" y="48"/>
                </a:lnTo>
                <a:lnTo>
                  <a:pt x="140" y="50"/>
                </a:lnTo>
                <a:lnTo>
                  <a:pt x="137" y="50"/>
                </a:lnTo>
                <a:lnTo>
                  <a:pt x="136" y="50"/>
                </a:lnTo>
                <a:lnTo>
                  <a:pt x="133" y="48"/>
                </a:lnTo>
                <a:lnTo>
                  <a:pt x="133" y="47"/>
                </a:lnTo>
                <a:lnTo>
                  <a:pt x="132" y="46"/>
                </a:lnTo>
                <a:lnTo>
                  <a:pt x="132" y="15"/>
                </a:lnTo>
                <a:lnTo>
                  <a:pt x="132" y="13"/>
                </a:lnTo>
                <a:lnTo>
                  <a:pt x="129" y="11"/>
                </a:lnTo>
                <a:lnTo>
                  <a:pt x="127" y="11"/>
                </a:lnTo>
                <a:lnTo>
                  <a:pt x="115" y="18"/>
                </a:lnTo>
                <a:lnTo>
                  <a:pt x="105" y="28"/>
                </a:lnTo>
                <a:lnTo>
                  <a:pt x="96" y="41"/>
                </a:lnTo>
                <a:lnTo>
                  <a:pt x="90" y="53"/>
                </a:lnTo>
                <a:lnTo>
                  <a:pt x="85" y="66"/>
                </a:lnTo>
                <a:lnTo>
                  <a:pt x="85" y="69"/>
                </a:lnTo>
                <a:lnTo>
                  <a:pt x="86" y="71"/>
                </a:lnTo>
                <a:lnTo>
                  <a:pt x="87" y="71"/>
                </a:lnTo>
                <a:lnTo>
                  <a:pt x="101" y="74"/>
                </a:lnTo>
                <a:lnTo>
                  <a:pt x="104" y="75"/>
                </a:lnTo>
                <a:lnTo>
                  <a:pt x="104" y="78"/>
                </a:lnTo>
                <a:lnTo>
                  <a:pt x="105" y="79"/>
                </a:lnTo>
                <a:lnTo>
                  <a:pt x="104" y="82"/>
                </a:lnTo>
                <a:lnTo>
                  <a:pt x="104" y="83"/>
                </a:lnTo>
                <a:lnTo>
                  <a:pt x="101" y="84"/>
                </a:lnTo>
                <a:lnTo>
                  <a:pt x="100" y="84"/>
                </a:lnTo>
                <a:lnTo>
                  <a:pt x="85" y="82"/>
                </a:lnTo>
                <a:lnTo>
                  <a:pt x="82" y="82"/>
                </a:lnTo>
                <a:lnTo>
                  <a:pt x="81" y="82"/>
                </a:lnTo>
                <a:lnTo>
                  <a:pt x="80" y="84"/>
                </a:lnTo>
                <a:lnTo>
                  <a:pt x="76" y="105"/>
                </a:lnTo>
                <a:lnTo>
                  <a:pt x="74" y="127"/>
                </a:lnTo>
                <a:lnTo>
                  <a:pt x="74" y="130"/>
                </a:lnTo>
                <a:lnTo>
                  <a:pt x="76" y="131"/>
                </a:lnTo>
                <a:lnTo>
                  <a:pt x="78" y="131"/>
                </a:lnTo>
                <a:lnTo>
                  <a:pt x="128" y="131"/>
                </a:lnTo>
                <a:lnTo>
                  <a:pt x="131" y="131"/>
                </a:lnTo>
                <a:lnTo>
                  <a:pt x="132" y="130"/>
                </a:lnTo>
                <a:lnTo>
                  <a:pt x="132" y="127"/>
                </a:lnTo>
                <a:lnTo>
                  <a:pt x="132" y="117"/>
                </a:lnTo>
                <a:lnTo>
                  <a:pt x="133" y="116"/>
                </a:lnTo>
                <a:lnTo>
                  <a:pt x="133" y="115"/>
                </a:lnTo>
                <a:lnTo>
                  <a:pt x="136" y="113"/>
                </a:lnTo>
                <a:lnTo>
                  <a:pt x="137" y="113"/>
                </a:lnTo>
                <a:lnTo>
                  <a:pt x="140" y="113"/>
                </a:lnTo>
                <a:lnTo>
                  <a:pt x="141" y="115"/>
                </a:lnTo>
                <a:lnTo>
                  <a:pt x="142" y="116"/>
                </a:lnTo>
                <a:lnTo>
                  <a:pt x="142" y="117"/>
                </a:lnTo>
                <a:lnTo>
                  <a:pt x="142" y="127"/>
                </a:lnTo>
                <a:lnTo>
                  <a:pt x="142" y="130"/>
                </a:lnTo>
                <a:lnTo>
                  <a:pt x="143" y="131"/>
                </a:lnTo>
                <a:lnTo>
                  <a:pt x="146" y="131"/>
                </a:lnTo>
                <a:lnTo>
                  <a:pt x="169" y="131"/>
                </a:lnTo>
                <a:lnTo>
                  <a:pt x="170" y="133"/>
                </a:lnTo>
                <a:lnTo>
                  <a:pt x="171" y="133"/>
                </a:lnTo>
                <a:lnTo>
                  <a:pt x="173" y="135"/>
                </a:lnTo>
                <a:lnTo>
                  <a:pt x="173" y="136"/>
                </a:lnTo>
                <a:lnTo>
                  <a:pt x="173" y="139"/>
                </a:lnTo>
                <a:lnTo>
                  <a:pt x="171" y="140"/>
                </a:lnTo>
                <a:lnTo>
                  <a:pt x="170" y="142"/>
                </a:lnTo>
                <a:lnTo>
                  <a:pt x="169" y="142"/>
                </a:lnTo>
                <a:lnTo>
                  <a:pt x="146" y="142"/>
                </a:lnTo>
                <a:lnTo>
                  <a:pt x="143" y="142"/>
                </a:lnTo>
                <a:lnTo>
                  <a:pt x="142" y="143"/>
                </a:lnTo>
                <a:lnTo>
                  <a:pt x="142" y="145"/>
                </a:lnTo>
                <a:lnTo>
                  <a:pt x="142" y="182"/>
                </a:lnTo>
                <a:lnTo>
                  <a:pt x="142" y="185"/>
                </a:lnTo>
                <a:lnTo>
                  <a:pt x="143" y="186"/>
                </a:lnTo>
                <a:lnTo>
                  <a:pt x="146" y="186"/>
                </a:lnTo>
                <a:lnTo>
                  <a:pt x="169" y="189"/>
                </a:lnTo>
                <a:lnTo>
                  <a:pt x="191" y="193"/>
                </a:lnTo>
                <a:lnTo>
                  <a:pt x="192" y="193"/>
                </a:lnTo>
                <a:lnTo>
                  <a:pt x="193" y="191"/>
                </a:lnTo>
                <a:lnTo>
                  <a:pt x="194" y="189"/>
                </a:lnTo>
                <a:lnTo>
                  <a:pt x="198" y="172"/>
                </a:lnTo>
                <a:lnTo>
                  <a:pt x="198" y="170"/>
                </a:lnTo>
                <a:lnTo>
                  <a:pt x="201" y="170"/>
                </a:lnTo>
                <a:lnTo>
                  <a:pt x="202" y="168"/>
                </a:lnTo>
                <a:lnTo>
                  <a:pt x="205" y="170"/>
                </a:lnTo>
                <a:lnTo>
                  <a:pt x="206" y="170"/>
                </a:lnTo>
                <a:lnTo>
                  <a:pt x="207" y="172"/>
                </a:lnTo>
                <a:lnTo>
                  <a:pt x="207" y="173"/>
                </a:lnTo>
                <a:lnTo>
                  <a:pt x="206" y="182"/>
                </a:lnTo>
                <a:lnTo>
                  <a:pt x="203" y="191"/>
                </a:lnTo>
                <a:lnTo>
                  <a:pt x="203" y="194"/>
                </a:lnTo>
                <a:lnTo>
                  <a:pt x="205" y="195"/>
                </a:lnTo>
                <a:lnTo>
                  <a:pt x="206" y="196"/>
                </a:lnTo>
                <a:lnTo>
                  <a:pt x="209" y="198"/>
                </a:lnTo>
                <a:lnTo>
                  <a:pt x="211" y="198"/>
                </a:lnTo>
                <a:lnTo>
                  <a:pt x="212" y="200"/>
                </a:lnTo>
                <a:lnTo>
                  <a:pt x="212" y="202"/>
                </a:lnTo>
                <a:lnTo>
                  <a:pt x="212" y="204"/>
                </a:lnTo>
                <a:lnTo>
                  <a:pt x="211" y="205"/>
                </a:lnTo>
                <a:lnTo>
                  <a:pt x="209" y="207"/>
                </a:lnTo>
                <a:lnTo>
                  <a:pt x="207" y="207"/>
                </a:lnTo>
                <a:lnTo>
                  <a:pt x="205" y="205"/>
                </a:lnTo>
                <a:lnTo>
                  <a:pt x="202" y="205"/>
                </a:lnTo>
                <a:lnTo>
                  <a:pt x="201" y="207"/>
                </a:lnTo>
                <a:lnTo>
                  <a:pt x="200" y="208"/>
                </a:lnTo>
                <a:lnTo>
                  <a:pt x="191" y="230"/>
                </a:lnTo>
                <a:lnTo>
                  <a:pt x="179" y="249"/>
                </a:lnTo>
                <a:lnTo>
                  <a:pt x="178" y="251"/>
                </a:lnTo>
                <a:lnTo>
                  <a:pt x="178" y="253"/>
                </a:lnTo>
                <a:lnTo>
                  <a:pt x="179" y="254"/>
                </a:lnTo>
                <a:lnTo>
                  <a:pt x="182" y="255"/>
                </a:lnTo>
                <a:lnTo>
                  <a:pt x="183" y="255"/>
                </a:lnTo>
                <a:lnTo>
                  <a:pt x="198" y="248"/>
                </a:lnTo>
                <a:lnTo>
                  <a:pt x="212" y="239"/>
                </a:lnTo>
                <a:lnTo>
                  <a:pt x="215" y="237"/>
                </a:lnTo>
                <a:lnTo>
                  <a:pt x="217" y="239"/>
                </a:lnTo>
                <a:lnTo>
                  <a:pt x="219" y="240"/>
                </a:lnTo>
                <a:lnTo>
                  <a:pt x="220" y="241"/>
                </a:lnTo>
                <a:lnTo>
                  <a:pt x="220" y="244"/>
                </a:lnTo>
                <a:lnTo>
                  <a:pt x="220" y="245"/>
                </a:lnTo>
                <a:lnTo>
                  <a:pt x="219" y="246"/>
                </a:lnTo>
                <a:lnTo>
                  <a:pt x="194" y="260"/>
                </a:lnTo>
                <a:lnTo>
                  <a:pt x="166" y="271"/>
                </a:lnTo>
                <a:lnTo>
                  <a:pt x="137" y="273"/>
                </a:lnTo>
                <a:lnTo>
                  <a:pt x="106" y="269"/>
                </a:lnTo>
                <a:lnTo>
                  <a:pt x="77" y="259"/>
                </a:lnTo>
                <a:lnTo>
                  <a:pt x="51" y="244"/>
                </a:lnTo>
                <a:lnTo>
                  <a:pt x="31" y="222"/>
                </a:lnTo>
                <a:lnTo>
                  <a:pt x="14" y="196"/>
                </a:lnTo>
                <a:lnTo>
                  <a:pt x="4" y="168"/>
                </a:lnTo>
                <a:lnTo>
                  <a:pt x="0" y="136"/>
                </a:lnTo>
                <a:lnTo>
                  <a:pt x="3" y="108"/>
                </a:lnTo>
                <a:lnTo>
                  <a:pt x="12" y="83"/>
                </a:lnTo>
                <a:lnTo>
                  <a:pt x="12" y="82"/>
                </a:lnTo>
                <a:lnTo>
                  <a:pt x="14" y="82"/>
                </a:lnTo>
                <a:lnTo>
                  <a:pt x="16" y="82"/>
                </a:lnTo>
                <a:lnTo>
                  <a:pt x="18" y="83"/>
                </a:lnTo>
                <a:lnTo>
                  <a:pt x="21" y="84"/>
                </a:lnTo>
                <a:lnTo>
                  <a:pt x="19" y="88"/>
                </a:lnTo>
                <a:lnTo>
                  <a:pt x="13" y="107"/>
                </a:lnTo>
                <a:lnTo>
                  <a:pt x="11" y="127"/>
                </a:lnTo>
                <a:lnTo>
                  <a:pt x="11" y="130"/>
                </a:lnTo>
                <a:lnTo>
                  <a:pt x="12" y="131"/>
                </a:lnTo>
                <a:lnTo>
                  <a:pt x="14" y="131"/>
                </a:lnTo>
                <a:lnTo>
                  <a:pt x="60" y="131"/>
                </a:lnTo>
                <a:lnTo>
                  <a:pt x="63" y="131"/>
                </a:lnTo>
                <a:lnTo>
                  <a:pt x="64" y="130"/>
                </a:lnTo>
                <a:lnTo>
                  <a:pt x="64" y="127"/>
                </a:lnTo>
                <a:lnTo>
                  <a:pt x="67" y="103"/>
                </a:lnTo>
                <a:lnTo>
                  <a:pt x="71" y="82"/>
                </a:lnTo>
                <a:lnTo>
                  <a:pt x="71" y="79"/>
                </a:lnTo>
                <a:lnTo>
                  <a:pt x="69" y="78"/>
                </a:lnTo>
                <a:lnTo>
                  <a:pt x="68" y="76"/>
                </a:lnTo>
                <a:lnTo>
                  <a:pt x="65" y="76"/>
                </a:lnTo>
                <a:lnTo>
                  <a:pt x="64" y="75"/>
                </a:lnTo>
                <a:lnTo>
                  <a:pt x="63" y="74"/>
                </a:lnTo>
                <a:lnTo>
                  <a:pt x="63" y="71"/>
                </a:lnTo>
                <a:lnTo>
                  <a:pt x="63" y="70"/>
                </a:lnTo>
                <a:lnTo>
                  <a:pt x="64" y="67"/>
                </a:lnTo>
                <a:lnTo>
                  <a:pt x="67" y="66"/>
                </a:lnTo>
                <a:lnTo>
                  <a:pt x="68" y="66"/>
                </a:lnTo>
                <a:lnTo>
                  <a:pt x="71" y="67"/>
                </a:lnTo>
                <a:lnTo>
                  <a:pt x="72" y="67"/>
                </a:lnTo>
                <a:lnTo>
                  <a:pt x="74" y="66"/>
                </a:lnTo>
                <a:lnTo>
                  <a:pt x="76" y="65"/>
                </a:lnTo>
                <a:lnTo>
                  <a:pt x="83" y="43"/>
                </a:lnTo>
                <a:lnTo>
                  <a:pt x="95" y="24"/>
                </a:lnTo>
                <a:lnTo>
                  <a:pt x="96" y="23"/>
                </a:lnTo>
                <a:lnTo>
                  <a:pt x="96" y="20"/>
                </a:lnTo>
                <a:lnTo>
                  <a:pt x="95" y="19"/>
                </a:lnTo>
                <a:lnTo>
                  <a:pt x="94" y="18"/>
                </a:lnTo>
                <a:lnTo>
                  <a:pt x="91" y="18"/>
                </a:lnTo>
                <a:lnTo>
                  <a:pt x="77" y="25"/>
                </a:lnTo>
                <a:lnTo>
                  <a:pt x="63" y="33"/>
                </a:lnTo>
                <a:lnTo>
                  <a:pt x="62" y="34"/>
                </a:lnTo>
                <a:lnTo>
                  <a:pt x="60" y="34"/>
                </a:lnTo>
                <a:lnTo>
                  <a:pt x="58" y="33"/>
                </a:lnTo>
                <a:lnTo>
                  <a:pt x="58" y="32"/>
                </a:lnTo>
                <a:lnTo>
                  <a:pt x="57" y="30"/>
                </a:lnTo>
                <a:lnTo>
                  <a:pt x="57" y="28"/>
                </a:lnTo>
                <a:lnTo>
                  <a:pt x="57" y="27"/>
                </a:lnTo>
                <a:lnTo>
                  <a:pt x="58" y="25"/>
                </a:lnTo>
                <a:lnTo>
                  <a:pt x="82" y="11"/>
                </a:lnTo>
                <a:lnTo>
                  <a:pt x="109" y="4"/>
                </a:lnTo>
                <a:lnTo>
                  <a:pt x="13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996121" y="378071"/>
            <a:ext cx="2913584" cy="754800"/>
          </a:xfrm>
        </p:spPr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ONE</a:t>
            </a:r>
            <a:r>
              <a:rPr kumimoji="1" lang="zh-CN" altLang="en-US" dirty="0" smtClean="0"/>
              <a:t> </a:t>
            </a:r>
            <a:r>
              <a:rPr kumimoji="1" lang="zh-CN" altLang="en-US" dirty="0" smtClean="0"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dirty="0" smtClean="0">
                <a:latin typeface="Microsoft YaHei" charset="0"/>
                <a:ea typeface="Microsoft YaHei" charset="0"/>
                <a:cs typeface="Microsoft YaHei" charset="0"/>
              </a:rPr>
              <a:t>INTRODUCTION</a:t>
            </a:r>
            <a:endParaRPr kumimoji="1" lang="zh-CN" altLang="en-US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1488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83"/>
          <p:cNvSpPr txBox="1"/>
          <p:nvPr/>
        </p:nvSpPr>
        <p:spPr>
          <a:xfrm>
            <a:off x="6951305" y="636499"/>
            <a:ext cx="4833257" cy="1446550"/>
          </a:xfrm>
          <a:prstGeom prst="rect">
            <a:avLst/>
          </a:prstGeom>
          <a:solidFill>
            <a:schemeClr val="accent2"/>
          </a:solidFill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400" b="1" dirty="0" smtClean="0">
                <a:solidFill>
                  <a:schemeClr val="bg1"/>
                </a:solidFill>
              </a:rPr>
              <a:t>Teacher’s </a:t>
            </a:r>
            <a:endParaRPr kumimoji="1" lang="en-US" altLang="zh-CN" sz="4400" b="1" dirty="0" smtClean="0">
              <a:solidFill>
                <a:schemeClr val="bg1"/>
              </a:solidFill>
            </a:endParaRPr>
          </a:p>
          <a:p>
            <a:pPr algn="ctr"/>
            <a:r>
              <a:rPr kumimoji="1" lang="en-US" altLang="zh-CN" sz="4400" b="1" dirty="0" smtClean="0">
                <a:solidFill>
                  <a:schemeClr val="bg1"/>
                </a:solidFill>
              </a:rPr>
              <a:t>Support</a:t>
            </a:r>
            <a:endParaRPr kumimoji="1"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4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996121" y="378071"/>
            <a:ext cx="2913584" cy="754800"/>
          </a:xfrm>
        </p:spPr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ONE</a:t>
            </a:r>
            <a:r>
              <a:rPr kumimoji="1" lang="zh-CN" altLang="en-US" dirty="0" smtClean="0"/>
              <a:t> </a:t>
            </a:r>
            <a:r>
              <a:rPr kumimoji="1" lang="zh-CN" altLang="en-US" dirty="0" smtClean="0"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dirty="0" smtClean="0">
                <a:latin typeface="Microsoft YaHei" charset="0"/>
                <a:ea typeface="Microsoft YaHei" charset="0"/>
                <a:cs typeface="Microsoft YaHei" charset="0"/>
              </a:rPr>
              <a:t>INTRODUCTION</a:t>
            </a:r>
            <a:endParaRPr kumimoji="1" lang="zh-CN" altLang="en-US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pic>
        <p:nvPicPr>
          <p:cNvPr id="4097" name="Picture 1" descr="C:\Users\Administrator\AppData\Roaming\Tencent\Users\16555253\QQ\WinTemp\RichOle\8LMQ])X`D6RHZ4X)EGJI57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55905" y="3155104"/>
            <a:ext cx="19812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Administrator\AppData\Roaming\Tencent\Users\16555253\QQ\WinTemp\RichOle\VGHX(YNR06TJB838}OMDCR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95538" y="3193204"/>
            <a:ext cx="1971675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420914" y="1405940"/>
            <a:ext cx="5922553" cy="5452061"/>
            <a:chOff x="720" y="1502"/>
            <a:chExt cx="2400" cy="2309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826" y="1648"/>
              <a:ext cx="2294" cy="2163"/>
            </a:xfrm>
            <a:custGeom>
              <a:avLst/>
              <a:gdLst>
                <a:gd name="T0" fmla="*/ 1965 w 1302"/>
                <a:gd name="T1" fmla="*/ 18 h 1231"/>
                <a:gd name="T2" fmla="*/ 2109 w 1302"/>
                <a:gd name="T3" fmla="*/ 0 h 1231"/>
                <a:gd name="T4" fmla="*/ 2146 w 1302"/>
                <a:gd name="T5" fmla="*/ 1202 h 1231"/>
                <a:gd name="T6" fmla="*/ 2294 w 1302"/>
                <a:gd name="T7" fmla="*/ 2158 h 1231"/>
                <a:gd name="T8" fmla="*/ 1145 w 1302"/>
                <a:gd name="T9" fmla="*/ 2116 h 1231"/>
                <a:gd name="T10" fmla="*/ 11 w 1302"/>
                <a:gd name="T11" fmla="*/ 2163 h 1231"/>
                <a:gd name="T12" fmla="*/ 2 w 1302"/>
                <a:gd name="T13" fmla="*/ 1552 h 1231"/>
                <a:gd name="T14" fmla="*/ 134 w 1302"/>
                <a:gd name="T15" fmla="*/ 550 h 1231"/>
                <a:gd name="T16" fmla="*/ 1432 w 1302"/>
                <a:gd name="T17" fmla="*/ 272 h 1231"/>
                <a:gd name="T18" fmla="*/ 1965 w 1302"/>
                <a:gd name="T19" fmla="*/ 18 h 12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02"/>
                <a:gd name="T31" fmla="*/ 0 h 1231"/>
                <a:gd name="T32" fmla="*/ 1302 w 1302"/>
                <a:gd name="T33" fmla="*/ 1231 h 12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02" h="1231">
                  <a:moveTo>
                    <a:pt x="1115" y="10"/>
                  </a:moveTo>
                  <a:cubicBezTo>
                    <a:pt x="1197" y="0"/>
                    <a:pt x="1197" y="0"/>
                    <a:pt x="1197" y="0"/>
                  </a:cubicBezTo>
                  <a:cubicBezTo>
                    <a:pt x="1197" y="0"/>
                    <a:pt x="1186" y="352"/>
                    <a:pt x="1218" y="684"/>
                  </a:cubicBezTo>
                  <a:cubicBezTo>
                    <a:pt x="1241" y="915"/>
                    <a:pt x="1302" y="1228"/>
                    <a:pt x="1302" y="1228"/>
                  </a:cubicBezTo>
                  <a:cubicBezTo>
                    <a:pt x="1302" y="1228"/>
                    <a:pt x="977" y="1199"/>
                    <a:pt x="650" y="1204"/>
                  </a:cubicBezTo>
                  <a:cubicBezTo>
                    <a:pt x="324" y="1208"/>
                    <a:pt x="6" y="1231"/>
                    <a:pt x="6" y="1231"/>
                  </a:cubicBezTo>
                  <a:cubicBezTo>
                    <a:pt x="6" y="1231"/>
                    <a:pt x="0" y="1152"/>
                    <a:pt x="1" y="883"/>
                  </a:cubicBezTo>
                  <a:cubicBezTo>
                    <a:pt x="1" y="613"/>
                    <a:pt x="76" y="313"/>
                    <a:pt x="76" y="313"/>
                  </a:cubicBezTo>
                  <a:cubicBezTo>
                    <a:pt x="813" y="155"/>
                    <a:pt x="813" y="155"/>
                    <a:pt x="813" y="155"/>
                  </a:cubicBezTo>
                  <a:lnTo>
                    <a:pt x="1115" y="1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720" y="1559"/>
              <a:ext cx="2273" cy="2114"/>
            </a:xfrm>
            <a:custGeom>
              <a:avLst/>
              <a:gdLst/>
              <a:ahLst/>
              <a:cxnLst>
                <a:cxn ang="0">
                  <a:pos x="1289" y="1174"/>
                </a:cxn>
                <a:cxn ang="0">
                  <a:pos x="14" y="1203"/>
                </a:cxn>
                <a:cxn ang="0">
                  <a:pos x="23" y="5"/>
                </a:cxn>
                <a:cxn ang="0">
                  <a:pos x="1248" y="0"/>
                </a:cxn>
                <a:cxn ang="0">
                  <a:pos x="1289" y="1174"/>
                </a:cxn>
              </a:cxnLst>
              <a:rect l="0" t="0" r="r" b="b"/>
              <a:pathLst>
                <a:path w="1289" h="1203">
                  <a:moveTo>
                    <a:pt x="1289" y="1174"/>
                  </a:moveTo>
                  <a:cubicBezTo>
                    <a:pt x="864" y="1184"/>
                    <a:pt x="439" y="1194"/>
                    <a:pt x="14" y="1203"/>
                  </a:cubicBezTo>
                  <a:cubicBezTo>
                    <a:pt x="0" y="804"/>
                    <a:pt x="3" y="404"/>
                    <a:pt x="23" y="5"/>
                  </a:cubicBezTo>
                  <a:cubicBezTo>
                    <a:pt x="432" y="3"/>
                    <a:pt x="840" y="2"/>
                    <a:pt x="1248" y="0"/>
                  </a:cubicBezTo>
                  <a:cubicBezTo>
                    <a:pt x="1245" y="392"/>
                    <a:pt x="1259" y="783"/>
                    <a:pt x="1289" y="1174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215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altLang="zh-CN" dirty="0" smtClean="0"/>
            </a:p>
            <a:p>
              <a:r>
                <a:rPr lang="en-US" altLang="zh-CN" sz="32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Speaking(interview)</a:t>
              </a:r>
            </a:p>
            <a:p>
              <a:endParaRPr lang="en-US" altLang="zh-CN" dirty="0"/>
            </a:p>
            <a:p>
              <a:r>
                <a:rPr lang="en-US" altLang="zh-CN" dirty="0" smtClean="0"/>
                <a:t>  Host: introduce the program and the guests. </a:t>
              </a:r>
              <a:r>
                <a:rPr lang="en-US" altLang="zh-CN" dirty="0" smtClean="0"/>
                <a:t>   </a:t>
              </a:r>
            </a:p>
            <a:p>
              <a:r>
                <a:rPr lang="en-US" altLang="zh-CN" dirty="0" smtClean="0"/>
                <a:t> </a:t>
              </a:r>
              <a:r>
                <a:rPr lang="en-US" altLang="zh-CN" dirty="0" smtClean="0"/>
                <a:t>          </a:t>
              </a:r>
              <a:r>
                <a:rPr lang="en-US" altLang="zh-CN" dirty="0" smtClean="0"/>
                <a:t>Exchange greetings </a:t>
              </a:r>
              <a:r>
                <a:rPr lang="en-US" altLang="zh-CN" dirty="0" smtClean="0"/>
                <a:t>with the guests.</a:t>
              </a:r>
            </a:p>
            <a:p>
              <a:r>
                <a:rPr lang="en-US" altLang="zh-CN" dirty="0"/>
                <a:t> </a:t>
              </a:r>
              <a:r>
                <a:rPr lang="en-US" altLang="zh-CN" dirty="0" smtClean="0"/>
                <a:t> Guests: say “Hi” to the audience.</a:t>
              </a:r>
            </a:p>
            <a:p>
              <a:endParaRPr lang="en-US" altLang="zh-CN" dirty="0"/>
            </a:p>
            <a:p>
              <a:r>
                <a:rPr lang="en-US" altLang="zh-CN" dirty="0" smtClean="0"/>
                <a:t>Questions for interviews:</a:t>
              </a:r>
            </a:p>
            <a:p>
              <a:r>
                <a:rPr lang="en-US" altLang="zh-CN" dirty="0" smtClean="0"/>
                <a:t>When did you first...?</a:t>
              </a:r>
            </a:p>
            <a:p>
              <a:r>
                <a:rPr lang="en-US" altLang="zh-CN" dirty="0" smtClean="0"/>
                <a:t>What is ... you mentioned?</a:t>
              </a:r>
            </a:p>
            <a:p>
              <a:r>
                <a:rPr lang="en-US" altLang="zh-CN" dirty="0" smtClean="0"/>
                <a:t>You knew..., didn’t you?</a:t>
              </a:r>
            </a:p>
            <a:p>
              <a:r>
                <a:rPr lang="en-US" altLang="zh-CN" dirty="0" smtClean="0"/>
                <a:t>Why did you...?/Why didn’t you...?</a:t>
              </a:r>
            </a:p>
            <a:p>
              <a:r>
                <a:rPr lang="en-US" altLang="zh-CN" dirty="0" smtClean="0"/>
                <a:t>You mentioned.... Tell me more about....</a:t>
              </a:r>
            </a:p>
            <a:p>
              <a:endParaRPr lang="en-US" altLang="zh-CN" dirty="0"/>
            </a:p>
            <a:p>
              <a:r>
                <a:rPr lang="en-US" altLang="zh-CN" dirty="0"/>
                <a:t>Host: summarize. Thanks the guests for joining.</a:t>
              </a:r>
            </a:p>
            <a:p>
              <a:r>
                <a:rPr lang="en-US" altLang="zh-CN" dirty="0" smtClean="0"/>
                <a:t>Guests: Express thanks for participating the interview....</a:t>
              </a:r>
            </a:p>
            <a:p>
              <a:endParaRPr lang="zh-CN" altLang="zh-CN" dirty="0"/>
            </a:p>
          </p:txBody>
        </p:sp>
        <p:grpSp>
          <p:nvGrpSpPr>
            <p:cNvPr id="11" name="Group 7"/>
            <p:cNvGrpSpPr>
              <a:grpSpLocks/>
            </p:cNvGrpSpPr>
            <p:nvPr/>
          </p:nvGrpSpPr>
          <p:grpSpPr bwMode="auto">
            <a:xfrm>
              <a:off x="886" y="1502"/>
              <a:ext cx="259" cy="415"/>
              <a:chOff x="2224" y="1100"/>
              <a:chExt cx="95" cy="152"/>
            </a:xfrm>
          </p:grpSpPr>
          <p:sp>
            <p:nvSpPr>
              <p:cNvPr id="12" name="Freeform 8"/>
              <p:cNvSpPr>
                <a:spLocks/>
              </p:cNvSpPr>
              <p:nvPr/>
            </p:nvSpPr>
            <p:spPr bwMode="auto">
              <a:xfrm>
                <a:off x="2224" y="1169"/>
                <a:ext cx="50" cy="83"/>
              </a:xfrm>
              <a:custGeom>
                <a:avLst/>
                <a:gdLst/>
                <a:ahLst/>
                <a:cxnLst>
                  <a:cxn ang="0">
                    <a:pos x="24" y="233"/>
                  </a:cxn>
                  <a:cxn ang="0">
                    <a:pos x="16" y="238"/>
                  </a:cxn>
                  <a:cxn ang="0">
                    <a:pos x="3" y="229"/>
                  </a:cxn>
                  <a:cxn ang="0">
                    <a:pos x="5" y="217"/>
                  </a:cxn>
                  <a:cxn ang="0">
                    <a:pos x="181" y="0"/>
                  </a:cxn>
                  <a:cxn ang="0">
                    <a:pos x="204" y="23"/>
                  </a:cxn>
                  <a:cxn ang="0">
                    <a:pos x="24" y="233"/>
                  </a:cxn>
                </a:cxnLst>
                <a:rect l="0" t="0" r="r" b="b"/>
                <a:pathLst>
                  <a:path w="204" h="238">
                    <a:moveTo>
                      <a:pt x="24" y="233"/>
                    </a:moveTo>
                    <a:cubicBezTo>
                      <a:pt x="24" y="233"/>
                      <a:pt x="21" y="237"/>
                      <a:pt x="16" y="238"/>
                    </a:cubicBezTo>
                    <a:cubicBezTo>
                      <a:pt x="12" y="238"/>
                      <a:pt x="5" y="235"/>
                      <a:pt x="3" y="229"/>
                    </a:cubicBezTo>
                    <a:cubicBezTo>
                      <a:pt x="0" y="223"/>
                      <a:pt x="5" y="217"/>
                      <a:pt x="5" y="217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204" y="23"/>
                      <a:pt x="204" y="23"/>
                      <a:pt x="204" y="23"/>
                    </a:cubicBezTo>
                    <a:lnTo>
                      <a:pt x="24" y="23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tint val="60392"/>
                      <a:invGamma/>
                    </a:schemeClr>
                  </a:gs>
                  <a:gs pos="100000">
                    <a:schemeClr val="bg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zh-CN"/>
              </a:p>
            </p:txBody>
          </p:sp>
          <p:sp>
            <p:nvSpPr>
              <p:cNvPr id="13" name="Oval 9"/>
              <p:cNvSpPr>
                <a:spLocks noChangeArrowheads="1"/>
              </p:cNvSpPr>
              <p:nvPr/>
            </p:nvSpPr>
            <p:spPr bwMode="auto">
              <a:xfrm>
                <a:off x="2249" y="1100"/>
                <a:ext cx="70" cy="70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zh-CN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936637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71518" y="260400"/>
            <a:ext cx="3068617" cy="529569"/>
          </a:xfrm>
        </p:spPr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TWO   LEAD-IN</a:t>
            </a:r>
            <a:endParaRPr kumimoji="1" lang="zh-CN" altLang="en-US" dirty="0">
              <a:latin typeface="Microsoft YaHei" charset="0"/>
              <a:ea typeface="Microsoft YaHei" charset="0"/>
              <a:cs typeface="Microsoft YaHei" charset="0"/>
            </a:endParaRPr>
          </a:p>
        </p:txBody>
      </p:sp>
      <p:cxnSp>
        <p:nvCxnSpPr>
          <p:cNvPr id="24" name="肘形连接符 23"/>
          <p:cNvCxnSpPr/>
          <p:nvPr/>
        </p:nvCxnSpPr>
        <p:spPr>
          <a:xfrm>
            <a:off x="3940135" y="2628900"/>
            <a:ext cx="782311" cy="939800"/>
          </a:xfrm>
          <a:prstGeom prst="bentConnector3">
            <a:avLst/>
          </a:prstGeom>
          <a:ln w="12700"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肘形连接符 24"/>
          <p:cNvCxnSpPr/>
          <p:nvPr/>
        </p:nvCxnSpPr>
        <p:spPr>
          <a:xfrm flipV="1">
            <a:off x="3940134" y="3568700"/>
            <a:ext cx="782312" cy="962688"/>
          </a:xfrm>
          <a:prstGeom prst="bentConnector3">
            <a:avLst>
              <a:gd name="adj1" fmla="val 50000"/>
            </a:avLst>
          </a:prstGeom>
          <a:ln w="12700">
            <a:solidFill>
              <a:schemeClr val="accent2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肘形连接符 29"/>
          <p:cNvCxnSpPr/>
          <p:nvPr/>
        </p:nvCxnSpPr>
        <p:spPr>
          <a:xfrm rot="10800000" flipV="1">
            <a:off x="7469554" y="2628900"/>
            <a:ext cx="782311" cy="939800"/>
          </a:xfrm>
          <a:prstGeom prst="bentConnector3">
            <a:avLst/>
          </a:prstGeom>
          <a:ln w="12700">
            <a:solidFill>
              <a:schemeClr val="accent3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肘形连接符 32"/>
          <p:cNvCxnSpPr/>
          <p:nvPr/>
        </p:nvCxnSpPr>
        <p:spPr>
          <a:xfrm rot="10800000">
            <a:off x="7469554" y="3568700"/>
            <a:ext cx="782310" cy="962688"/>
          </a:xfrm>
          <a:prstGeom prst="bentConnector3">
            <a:avLst>
              <a:gd name="adj1" fmla="val 50000"/>
            </a:avLst>
          </a:prstGeom>
          <a:ln w="12700">
            <a:solidFill>
              <a:schemeClr val="accent4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http://img.mp.itc.cn/upload/20170511/9f597d1e05364abc9276fd4ed028ea42_t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6722" y="1046036"/>
            <a:ext cx="3759149" cy="515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Duccio di Buoninsegna: Madonna and Chil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6927" y="1046036"/>
            <a:ext cx="3896102" cy="515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2445" y="3005765"/>
            <a:ext cx="2747107" cy="118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96682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.mp.sohu.com/upload/20170526/c2842b057a134e019ac6041adbd0e9ef_t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80148" y="174171"/>
            <a:ext cx="6317640" cy="5254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3"/>
          <p:cNvSpPr txBox="1"/>
          <p:nvPr/>
        </p:nvSpPr>
        <p:spPr>
          <a:xfrm>
            <a:off x="1944914" y="5700955"/>
            <a:ext cx="8069943" cy="86793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endParaRPr kumimoji="1" lang="en-US" altLang="zh-CN" sz="1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90000"/>
              </a:lnSpc>
            </a:pPr>
            <a:r>
              <a:rPr kumimoji="1"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“Man re-found himself.”</a:t>
            </a:r>
          </a:p>
          <a:p>
            <a:pPr algn="ctr">
              <a:lnSpc>
                <a:spcPct val="90000"/>
              </a:lnSpc>
            </a:pPr>
            <a:endParaRPr kumimoji="1" lang="en-US" altLang="zh-CN" sz="1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266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769917" y="260400"/>
            <a:ext cx="4034312" cy="529569"/>
          </a:xfrm>
        </p:spPr>
        <p:txBody>
          <a:bodyPr/>
          <a:lstStyle/>
          <a:p>
            <a:r>
              <a:rPr lang="en-US" altLang="zh-CN" dirty="0" smtClean="0"/>
              <a:t>PART THREE THEME STUDY</a:t>
            </a:r>
            <a:endParaRPr lang="zh-CN" altLang="en-US" dirty="0"/>
          </a:p>
        </p:txBody>
      </p:sp>
      <p:pic>
        <p:nvPicPr>
          <p:cNvPr id="1026" name="Picture 2" descr="Image result for âJules Michel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918" y="1191590"/>
            <a:ext cx="3676196" cy="459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9918" y="6093207"/>
            <a:ext cx="6342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Jules Michelet, </a:t>
            </a:r>
            <a:r>
              <a:rPr kumimoji="1"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French Historian </a:t>
            </a:r>
            <a:endParaRPr kumimoji="1"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形标注 3"/>
          <p:cNvSpPr/>
          <p:nvPr/>
        </p:nvSpPr>
        <p:spPr>
          <a:xfrm>
            <a:off x="4804229" y="1799771"/>
            <a:ext cx="6778171" cy="2685143"/>
          </a:xfrm>
          <a:prstGeom prst="wedgeEllipseCallout">
            <a:avLst/>
          </a:prstGeom>
          <a:solidFill>
            <a:schemeClr val="accent4">
              <a:lumMod val="25000"/>
              <a:lumOff val="75000"/>
              <a:alpha val="1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181601" y="2178560"/>
            <a:ext cx="6212114" cy="1695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...“the Renaissance </a:t>
            </a:r>
            <a:r>
              <a:rPr kumimoji="1"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represented...</a:t>
            </a:r>
            <a:endParaRPr kumimoji="1"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</a:t>
            </a:r>
            <a:r>
              <a:rPr kumimoji="1"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new spirit </a:t>
            </a:r>
            <a:r>
              <a:rPr kumimoji="1"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 </a:t>
            </a:r>
            <a:r>
              <a:rPr kumimoji="1"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artistic experimentation </a:t>
            </a:r>
            <a:endParaRPr kumimoji="1"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 </a:t>
            </a:r>
            <a:r>
              <a:rPr kumimoji="1"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scientific </a:t>
            </a:r>
            <a:r>
              <a:rPr kumimoji="1"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curiosity”...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6216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自定义 33">
      <a:dk1>
        <a:srgbClr val="000000"/>
      </a:dk1>
      <a:lt1>
        <a:srgbClr val="FFFFFF"/>
      </a:lt1>
      <a:dk2>
        <a:srgbClr val="000000"/>
      </a:dk2>
      <a:lt2>
        <a:srgbClr val="FEFEFE"/>
      </a:lt2>
      <a:accent1>
        <a:srgbClr val="F17700"/>
      </a:accent1>
      <a:accent2>
        <a:srgbClr val="DC2144"/>
      </a:accent2>
      <a:accent3>
        <a:srgbClr val="71CAE0"/>
      </a:accent3>
      <a:accent4>
        <a:srgbClr val="112D43"/>
      </a:accent4>
      <a:accent5>
        <a:srgbClr val="050F25"/>
      </a:accent5>
      <a:accent6>
        <a:srgbClr val="162D4E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2793</TotalTime>
  <Words>569</Words>
  <Application>Microsoft Office PowerPoint</Application>
  <PresentationFormat>自定义</PresentationFormat>
  <Paragraphs>144</Paragraphs>
  <Slides>23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USER-</cp:lastModifiedBy>
  <cp:revision>384</cp:revision>
  <dcterms:created xsi:type="dcterms:W3CDTF">2015-09-05T08:54:39Z</dcterms:created>
  <dcterms:modified xsi:type="dcterms:W3CDTF">2018-11-29T06:35:00Z</dcterms:modified>
</cp:coreProperties>
</file>