
<file path=[Content_Types].xml><?xml version="1.0" encoding="utf-8"?>
<Types xmlns="http://schemas.openxmlformats.org/package/2006/content-types">
  <Default Extension="jpeg" ContentType="image/jpeg"/>
  <Default Extension="vml" ContentType="application/vnd.openxmlformats-officedocument.vmlDrawing"/>
  <Default Extension="bin" ContentType="application/vnd.openxmlformats-officedocument.oleObject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handoutMasterIdLst>
    <p:handoutMasterId r:id="rId14"/>
  </p:handoutMasterIdLst>
  <p:sldIdLst>
    <p:sldId id="258" r:id="rId3"/>
    <p:sldId id="260" r:id="rId4"/>
    <p:sldId id="261" r:id="rId5"/>
    <p:sldId id="272" r:id="rId6"/>
    <p:sldId id="262" r:id="rId7"/>
    <p:sldId id="271" r:id="rId8"/>
    <p:sldId id="266" r:id="rId9"/>
    <p:sldId id="267" r:id="rId10"/>
    <p:sldId id="274" r:id="rId11"/>
    <p:sldId id="268" r:id="rId12"/>
    <p:sldId id="269" r:id="rId13"/>
  </p:sldIdLst>
  <p:sldSz cx="9144000" cy="6858000" type="screen4x3"/>
  <p:notesSz cx="6858000" cy="9946005"/>
  <p:custDataLst>
    <p:tags r:id="rId18"/>
  </p:custDataLst>
  <p:defaultTextStyle>
    <a:defPPr>
      <a:defRPr lang="zh-CN"/>
    </a:defPPr>
    <a:lvl1pPr marL="0" lvl="0" indent="0" algn="ctr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2400" b="0" i="0" u="none" kern="1200" baseline="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lvl="1" indent="0" algn="ctr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2400" b="0" i="0" u="none" kern="1200" baseline="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lvl="2" indent="0" algn="ctr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2400" b="0" i="0" u="none" kern="1200" baseline="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lvl="3" indent="0" algn="ctr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2400" b="0" i="0" u="none" kern="1200" baseline="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lvl="4" indent="0" algn="ctr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2400" b="0" i="0" u="none" kern="1200" baseline="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lvl="5" indent="0" algn="ctr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2400" b="0" i="0" u="none" kern="1200" baseline="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lvl="6" indent="0" algn="ctr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2400" b="0" i="0" u="none" kern="1200" baseline="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lvl="7" indent="0" algn="ctr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2400" b="0" i="0" u="none" kern="1200" baseline="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lvl="8" indent="0" algn="ctr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2400" b="0" i="0" u="none" kern="1200" baseline="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0FFD8"/>
    <a:srgbClr val="CC0099"/>
    <a:srgbClr val="A50021"/>
    <a:srgbClr val="FF3300"/>
    <a:srgbClr val="660066"/>
    <a:srgbClr val="006600"/>
    <a:srgbClr val="6699FF"/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6306"/>
    <p:restoredTop sz="94645"/>
  </p:normalViewPr>
  <p:slideViewPr>
    <p:cSldViewPr showGuides="1">
      <p:cViewPr varScale="1">
        <p:scale>
          <a:sx n="72" d="100"/>
          <a:sy n="72" d="100"/>
        </p:scale>
        <p:origin x="-438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8" Type="http://schemas.openxmlformats.org/officeDocument/2006/relationships/tags" Target="tags/tag1.xml"/><Relationship Id="rId17" Type="http://schemas.openxmlformats.org/officeDocument/2006/relationships/tableStyles" Target="tableStyles.xml"/><Relationship Id="rId16" Type="http://schemas.openxmlformats.org/officeDocument/2006/relationships/viewProps" Target="viewProps.xml"/><Relationship Id="rId15" Type="http://schemas.openxmlformats.org/officeDocument/2006/relationships/presProps" Target="presProps.xml"/><Relationship Id="rId14" Type="http://schemas.openxmlformats.org/officeDocument/2006/relationships/handoutMaster" Target="handoutMasters/handoutMaster1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image" Target="../media/image6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84994" name="页眉占位符 84993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6888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endParaRPr lang="zh-CN" altLang="en-US" sz="1200" dirty="0"/>
          </a:p>
        </p:txBody>
      </p:sp>
      <p:sp>
        <p:nvSpPr>
          <p:cNvPr id="84995" name="日期占位符 84994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96888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 algn="r"/>
            <a:endParaRPr lang="zh-CN" altLang="en-US" sz="1200" dirty="0"/>
          </a:p>
        </p:txBody>
      </p:sp>
      <p:sp>
        <p:nvSpPr>
          <p:cNvPr id="84996" name="页脚占位符 84995"/>
          <p:cNvSpPr>
            <a:spLocks noGrp="1"/>
          </p:cNvSpPr>
          <p:nvPr>
            <p:ph type="ftr" sz="quarter" idx="2"/>
          </p:nvPr>
        </p:nvSpPr>
        <p:spPr>
          <a:xfrm>
            <a:off x="0" y="9447213"/>
            <a:ext cx="2971800" cy="496887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/>
            <a:endParaRPr lang="zh-CN" altLang="en-US" sz="1200" dirty="0"/>
          </a:p>
        </p:txBody>
      </p:sp>
      <p:sp>
        <p:nvSpPr>
          <p:cNvPr id="84997" name="灯片编号占位符 84996"/>
          <p:cNvSpPr>
            <a:spLocks noGrp="1"/>
          </p:cNvSpPr>
          <p:nvPr>
            <p:ph type="sldNum" sz="quarter" idx="3"/>
          </p:nvPr>
        </p:nvSpPr>
        <p:spPr>
          <a:xfrm>
            <a:off x="3884613" y="9447213"/>
            <a:ext cx="2971800" cy="496887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 algn="r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Times New Roman" panose="02020603050405020304" pitchFamily="18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Times New Roman" panose="02020603050405020304" pitchFamily="18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Times New Roman" panose="02020603050405020304" pitchFamily="18" charset="0"/>
              </a:rPr>
            </a:fld>
            <a:endParaRPr lang="zh-CN" altLang="en-US" dirty="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Times New Roman" panose="02020603050405020304" pitchFamily="18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Times New Roman" panose="02020603050405020304" pitchFamily="18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Times New Roman" panose="02020603050405020304" pitchFamily="18" charset="0"/>
              </a:rPr>
            </a:fld>
            <a:endParaRPr lang="zh-CN" altLang="en-US" dirty="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716657" cy="5486400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Times New Roman" panose="02020603050405020304" pitchFamily="18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Times New Roman" panose="02020603050405020304" pitchFamily="18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Times New Roman" panose="02020603050405020304" pitchFamily="18" charset="0"/>
              </a:rPr>
            </a:fld>
            <a:endParaRPr lang="zh-CN" altLang="en-US" dirty="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Media" preserve="1">
  <p:cSld name="标题，文本与媒体剪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媒体占位符 3"/>
          <p:cNvSpPr>
            <a:spLocks noGrp="1"/>
          </p:cNvSpPr>
          <p:nvPr>
            <p:ph type="media"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Times New Roman" panose="02020603050405020304" pitchFamily="18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Times New Roman" panose="02020603050405020304" pitchFamily="18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Times New Roman" panose="02020603050405020304" pitchFamily="18" charset="0"/>
              </a:rPr>
            </a:fld>
            <a:endParaRPr lang="zh-CN" altLang="en-US" dirty="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标题和表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表格占位符 2"/>
          <p:cNvSpPr>
            <a:spLocks noGrp="1"/>
          </p:cNvSpPr>
          <p:nvPr>
            <p:ph type="tbl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Times New Roman" panose="02020603050405020304" pitchFamily="18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Times New Roman" panose="02020603050405020304" pitchFamily="18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Times New Roman" panose="02020603050405020304" pitchFamily="18" charset="0"/>
              </a:rPr>
            </a:fld>
            <a:endParaRPr lang="zh-CN" altLang="en-US" dirty="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Times New Roman" panose="02020603050405020304" pitchFamily="18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Times New Roman" panose="02020603050405020304" pitchFamily="18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Times New Roman" panose="02020603050405020304" pitchFamily="18" charset="0"/>
              </a:rPr>
            </a:fld>
            <a:endParaRPr lang="zh-CN" altLang="en-US" dirty="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Times New Roman" panose="02020603050405020304" pitchFamily="18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Times New Roman" panose="02020603050405020304" pitchFamily="18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Times New Roman" panose="02020603050405020304" pitchFamily="18" charset="0"/>
              </a:rPr>
            </a:fld>
            <a:endParaRPr lang="zh-CN" altLang="en-US" dirty="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08476" cy="411480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9724" y="1981200"/>
            <a:ext cx="3808476" cy="411480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Times New Roman" panose="02020603050405020304" pitchFamily="18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Times New Roman" panose="02020603050405020304" pitchFamily="18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Times New Roman" panose="02020603050405020304" pitchFamily="18" charset="0"/>
              </a:rPr>
            </a:fld>
            <a:endParaRPr lang="zh-CN" altLang="en-US" dirty="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Times New Roman" panose="02020603050405020304" pitchFamily="18" charset="0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Times New Roman" panose="02020603050405020304" pitchFamily="18" charset="0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Times New Roman" panose="02020603050405020304" pitchFamily="18" charset="0"/>
              </a:rPr>
            </a:fld>
            <a:endParaRPr lang="zh-CN" altLang="en-US" dirty="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Times New Roman" panose="02020603050405020304" pitchFamily="18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Times New Roman" panose="02020603050405020304" pitchFamily="18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Times New Roman" panose="02020603050405020304" pitchFamily="18" charset="0"/>
              </a:rPr>
            </a:fld>
            <a:endParaRPr lang="zh-CN" altLang="en-US" dirty="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Times New Roman" panose="02020603050405020304" pitchFamily="18" charset="0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Times New Roman" panose="02020603050405020304" pitchFamily="18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Times New Roman" panose="02020603050405020304" pitchFamily="18" charset="0"/>
              </a:rPr>
            </a:fld>
            <a:endParaRPr lang="zh-CN" altLang="en-US" dirty="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Times New Roman" panose="02020603050405020304" pitchFamily="18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Times New Roman" panose="02020603050405020304" pitchFamily="18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Times New Roman" panose="02020603050405020304" pitchFamily="18" charset="0"/>
              </a:rPr>
            </a:fld>
            <a:endParaRPr lang="zh-CN" altLang="en-US" dirty="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Times New Roman" panose="02020603050405020304" pitchFamily="18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Times New Roman" panose="02020603050405020304" pitchFamily="18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Times New Roman" panose="02020603050405020304" pitchFamily="18" charset="0"/>
              </a:rPr>
            </a:fld>
            <a:endParaRPr lang="zh-CN" altLang="en-US" dirty="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7" Type="http://schemas.openxmlformats.org/officeDocument/2006/relationships/theme" Target="../theme/theme1.xml"/><Relationship Id="rId16" Type="http://schemas.openxmlformats.org/officeDocument/2006/relationships/image" Target="../media/image3.jpeg"/><Relationship Id="rId15" Type="http://schemas.openxmlformats.org/officeDocument/2006/relationships/image" Target="../media/image2.jpeg"/><Relationship Id="rId14" Type="http://schemas.openxmlformats.org/officeDocument/2006/relationships/image" Target="../media/image1.jpeg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1031" name="图片 1030" descr="河山图标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0" y="6477000"/>
            <a:ext cx="3009900" cy="3810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221" name="图片 1220" descr="neon_top"/>
          <p:cNvPicPr>
            <a:picLocks noChangeAspect="1"/>
          </p:cNvPicPr>
          <p:nvPr/>
        </p:nvPicPr>
        <p:blipFill>
          <a:blip r:embed="rId15">
            <a:lum bright="17999"/>
          </a:blip>
          <a:stretch>
            <a:fillRect/>
          </a:stretch>
        </p:blipFill>
        <p:spPr>
          <a:xfrm>
            <a:off x="0" y="0"/>
            <a:ext cx="9144000" cy="7366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220" name="图片 1219" descr="neon_bottom"/>
          <p:cNvPicPr>
            <a:picLocks noChangeAspect="1"/>
          </p:cNvPicPr>
          <p:nvPr/>
        </p:nvPicPr>
        <p:blipFill>
          <a:blip r:embed="rId16">
            <a:lum bright="-6000" contrast="6000"/>
          </a:blip>
          <a:stretch>
            <a:fillRect/>
          </a:stretch>
        </p:blipFill>
        <p:spPr>
          <a:xfrm>
            <a:off x="0" y="6438900"/>
            <a:ext cx="9144000" cy="4191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26" name="标题 1025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1027" name="文本占位符 1026"/>
          <p:cNvSpPr>
            <a:spLocks noGrp="1"/>
          </p:cNvSpPr>
          <p:nvPr>
            <p:ph type="body" idx="1"/>
          </p:nvPr>
        </p:nvSpPr>
        <p:spPr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1028" name="日期占位符 1027"/>
          <p:cNvSpPr>
            <a:spLocks noGrp="1"/>
          </p:cNvSpPr>
          <p:nvPr>
            <p:ph type="dt" sz="half" idx="2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400"/>
            </a:lvl1pPr>
          </a:lstStyle>
          <a:p>
            <a:pPr lvl="0"/>
            <a:endParaRPr lang="zh-CN" altLang="en-US" dirty="0">
              <a:latin typeface="Times New Roman" panose="02020603050405020304" pitchFamily="18" charset="0"/>
            </a:endParaRPr>
          </a:p>
        </p:txBody>
      </p:sp>
      <p:sp>
        <p:nvSpPr>
          <p:cNvPr id="1029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00"/>
            </a:lvl1pPr>
          </a:lstStyle>
          <a:p>
            <a:pPr lvl="0"/>
            <a:endParaRPr lang="zh-CN" altLang="en-US" dirty="0">
              <a:latin typeface="Times New Roman" panose="02020603050405020304" pitchFamily="18" charset="0"/>
            </a:endParaRPr>
          </a:p>
        </p:txBody>
      </p:sp>
      <p:sp>
        <p:nvSpPr>
          <p:cNvPr id="1030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400"/>
            </a:lvl1pPr>
          </a:lstStyle>
          <a:p>
            <a:pPr lvl="0"/>
            <a:fld id="{9A0DB2DC-4C9A-4742-B13C-FB6460FD3503}" type="slidenum">
              <a:rPr lang="zh-CN" altLang="en-US" dirty="0">
                <a:latin typeface="Times New Roman" panose="02020603050405020304" pitchFamily="18" charset="0"/>
              </a:rPr>
            </a:fld>
            <a:endParaRPr lang="zh-CN" altLang="en-US" dirty="0">
              <a:latin typeface="Times New Roman" panose="02020603050405020304" pitchFamily="18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hf sldNum="0" hdr="0" ftr="0" dt="0"/>
  <p:txStyles>
    <p:titleStyle>
      <a:lvl1pPr marL="0" lvl="0" indent="0" algn="ctr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ctr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2400" b="0" i="0" u="none" kern="1200" baseline="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  <a:cs typeface="+mn-cs"/>
        </a:defRPr>
      </a:lvl2pPr>
      <a:lvl3pPr marL="914400" lvl="2" indent="0" algn="ctr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2400" b="0" i="0" u="none" kern="1200" baseline="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  <a:cs typeface="+mn-cs"/>
        </a:defRPr>
      </a:lvl3pPr>
      <a:lvl4pPr marL="1371600" lvl="3" indent="0" algn="ctr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2400" b="0" i="0" u="none" kern="1200" baseline="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  <a:cs typeface="+mn-cs"/>
        </a:defRPr>
      </a:lvl4pPr>
      <a:lvl5pPr marL="1828800" lvl="4" indent="0" algn="ctr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2400" b="0" i="0" u="none" kern="1200" baseline="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  <a:cs typeface="+mn-cs"/>
        </a:defRPr>
      </a:lvl5pPr>
      <a:lvl6pPr marL="2286000" lvl="5" indent="0" algn="ctr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2400" b="0" i="0" u="none" kern="1200" baseline="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  <a:cs typeface="+mn-cs"/>
        </a:defRPr>
      </a:lvl6pPr>
      <a:lvl7pPr marL="2743200" lvl="6" indent="0" algn="ctr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2400" b="0" i="0" u="none" kern="1200" baseline="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  <a:cs typeface="+mn-cs"/>
        </a:defRPr>
      </a:lvl7pPr>
      <a:lvl8pPr marL="3200400" lvl="7" indent="0" algn="ctr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2400" b="0" i="0" u="none" kern="1200" baseline="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  <a:cs typeface="+mn-cs"/>
        </a:defRPr>
      </a:lvl8pPr>
      <a:lvl9pPr marL="3657600" lvl="8" indent="0" algn="ctr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2400" b="0" i="0" u="none" kern="1200" baseline="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0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22.jpeg"/><Relationship Id="rId1" Type="http://schemas.openxmlformats.org/officeDocument/2006/relationships/image" Target="../media/image21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9" Type="http://schemas.openxmlformats.org/officeDocument/2006/relationships/vmlDrawing" Target="../drawings/vmlDrawing1.vml"/><Relationship Id="rId8" Type="http://schemas.openxmlformats.org/officeDocument/2006/relationships/slideLayout" Target="../slideLayouts/slideLayout7.xml"/><Relationship Id="rId7" Type="http://schemas.openxmlformats.org/officeDocument/2006/relationships/image" Target="../media/image9.png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oleObject" Target="../embeddings/oleObject2.bin"/><Relationship Id="rId3" Type="http://schemas.openxmlformats.org/officeDocument/2006/relationships/image" Target="../media/image6.png"/><Relationship Id="rId2" Type="http://schemas.openxmlformats.org/officeDocument/2006/relationships/oleObject" Target="../embeddings/oleObject1.bin"/><Relationship Id="rId1" Type="http://schemas.openxmlformats.org/officeDocument/2006/relationships/slide" Target="slide1.xml"/></Relationships>
</file>

<file path=ppt/slides/_rels/slide4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2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2.xml"/><Relationship Id="rId3" Type="http://schemas.openxmlformats.org/officeDocument/2006/relationships/image" Target="../media/image15.png"/><Relationship Id="rId2" Type="http://schemas.microsoft.com/office/2007/relationships/media" Target="file:///G:\&#36187;&#35838;\&#25945;&#23398;&#22823;&#36187;(&#35270;&#21548;&#35828;)\unit8-cityliving.wmv" TargetMode="External"/><Relationship Id="rId1" Type="http://schemas.openxmlformats.org/officeDocument/2006/relationships/video" Target="file:///G:\&#36187;&#35838;\&#25945;&#23398;&#22823;&#36187;(&#35270;&#21548;&#35828;)\unit8-cityliving.wmv" TargetMode="External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3.xml"/><Relationship Id="rId3" Type="http://schemas.openxmlformats.org/officeDocument/2006/relationships/image" Target="../media/image16.png"/><Relationship Id="rId2" Type="http://schemas.microsoft.com/office/2007/relationships/media" Target="file:///G:\&#36187;&#35838;\&#25945;&#23398;&#22823;&#36187;(&#35270;&#21548;&#35828;)\unit8-cityliving.mp3" TargetMode="External"/><Relationship Id="rId1" Type="http://schemas.openxmlformats.org/officeDocument/2006/relationships/audio" Target="file:///G:\&#36187;&#35838;\&#25945;&#23398;&#22823;&#36187;(&#35270;&#21548;&#35828;)\unit8-cityliving.mp3" TargetMode="Externa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9.jpeg"/><Relationship Id="rId1" Type="http://schemas.openxmlformats.org/officeDocument/2006/relationships/image" Target="../media/image18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0976" name="矩形 40975"/>
          <p:cNvSpPr/>
          <p:nvPr/>
        </p:nvSpPr>
        <p:spPr>
          <a:xfrm>
            <a:off x="4211638" y="1484313"/>
            <a:ext cx="4464050" cy="360045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>
            <a:lvl1pPr marL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sz="4400" u="none" kern="1200" baseline="0">
                <a:solidFill>
                  <a:schemeClr val="tx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</a:lstStyle>
          <a:p>
            <a:pPr lvl="0"/>
            <a:r>
              <a:rPr lang="zh-CN" altLang="en-US" sz="3200" b="1" dirty="0">
                <a:solidFill>
                  <a:schemeClr val="accent2"/>
                </a:solidFill>
                <a:latin typeface="Comic Sans MS" panose="030F0702030302020204" pitchFamily="66" charset="0"/>
                <a:ea typeface="华文新魏" panose="02010800040101010101" pitchFamily="2" charset="-122"/>
              </a:rPr>
              <a:t>首届“外教社杯”</a:t>
            </a:r>
            <a:br>
              <a:rPr lang="zh-CN" altLang="en-US" sz="3200" b="1" dirty="0">
                <a:solidFill>
                  <a:schemeClr val="accent2"/>
                </a:solidFill>
                <a:latin typeface="Comic Sans MS" panose="030F0702030302020204" pitchFamily="66" charset="0"/>
                <a:ea typeface="华文新魏" panose="02010800040101010101" pitchFamily="2" charset="-122"/>
              </a:rPr>
            </a:br>
            <a:r>
              <a:rPr lang="zh-CN" altLang="en-US" sz="3200" b="1" dirty="0">
                <a:solidFill>
                  <a:schemeClr val="accent2"/>
                </a:solidFill>
                <a:latin typeface="Comic Sans MS" panose="030F0702030302020204" pitchFamily="66" charset="0"/>
                <a:ea typeface="华文新魏" panose="02010800040101010101" pitchFamily="2" charset="-122"/>
              </a:rPr>
              <a:t>全国大学英语教学大赛</a:t>
            </a:r>
            <a:br>
              <a:rPr lang="zh-CN" altLang="en-US" sz="3200" b="1" dirty="0">
                <a:solidFill>
                  <a:schemeClr val="accent2"/>
                </a:solidFill>
                <a:latin typeface="Comic Sans MS" panose="030F0702030302020204" pitchFamily="66" charset="0"/>
                <a:ea typeface="华文新魏" panose="02010800040101010101" pitchFamily="2" charset="-122"/>
              </a:rPr>
            </a:br>
            <a:br>
              <a:rPr lang="zh-CN" altLang="en-US" sz="2800" b="1" dirty="0">
                <a:solidFill>
                  <a:schemeClr val="accent2"/>
                </a:solidFill>
                <a:latin typeface="Comic Sans MS" panose="030F0702030302020204" pitchFamily="66" charset="0"/>
                <a:ea typeface="华文新魏" panose="02010800040101010101" pitchFamily="2" charset="-122"/>
              </a:rPr>
            </a:br>
            <a:br>
              <a:rPr lang="zh-CN" altLang="en-US" sz="2800" b="1" dirty="0">
                <a:solidFill>
                  <a:schemeClr val="accent2"/>
                </a:solidFill>
                <a:latin typeface="Comic Sans MS" panose="030F0702030302020204" pitchFamily="66" charset="0"/>
              </a:rPr>
            </a:br>
            <a:br>
              <a:rPr lang="zh-CN" altLang="en-US" sz="2800" b="1" dirty="0">
                <a:solidFill>
                  <a:schemeClr val="accent2"/>
                </a:solidFill>
                <a:latin typeface="Comic Sans MS" panose="030F0702030302020204" pitchFamily="66" charset="0"/>
              </a:rPr>
            </a:br>
            <a:br>
              <a:rPr lang="zh-CN" altLang="en-US" sz="2800" b="1" dirty="0">
                <a:solidFill>
                  <a:schemeClr val="accent2"/>
                </a:solidFill>
                <a:latin typeface="Comic Sans MS" panose="030F0702030302020204" pitchFamily="66" charset="0"/>
              </a:rPr>
            </a:br>
            <a:r>
              <a:rPr lang="zh-CN" altLang="en-US" sz="2400" b="1" dirty="0">
                <a:solidFill>
                  <a:schemeClr val="accent2"/>
                </a:solidFill>
                <a:latin typeface="Comic Sans MS" panose="030F0702030302020204" pitchFamily="66" charset="0"/>
                <a:ea typeface="幼圆" panose="02010509060101010101" pitchFamily="49" charset="-122"/>
              </a:rPr>
              <a:t>参赛组别：视听说组</a:t>
            </a:r>
            <a:endParaRPr lang="zh-CN" altLang="en-US" sz="2400" b="1" dirty="0">
              <a:solidFill>
                <a:schemeClr val="accent2"/>
              </a:solidFill>
              <a:latin typeface="Comic Sans MS" panose="030F0702030302020204" pitchFamily="66" charset="0"/>
              <a:ea typeface="幼圆" panose="02010509060101010101" pitchFamily="49" charset="-122"/>
            </a:endParaRPr>
          </a:p>
        </p:txBody>
      </p:sp>
      <p:pic>
        <p:nvPicPr>
          <p:cNvPr id="40978" name="图片 40977" descr="file_93_51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23850" y="908050"/>
            <a:ext cx="3657600" cy="517207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78850" name="标题 78849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803275"/>
          </a:xfrm>
          <a:ln/>
        </p:spPr>
        <p:txBody>
          <a:bodyPr anchor="ctr"/>
          <a:p>
            <a:pPr algn="l"/>
            <a:r>
              <a:rPr lang="en-US" altLang="zh-CN" sz="3200" b="1">
                <a:solidFill>
                  <a:srgbClr val="A50021"/>
                </a:solidFill>
              </a:rPr>
              <a:t>Assignment</a:t>
            </a:r>
            <a:endParaRPr lang="en-US" altLang="zh-CN" sz="3200" b="1">
              <a:solidFill>
                <a:srgbClr val="A50021"/>
              </a:solidFill>
            </a:endParaRPr>
          </a:p>
        </p:txBody>
      </p:sp>
      <p:sp>
        <p:nvSpPr>
          <p:cNvPr id="78851" name="文本占位符 78850"/>
          <p:cNvSpPr>
            <a:spLocks noGrp="1"/>
          </p:cNvSpPr>
          <p:nvPr>
            <p:ph type="body" idx="1"/>
          </p:nvPr>
        </p:nvSpPr>
        <p:spPr>
          <a:xfrm>
            <a:off x="684213" y="1484313"/>
            <a:ext cx="7772400" cy="4114800"/>
          </a:xfrm>
          <a:ln/>
        </p:spPr>
        <p:txBody>
          <a:bodyPr/>
          <a:p>
            <a:pPr>
              <a:buNone/>
            </a:pPr>
            <a:r>
              <a:rPr lang="en-US" altLang="zh-CN" err="1">
                <a:solidFill>
                  <a:srgbClr val="000066"/>
                </a:solidFill>
              </a:rPr>
              <a:t>http://www.jobinterviewquestions.org</a:t>
            </a:r>
            <a:r>
              <a:rPr lang="en-US" altLang="zh-CN">
                <a:solidFill>
                  <a:srgbClr val="000066"/>
                </a:solidFill>
              </a:rPr>
              <a:t>/</a:t>
            </a:r>
            <a:endParaRPr lang="en-US" altLang="zh-CN">
              <a:solidFill>
                <a:srgbClr val="000066"/>
              </a:solidFill>
            </a:endParaRPr>
          </a:p>
          <a:p>
            <a:pPr>
              <a:buNone/>
            </a:pPr>
            <a:endParaRPr lang="en-US" altLang="zh-CN">
              <a:solidFill>
                <a:srgbClr val="000066"/>
              </a:solidFill>
            </a:endParaRPr>
          </a:p>
          <a:p>
            <a:endParaRPr lang="en-US" altLang="zh-CN" dirty="0">
              <a:solidFill>
                <a:srgbClr val="000066"/>
              </a:solidFill>
            </a:endParaRPr>
          </a:p>
        </p:txBody>
      </p:sp>
      <p:pic>
        <p:nvPicPr>
          <p:cNvPr id="78852" name="图片 78851" descr="will_smith_in_the_pursuit_of_happyness_wallpaper_1_102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908175" y="2565400"/>
            <a:ext cx="4392613" cy="3294063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1">
                                            <p:txEl>
                                              <p:charRg st="0" end="3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8851">
                                            <p:txEl>
                                              <p:charRg st="0" end="3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8851">
                                            <p:txEl>
                                              <p:charRg st="0" end="3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8851">
                                            <p:txEl>
                                              <p:charRg st="0" end="3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88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88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88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79874" name="图片 79873" descr="thank_you_comment_graphic_02"/>
          <p:cNvPicPr>
            <a:picLocks noChangeAspect="1"/>
          </p:cNvPicPr>
          <p:nvPr/>
        </p:nvPicPr>
        <p:blipFill>
          <a:blip r:embed="rId1"/>
          <a:srcRect b="68132"/>
          <a:stretch>
            <a:fillRect/>
          </a:stretch>
        </p:blipFill>
        <p:spPr>
          <a:xfrm>
            <a:off x="827088" y="1628775"/>
            <a:ext cx="3529012" cy="8636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79875" name="图片 79874" descr="job-interview-tips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63938" y="3933825"/>
            <a:ext cx="2735262" cy="18002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79876" name="图片 79875" descr="thank_you_comment_graphic_02"/>
          <p:cNvPicPr>
            <a:picLocks noChangeAspect="1"/>
          </p:cNvPicPr>
          <p:nvPr/>
        </p:nvPicPr>
        <p:blipFill>
          <a:blip r:embed="rId1"/>
          <a:srcRect t="34506" r="40800" b="33568"/>
          <a:stretch>
            <a:fillRect/>
          </a:stretch>
        </p:blipFill>
        <p:spPr>
          <a:xfrm>
            <a:off x="4716463" y="1643063"/>
            <a:ext cx="2089150" cy="86518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79877" name="图片 79876" descr="thank_you_comment_graphic_02"/>
          <p:cNvPicPr>
            <a:picLocks noChangeAspect="1"/>
          </p:cNvPicPr>
          <p:nvPr/>
        </p:nvPicPr>
        <p:blipFill>
          <a:blip r:embed="rId1"/>
          <a:srcRect t="69127"/>
          <a:stretch>
            <a:fillRect/>
          </a:stretch>
        </p:blipFill>
        <p:spPr>
          <a:xfrm>
            <a:off x="4530725" y="2967038"/>
            <a:ext cx="3529013" cy="836612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79878" name="图片 79877" descr="thank_you_comment_graphic_02"/>
          <p:cNvPicPr>
            <a:picLocks noChangeAspect="1"/>
          </p:cNvPicPr>
          <p:nvPr/>
        </p:nvPicPr>
        <p:blipFill>
          <a:blip r:embed="rId1"/>
          <a:srcRect l="61223" t="34506" b="33568"/>
          <a:stretch>
            <a:fillRect/>
          </a:stretch>
        </p:blipFill>
        <p:spPr>
          <a:xfrm>
            <a:off x="2609850" y="2924175"/>
            <a:ext cx="1368425" cy="865188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70658" name="图片 70657" descr="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908175" y="1557338"/>
            <a:ext cx="5472113" cy="335121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70659" name="标题 70658"/>
          <p:cNvSpPr>
            <a:spLocks noGrp="1"/>
          </p:cNvSpPr>
          <p:nvPr>
            <p:ph type="title"/>
          </p:nvPr>
        </p:nvSpPr>
        <p:spPr>
          <a:xfrm>
            <a:off x="685800" y="836613"/>
            <a:ext cx="7772400" cy="915987"/>
          </a:xfrm>
          <a:ln/>
        </p:spPr>
        <p:txBody>
          <a:bodyPr anchor="ctr"/>
          <a:p>
            <a:r>
              <a:rPr lang="en-US" altLang="zh-CN" sz="4000" b="1">
                <a:solidFill>
                  <a:srgbClr val="000066"/>
                </a:solidFill>
                <a:latin typeface="Comic Sans MS" panose="030F0702030302020204" pitchFamily="66" charset="0"/>
              </a:rPr>
              <a:t>Job Interview</a:t>
            </a:r>
            <a:endParaRPr lang="en-US" altLang="zh-CN" sz="4000" b="1">
              <a:solidFill>
                <a:srgbClr val="000066"/>
              </a:solidFill>
              <a:latin typeface="Comic Sans MS" panose="030F0702030302020204" pitchFamily="66" charset="0"/>
            </a:endParaRPr>
          </a:p>
        </p:txBody>
      </p:sp>
      <p:sp>
        <p:nvSpPr>
          <p:cNvPr id="70660" name="文本框 70659"/>
          <p:cNvSpPr txBox="1"/>
          <p:nvPr/>
        </p:nvSpPr>
        <p:spPr>
          <a:xfrm>
            <a:off x="395288" y="4797425"/>
            <a:ext cx="8748712" cy="11874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marL="457200" indent="-457200" algn="l">
              <a:spcBef>
                <a:spcPct val="50000"/>
              </a:spcBef>
            </a:pPr>
            <a:r>
              <a:rPr lang="en-US" altLang="zh-CN" b="1">
                <a:solidFill>
                  <a:srgbClr val="A50021"/>
                </a:solidFill>
                <a:latin typeface="Times New Roman" panose="02020603050405020304" pitchFamily="18" charset="0"/>
              </a:rPr>
              <a:t>Objectives:</a:t>
            </a:r>
            <a:r>
              <a:rPr lang="en-US" altLang="zh-CN">
                <a:solidFill>
                  <a:srgbClr val="000066"/>
                </a:solidFill>
                <a:latin typeface="Times New Roman" panose="02020603050405020304" pitchFamily="18" charset="0"/>
              </a:rPr>
              <a:t>	</a:t>
            </a:r>
            <a:endParaRPr lang="en-US" altLang="zh-CN">
              <a:solidFill>
                <a:srgbClr val="000066"/>
              </a:solidFill>
              <a:latin typeface="Times New Roman" panose="02020603050405020304" pitchFamily="18" charset="0"/>
            </a:endParaRPr>
          </a:p>
          <a:p>
            <a:pPr marL="457200" indent="-457200" algn="l">
              <a:buAutoNum type="arabicPeriod"/>
            </a:pPr>
            <a:r>
              <a:rPr lang="en-US" altLang="zh-CN">
                <a:solidFill>
                  <a:srgbClr val="000066"/>
                </a:solidFill>
                <a:latin typeface="Times New Roman" panose="02020603050405020304" pitchFamily="18" charset="0"/>
              </a:rPr>
              <a:t>Students can  talk about jobs, abilities and personality.</a:t>
            </a:r>
            <a:endParaRPr lang="en-US" altLang="zh-CN">
              <a:solidFill>
                <a:srgbClr val="000066"/>
              </a:solidFill>
              <a:latin typeface="Times New Roman" panose="02020603050405020304" pitchFamily="18" charset="0"/>
            </a:endParaRPr>
          </a:p>
          <a:p>
            <a:pPr marL="457200" indent="-457200" algn="l">
              <a:buAutoNum type="arabicPeriod"/>
            </a:pPr>
            <a:r>
              <a:rPr lang="en-US" altLang="zh-CN">
                <a:solidFill>
                  <a:srgbClr val="000066"/>
                </a:solidFill>
                <a:latin typeface="Times New Roman" panose="02020603050405020304" pitchFamily="18" charset="0"/>
              </a:rPr>
              <a:t>Students can ask and answer job interviews questions.</a:t>
            </a:r>
            <a:endParaRPr lang="en-US" altLang="zh-CN">
              <a:solidFill>
                <a:srgbClr val="000066"/>
              </a:solidFill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60">
                                            <p:txEl>
                                              <p:charRg st="0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60">
                                            <p:txEl>
                                              <p:charRg st="13" end="7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60">
                                            <p:txEl>
                                              <p:charRg st="71" end="12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065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71682" name="Text Box 26">
            <a:hlinkClick r:id="rId1" action="ppaction://hlinksldjump"/>
          </p:cNvPr>
          <p:cNvSpPr txBox="1"/>
          <p:nvPr/>
        </p:nvSpPr>
        <p:spPr>
          <a:xfrm>
            <a:off x="107950" y="620713"/>
            <a:ext cx="184150" cy="1841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l">
              <a:lnSpc>
                <a:spcPct val="50000"/>
              </a:lnSpc>
            </a:pPr>
            <a:endParaRPr lang="zh-CN" altLang="zh-CN" sz="1800" baseline="-25000" dirty="0">
              <a:latin typeface="Arial" panose="020B0604020202020204" pitchFamily="34" charset="0"/>
            </a:endParaRPr>
          </a:p>
        </p:txBody>
      </p:sp>
      <p:sp>
        <p:nvSpPr>
          <p:cNvPr id="71683" name="Text Box 30"/>
          <p:cNvSpPr txBox="1"/>
          <p:nvPr/>
        </p:nvSpPr>
        <p:spPr>
          <a:xfrm>
            <a:off x="685800" y="908050"/>
            <a:ext cx="7415213" cy="792163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algn="just"/>
            <a:endParaRPr lang="en-US" altLang="zh-CN" sz="2000" b="1" i="1">
              <a:solidFill>
                <a:srgbClr val="000066"/>
              </a:solidFill>
              <a:effectLst>
                <a:outerShdw blurRad="38100" dist="38100" dir="2700000">
                  <a:srgbClr val="C0C0C0"/>
                </a:outerShdw>
              </a:effectLst>
              <a:latin typeface="Times New Roman" panose="02020603050405020304" pitchFamily="18" charset="0"/>
            </a:endParaRPr>
          </a:p>
          <a:p>
            <a:pPr algn="l"/>
            <a:r>
              <a:rPr lang="en-US" altLang="zh-CN" sz="2000" b="1" i="1">
                <a:solidFill>
                  <a:srgbClr val="000066"/>
                </a:solidFill>
                <a:latin typeface="Times New Roman" panose="02020603050405020304" pitchFamily="18" charset="0"/>
              </a:rPr>
              <a:t>		</a:t>
            </a:r>
            <a:endParaRPr lang="en-US" altLang="zh-CN" sz="3200">
              <a:solidFill>
                <a:srgbClr val="000066"/>
              </a:solidFill>
              <a:latin typeface="Elephant" panose="02020904090505020303" pitchFamily="18" charset="0"/>
            </a:endParaRPr>
          </a:p>
        </p:txBody>
      </p:sp>
      <p:sp>
        <p:nvSpPr>
          <p:cNvPr id="71684" name="矩形 71683"/>
          <p:cNvSpPr/>
          <p:nvPr/>
        </p:nvSpPr>
        <p:spPr>
          <a:xfrm>
            <a:off x="900113" y="2133600"/>
            <a:ext cx="3019425" cy="519113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p>
            <a:pPr algn="l"/>
            <a:r>
              <a:rPr lang="en-US" altLang="zh-CN" sz="2800" b="1">
                <a:solidFill>
                  <a:srgbClr val="A50021"/>
                </a:solidFill>
                <a:latin typeface="Arial" panose="020B0604020202020204" pitchFamily="34" charset="0"/>
              </a:rPr>
              <a:t>Main Characters</a:t>
            </a:r>
            <a:r>
              <a:rPr lang="en-US" altLang="zh-CN" sz="1800">
                <a:latin typeface="Arial" panose="020B0604020202020204" pitchFamily="34" charset="0"/>
              </a:rPr>
              <a:t> </a:t>
            </a:r>
            <a:endParaRPr lang="en-US" altLang="zh-CN" sz="1800">
              <a:latin typeface="Arial" panose="020B0604020202020204" pitchFamily="34" charset="0"/>
            </a:endParaRPr>
          </a:p>
        </p:txBody>
      </p:sp>
      <p:graphicFrame>
        <p:nvGraphicFramePr>
          <p:cNvPr id="71685" name="对象 71684"/>
          <p:cNvGraphicFramePr/>
          <p:nvPr/>
        </p:nvGraphicFramePr>
        <p:xfrm>
          <a:off x="5067300" y="2816225"/>
          <a:ext cx="1917700" cy="2111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6" name="" r:id="rId2" imgW="2273300" imgH="2501900" progId="Photoshop.Image.8">
                  <p:embed/>
                </p:oleObj>
              </mc:Choice>
              <mc:Fallback>
                <p:oleObj name="" r:id="rId2" imgW="2273300" imgH="2501900" progId="Photoshop.Image.8">
                  <p:embed/>
                  <p:pic>
                    <p:nvPicPr>
                      <p:cNvPr id="0" name="图片 3075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5067300" y="2816225"/>
                        <a:ext cx="1917700" cy="2111375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1686" name="对象 71685"/>
          <p:cNvGraphicFramePr/>
          <p:nvPr/>
        </p:nvGraphicFramePr>
        <p:xfrm>
          <a:off x="1949450" y="2816225"/>
          <a:ext cx="1884363" cy="20748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7" name="" r:id="rId4" imgW="2273300" imgH="2501900" progId="Photoshop.Image.8">
                  <p:embed/>
                </p:oleObj>
              </mc:Choice>
              <mc:Fallback>
                <p:oleObj name="" r:id="rId4" imgW="2273300" imgH="2501900" progId="Photoshop.Image.8">
                  <p:embed/>
                  <p:pic>
                    <p:nvPicPr>
                      <p:cNvPr id="0" name="图片 3076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949450" y="2816225"/>
                        <a:ext cx="1884363" cy="2074863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71687" name="文本框 71686"/>
          <p:cNvSpPr txBox="1"/>
          <p:nvPr/>
        </p:nvSpPr>
        <p:spPr>
          <a:xfrm>
            <a:off x="1868488" y="4949825"/>
            <a:ext cx="2376487" cy="457200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>
            <a:spAutoFit/>
          </a:bodyPr>
          <a:p>
            <a:pPr algn="l">
              <a:spcBef>
                <a:spcPct val="50000"/>
              </a:spcBef>
            </a:pPr>
            <a:r>
              <a:rPr lang="en-US" altLang="zh-CN">
                <a:solidFill>
                  <a:srgbClr val="000066"/>
                </a:solidFill>
                <a:latin typeface="Arial" panose="020B0604020202020204" pitchFamily="34" charset="0"/>
              </a:rPr>
              <a:t>Mike Johnson</a:t>
            </a:r>
            <a:endParaRPr lang="en-US" altLang="zh-CN">
              <a:solidFill>
                <a:srgbClr val="000066"/>
              </a:solidFill>
              <a:latin typeface="Arial" panose="020B0604020202020204" pitchFamily="34" charset="0"/>
            </a:endParaRPr>
          </a:p>
        </p:txBody>
      </p:sp>
      <p:sp>
        <p:nvSpPr>
          <p:cNvPr id="71688" name="文本框 71687"/>
          <p:cNvSpPr txBox="1"/>
          <p:nvPr/>
        </p:nvSpPr>
        <p:spPr>
          <a:xfrm>
            <a:off x="4932363" y="4941888"/>
            <a:ext cx="2520950" cy="457200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>
            <a:spAutoFit/>
          </a:bodyPr>
          <a:p>
            <a:pPr algn="l">
              <a:spcBef>
                <a:spcPct val="50000"/>
              </a:spcBef>
            </a:pPr>
            <a:r>
              <a:rPr lang="en-US" altLang="zh-CN">
                <a:solidFill>
                  <a:srgbClr val="000066"/>
                </a:solidFill>
                <a:latin typeface="Arial" panose="020B0604020202020204" pitchFamily="34" charset="0"/>
              </a:rPr>
              <a:t>Roberto Chavez</a:t>
            </a:r>
            <a:endParaRPr lang="en-US" altLang="zh-CN">
              <a:solidFill>
                <a:srgbClr val="000066"/>
              </a:solidFill>
              <a:latin typeface="Arial" panose="020B0604020202020204" pitchFamily="34" charset="0"/>
            </a:endParaRPr>
          </a:p>
        </p:txBody>
      </p:sp>
      <p:pic>
        <p:nvPicPr>
          <p:cNvPr id="71689" name="图片 7168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87450" y="854075"/>
            <a:ext cx="793750" cy="7302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71690" name="图片 7168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700338" y="1052513"/>
            <a:ext cx="3816350" cy="68897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83970" name="标题 83969"/>
          <p:cNvSpPr>
            <a:spLocks noGrp="1"/>
          </p:cNvSpPr>
          <p:nvPr>
            <p:ph type="title"/>
          </p:nvPr>
        </p:nvSpPr>
        <p:spPr>
          <a:xfrm>
            <a:off x="685800" y="409575"/>
            <a:ext cx="7772400" cy="1143000"/>
          </a:xfrm>
          <a:ln/>
        </p:spPr>
        <p:txBody>
          <a:bodyPr anchor="ctr"/>
          <a:p>
            <a:pPr algn="l"/>
            <a:r>
              <a:rPr lang="en-US" altLang="zh-CN" sz="2800" b="1">
                <a:solidFill>
                  <a:srgbClr val="A50021"/>
                </a:solidFill>
              </a:rPr>
              <a:t>Word Bank</a:t>
            </a:r>
            <a:endParaRPr lang="en-US" altLang="zh-CN" sz="2800" b="1">
              <a:solidFill>
                <a:srgbClr val="A50021"/>
              </a:solidFill>
            </a:endParaRPr>
          </a:p>
        </p:txBody>
      </p:sp>
      <p:pic>
        <p:nvPicPr>
          <p:cNvPr id="83972" name="图片 83971" descr="resume%20gif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257300" y="2060575"/>
            <a:ext cx="1779588" cy="237648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83973" name="图片 83972" descr="man-jf1_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40413" y="2133600"/>
            <a:ext cx="2447925" cy="22098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83974" name="图片 83973" descr="lifeguard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92538" y="1700213"/>
            <a:ext cx="1419225" cy="27368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83977" name="文本框 83976"/>
          <p:cNvSpPr txBox="1"/>
          <p:nvPr/>
        </p:nvSpPr>
        <p:spPr>
          <a:xfrm>
            <a:off x="3606800" y="4581525"/>
            <a:ext cx="1871663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>
                <a:solidFill>
                  <a:srgbClr val="000066"/>
                </a:solidFill>
                <a:latin typeface="Times New Roman" panose="02020603050405020304" pitchFamily="18" charset="0"/>
              </a:rPr>
              <a:t>lifeguard</a:t>
            </a:r>
            <a:endParaRPr lang="en-US" altLang="zh-CN">
              <a:solidFill>
                <a:srgbClr val="000066"/>
              </a:solidFill>
              <a:latin typeface="Times New Roman" panose="02020603050405020304" pitchFamily="18" charset="0"/>
            </a:endParaRPr>
          </a:p>
        </p:txBody>
      </p:sp>
      <p:grpSp>
        <p:nvGrpSpPr>
          <p:cNvPr id="83982" name="组合 83981"/>
          <p:cNvGrpSpPr/>
          <p:nvPr/>
        </p:nvGrpSpPr>
        <p:grpSpPr>
          <a:xfrm>
            <a:off x="1098550" y="4581525"/>
            <a:ext cx="1871663" cy="831850"/>
            <a:chOff x="692" y="2886"/>
            <a:chExt cx="1179" cy="524"/>
          </a:xfrm>
        </p:grpSpPr>
        <p:sp>
          <p:nvSpPr>
            <p:cNvPr id="83975" name="文本框 83974"/>
            <p:cNvSpPr txBox="1"/>
            <p:nvPr/>
          </p:nvSpPr>
          <p:spPr>
            <a:xfrm>
              <a:off x="692" y="2886"/>
              <a:ext cx="1179" cy="288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>
                <a:spcBef>
                  <a:spcPct val="50000"/>
                </a:spcBef>
              </a:pPr>
              <a:r>
                <a:rPr lang="en-US" altLang="zh-CN">
                  <a:solidFill>
                    <a:srgbClr val="000066"/>
                  </a:solidFill>
                  <a:latin typeface="Times New Roman" panose="02020603050405020304" pitchFamily="18" charset="0"/>
                </a:rPr>
                <a:t>résumé</a:t>
              </a:r>
              <a:endParaRPr lang="en-US" altLang="zh-CN">
                <a:latin typeface="Times New Roman" panose="02020603050405020304" pitchFamily="18" charset="0"/>
              </a:endParaRPr>
            </a:p>
          </p:txBody>
        </p:sp>
        <p:pic>
          <p:nvPicPr>
            <p:cNvPr id="83981" name="图片 83980" descr="resume 音标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839" y="3158"/>
              <a:ext cx="907" cy="252"/>
            </a:xfrm>
            <a:prstGeom prst="rect">
              <a:avLst/>
            </a:prstGeom>
            <a:noFill/>
            <a:ln w="9525">
              <a:noFill/>
            </a:ln>
          </p:spPr>
        </p:pic>
      </p:grpSp>
      <p:grpSp>
        <p:nvGrpSpPr>
          <p:cNvPr id="83985" name="组合 83984"/>
          <p:cNvGrpSpPr/>
          <p:nvPr/>
        </p:nvGrpSpPr>
        <p:grpSpPr>
          <a:xfrm>
            <a:off x="6173788" y="4581525"/>
            <a:ext cx="1871662" cy="938213"/>
            <a:chOff x="3889" y="2886"/>
            <a:chExt cx="1179" cy="591"/>
          </a:xfrm>
        </p:grpSpPr>
        <p:sp>
          <p:nvSpPr>
            <p:cNvPr id="83976" name="文本框 83975"/>
            <p:cNvSpPr txBox="1"/>
            <p:nvPr/>
          </p:nvSpPr>
          <p:spPr>
            <a:xfrm>
              <a:off x="3889" y="2886"/>
              <a:ext cx="1179" cy="288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>
                <a:spcBef>
                  <a:spcPct val="50000"/>
                </a:spcBef>
              </a:pPr>
              <a:r>
                <a:rPr lang="en-US" altLang="zh-CN">
                  <a:solidFill>
                    <a:srgbClr val="000066"/>
                  </a:solidFill>
                  <a:latin typeface="Times New Roman" panose="02020603050405020304" pitchFamily="18" charset="0"/>
                </a:rPr>
                <a:t>bathing suit</a:t>
              </a:r>
              <a:endParaRPr lang="en-US" altLang="zh-CN">
                <a:solidFill>
                  <a:srgbClr val="000066"/>
                </a:solidFill>
                <a:latin typeface="Times New Roman" panose="02020603050405020304" pitchFamily="18" charset="0"/>
              </a:endParaRPr>
            </a:p>
          </p:txBody>
        </p:sp>
        <p:pic>
          <p:nvPicPr>
            <p:cNvPr id="83984" name="图片 83983" descr="bathing音标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923" y="3158"/>
              <a:ext cx="771" cy="319"/>
            </a:xfrm>
            <a:prstGeom prst="rect">
              <a:avLst/>
            </a:prstGeom>
            <a:noFill/>
            <a:ln w="9525">
              <a:noFill/>
            </a:ln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39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39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39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39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39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39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39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39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39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5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39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839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839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839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839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839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839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839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839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3977" grpId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72706" name="标题 72705"/>
          <p:cNvSpPr>
            <a:spLocks noGrp="1"/>
          </p:cNvSpPr>
          <p:nvPr>
            <p:ph type="title"/>
          </p:nvPr>
        </p:nvSpPr>
        <p:spPr>
          <a:xfrm>
            <a:off x="685800" y="423863"/>
            <a:ext cx="7772400" cy="1143000"/>
          </a:xfrm>
          <a:ln/>
        </p:spPr>
        <p:txBody>
          <a:bodyPr anchor="ctr"/>
          <a:p>
            <a:pPr algn="l"/>
            <a:r>
              <a:rPr lang="en-US" altLang="zh-CN" sz="2800" b="1">
                <a:solidFill>
                  <a:srgbClr val="A50021"/>
                </a:solidFill>
              </a:rPr>
              <a:t>Video Clip</a:t>
            </a:r>
            <a:r>
              <a:rPr lang="en-US" altLang="zh-CN" sz="2400" b="1">
                <a:solidFill>
                  <a:srgbClr val="A50021"/>
                </a:solidFill>
              </a:rPr>
              <a:t> </a:t>
            </a:r>
            <a:endParaRPr lang="en-US" altLang="zh-CN" sz="4000"/>
          </a:p>
        </p:txBody>
      </p:sp>
      <p:sp>
        <p:nvSpPr>
          <p:cNvPr id="72707" name="文本占位符 72706"/>
          <p:cNvSpPr>
            <a:spLocks noGrp="1"/>
          </p:cNvSpPr>
          <p:nvPr>
            <p:ph type="body" sz="half" idx="1"/>
          </p:nvPr>
        </p:nvSpPr>
        <p:spPr>
          <a:xfrm>
            <a:off x="900113" y="1557338"/>
            <a:ext cx="6910387" cy="431800"/>
          </a:xfrm>
          <a:ln/>
        </p:spPr>
        <p:txBody>
          <a:bodyPr/>
          <a:p>
            <a:pPr>
              <a:buClrTx/>
              <a:buSzTx/>
              <a:buFontTx/>
              <a:buNone/>
            </a:pPr>
            <a:r>
              <a:rPr lang="en-US" altLang="zh-CN" sz="2400">
                <a:solidFill>
                  <a:srgbClr val="000066"/>
                </a:solidFill>
              </a:rPr>
              <a:t>What is this video clip mainly about?</a:t>
            </a:r>
            <a:endParaRPr lang="en-US" altLang="zh-CN" sz="2400">
              <a:solidFill>
                <a:srgbClr val="000066"/>
              </a:solidFill>
            </a:endParaRPr>
          </a:p>
          <a:p>
            <a:pPr>
              <a:buClrTx/>
              <a:buSzTx/>
              <a:buFontTx/>
              <a:buNone/>
            </a:pPr>
            <a:endParaRPr lang="en-US" altLang="zh-CN" sz="2400">
              <a:solidFill>
                <a:srgbClr val="000066"/>
              </a:solidFill>
            </a:endParaRPr>
          </a:p>
          <a:p>
            <a:pPr>
              <a:buClrTx/>
              <a:buSzTx/>
              <a:buFontTx/>
              <a:buNone/>
            </a:pPr>
            <a:endParaRPr lang="en-US" altLang="zh-CN" sz="2000">
              <a:solidFill>
                <a:srgbClr val="000066"/>
              </a:solidFill>
            </a:endParaRPr>
          </a:p>
          <a:p>
            <a:pPr>
              <a:buClrTx/>
              <a:buSzTx/>
              <a:buFontTx/>
              <a:buNone/>
            </a:pPr>
            <a:endParaRPr lang="en-US" altLang="zh-CN" sz="2000">
              <a:solidFill>
                <a:srgbClr val="000066"/>
              </a:solidFill>
            </a:endParaRPr>
          </a:p>
          <a:p>
            <a:pPr>
              <a:buClrTx/>
              <a:buSzTx/>
              <a:buFontTx/>
              <a:buNone/>
            </a:pPr>
            <a:endParaRPr lang="en-US" altLang="zh-CN" sz="2000">
              <a:solidFill>
                <a:srgbClr val="000066"/>
              </a:solidFill>
            </a:endParaRPr>
          </a:p>
        </p:txBody>
      </p:sp>
      <p:pic>
        <p:nvPicPr>
          <p:cNvPr id="72723" name="unit8-cityliving.wmv">
            <a:hlinkClick r:id="" action="ppaction://media"/>
          </p:cNvPr>
          <p:cNvPicPr>
            <a:picLocks noRot="1" noChangeAspect="1"/>
          </p:cNvPicPr>
          <p:nvPr>
            <p:ph sz="half" idx="2"/>
            <a:videoFile r:link="rId1"/>
            <p:extLst>
              <p:ext uri="{DAA4B4D4-6D71-4841-9C94-3DE7FCFB9230}">
                <p14:media xmlns:p14="http://schemas.microsoft.com/office/powerpoint/2010/main" r:link="rId2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1860550" y="2065338"/>
            <a:ext cx="5521325" cy="4141787"/>
          </a:xfrm>
          <a:ln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27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7272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2723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72723"/>
                </p:tgtEl>
              </p:cMediaNode>
            </p:vide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81922" name="标题 81921"/>
          <p:cNvSpPr>
            <a:spLocks noGrp="1"/>
          </p:cNvSpPr>
          <p:nvPr>
            <p:ph type="title"/>
          </p:nvPr>
        </p:nvSpPr>
        <p:spPr>
          <a:xfrm>
            <a:off x="685800" y="652463"/>
            <a:ext cx="7772400" cy="442912"/>
          </a:xfrm>
          <a:ln/>
        </p:spPr>
        <p:txBody>
          <a:bodyPr anchor="ctr"/>
          <a:p>
            <a:pPr algn="l"/>
            <a:r>
              <a:rPr lang="en-US" altLang="zh-CN" sz="2800" b="1">
                <a:solidFill>
                  <a:srgbClr val="A50021"/>
                </a:solidFill>
              </a:rPr>
              <a:t>Interview questions &amp; answers</a:t>
            </a:r>
            <a:endParaRPr lang="en-US" altLang="zh-CN" sz="2800" b="1">
              <a:solidFill>
                <a:srgbClr val="A50021"/>
              </a:solidFill>
            </a:endParaRPr>
          </a:p>
        </p:txBody>
      </p:sp>
      <p:graphicFrame>
        <p:nvGraphicFramePr>
          <p:cNvPr id="81971" name="内容占位符 81970"/>
          <p:cNvGraphicFramePr/>
          <p:nvPr>
            <p:ph idx="1"/>
          </p:nvPr>
        </p:nvGraphicFramePr>
        <p:xfrm>
          <a:off x="100013" y="1196975"/>
          <a:ext cx="8964612" cy="5227638"/>
        </p:xfrm>
        <a:graphic>
          <a:graphicData uri="http://schemas.openxmlformats.org/drawingml/2006/table">
            <a:tbl>
              <a:tblPr/>
              <a:tblGrid>
                <a:gridCol w="1844675"/>
                <a:gridCol w="3706813"/>
                <a:gridCol w="3413125"/>
              </a:tblGrid>
              <a:tr h="588963"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algn="ctr">
                        <a:buNone/>
                      </a:pPr>
                      <a:r>
                        <a:rPr lang="en-US" altLang="zh-CN" sz="2400" b="1">
                          <a:solidFill>
                            <a:srgbClr val="000066"/>
                          </a:solidFill>
                        </a:rPr>
                        <a:t>Clues</a:t>
                      </a:r>
                      <a:endParaRPr lang="zh-CN" altLang="en-US" sz="2400" b="1">
                        <a:solidFill>
                          <a:srgbClr val="000066"/>
                        </a:solidFill>
                      </a:endParaRPr>
                    </a:p>
                  </a:txBody>
                  <a:tcPr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algn="ctr">
                        <a:buNone/>
                      </a:pPr>
                      <a:r>
                        <a:rPr lang="en-US" altLang="zh-CN" sz="2400" b="1">
                          <a:solidFill>
                            <a:srgbClr val="000066"/>
                          </a:solidFill>
                        </a:rPr>
                        <a:t>Questions</a:t>
                      </a:r>
                      <a:endParaRPr lang="zh-CN" altLang="en-US" sz="2400" b="1">
                        <a:solidFill>
                          <a:srgbClr val="000066"/>
                        </a:solidFill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algn="ctr">
                        <a:buNone/>
                      </a:pPr>
                      <a:r>
                        <a:rPr lang="en-US" altLang="zh-CN" sz="2400" b="1">
                          <a:solidFill>
                            <a:srgbClr val="000066"/>
                          </a:solidFill>
                        </a:rPr>
                        <a:t>Answers</a:t>
                      </a:r>
                      <a:endParaRPr lang="zh-CN" altLang="en-US" sz="2400" b="1">
                        <a:solidFill>
                          <a:srgbClr val="000066"/>
                        </a:solidFill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63562"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algn="ctr">
                        <a:lnSpc>
                          <a:spcPct val="110000"/>
                        </a:lnSpc>
                        <a:buNone/>
                      </a:pPr>
                      <a:r>
                        <a:rPr lang="en-US" altLang="zh-CN" sz="2400" b="1">
                          <a:solidFill>
                            <a:srgbClr val="000066"/>
                          </a:solidFill>
                        </a:rPr>
                        <a:t>résumé</a:t>
                      </a:r>
                      <a:endParaRPr lang="zh-CN" altLang="en-US" sz="2400" b="1">
                        <a:solidFill>
                          <a:srgbClr val="000066"/>
                        </a:solidFill>
                      </a:endParaRPr>
                    </a:p>
                  </a:txBody>
                  <a:tcPr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400" dirty="0">
                        <a:solidFill>
                          <a:srgbClr val="000066"/>
                        </a:solidFill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400" dirty="0">
                        <a:solidFill>
                          <a:srgbClr val="000066"/>
                        </a:solidFill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93763"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algn="ctr" fontAlgn="ctr">
                        <a:lnSpc>
                          <a:spcPct val="180000"/>
                        </a:lnSpc>
                        <a:buNone/>
                      </a:pPr>
                      <a:r>
                        <a:rPr lang="en-US" altLang="zh-CN" sz="2400" b="1">
                          <a:solidFill>
                            <a:srgbClr val="000066"/>
                          </a:solidFill>
                        </a:rPr>
                        <a:t>work</a:t>
                      </a:r>
                      <a:r>
                        <a:rPr lang="en-US" altLang="zh-CN" sz="2400" b="1">
                          <a:solidFill>
                            <a:srgbClr val="660066"/>
                          </a:solidFill>
                        </a:rPr>
                        <a:t> </a:t>
                      </a:r>
                      <a:r>
                        <a:rPr lang="en-US" altLang="zh-CN" sz="2400" b="1">
                          <a:solidFill>
                            <a:srgbClr val="000066"/>
                          </a:solidFill>
                        </a:rPr>
                        <a:t>time</a:t>
                      </a:r>
                      <a:endParaRPr lang="zh-CN" altLang="en-US" sz="2400" b="1">
                        <a:solidFill>
                          <a:srgbClr val="000066"/>
                        </a:solidFill>
                      </a:endParaRPr>
                    </a:p>
                  </a:txBody>
                  <a:tcPr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400" dirty="0">
                        <a:solidFill>
                          <a:srgbClr val="000066"/>
                        </a:solidFill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endParaRPr lang="en-US" altLang="zh-CN" sz="2400" dirty="0">
                        <a:solidFill>
                          <a:srgbClr val="A50021"/>
                        </a:solidFill>
                      </a:endParaRPr>
                    </a:p>
                    <a:p>
                      <a:pPr marL="0" lvl="0" indent="0">
                        <a:buNone/>
                      </a:pPr>
                      <a:endParaRPr lang="zh-CN" altLang="en-US" sz="2400" dirty="0">
                        <a:solidFill>
                          <a:srgbClr val="A50021"/>
                        </a:solidFill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46100"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algn="ctr">
                        <a:buNone/>
                      </a:pPr>
                      <a:r>
                        <a:rPr lang="en-US" altLang="zh-CN" sz="2400" b="1">
                          <a:solidFill>
                            <a:srgbClr val="000066"/>
                          </a:solidFill>
                        </a:rPr>
                        <a:t>current</a:t>
                      </a:r>
                      <a:r>
                        <a:rPr lang="en-US" altLang="zh-CN" sz="2400" b="1">
                          <a:solidFill>
                            <a:srgbClr val="A50021"/>
                          </a:solidFill>
                        </a:rPr>
                        <a:t> </a:t>
                      </a:r>
                      <a:r>
                        <a:rPr lang="en-US" altLang="zh-CN" sz="2400" b="1">
                          <a:solidFill>
                            <a:srgbClr val="000066"/>
                          </a:solidFill>
                        </a:rPr>
                        <a:t>job</a:t>
                      </a:r>
                      <a:endParaRPr lang="zh-CN" altLang="en-US" sz="2400" b="1">
                        <a:solidFill>
                          <a:srgbClr val="000066"/>
                        </a:solidFill>
                      </a:endParaRPr>
                    </a:p>
                  </a:txBody>
                  <a:tcPr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>
                        <a:spcBef>
                          <a:spcPct val="50000"/>
                        </a:spcBef>
                        <a:buNone/>
                      </a:pPr>
                      <a:endParaRPr lang="zh-CN" altLang="en-US" sz="2400" dirty="0"/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400" dirty="0">
                        <a:solidFill>
                          <a:srgbClr val="A50021"/>
                        </a:solidFill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52525"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algn="ctr">
                        <a:lnSpc>
                          <a:spcPct val="180000"/>
                        </a:lnSpc>
                        <a:buNone/>
                      </a:pPr>
                      <a:r>
                        <a:rPr lang="en-US" altLang="zh-CN" sz="2400" b="1">
                          <a:solidFill>
                            <a:srgbClr val="000066"/>
                          </a:solidFill>
                        </a:rPr>
                        <a:t>personality</a:t>
                      </a:r>
                      <a:endParaRPr lang="zh-CN" altLang="en-US" sz="2400" b="1">
                        <a:solidFill>
                          <a:srgbClr val="000066"/>
                        </a:solidFill>
                      </a:endParaRPr>
                    </a:p>
                  </a:txBody>
                  <a:tcPr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400" dirty="0">
                        <a:solidFill>
                          <a:srgbClr val="000066"/>
                        </a:solidFill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400" dirty="0">
                        <a:solidFill>
                          <a:srgbClr val="000066"/>
                        </a:solidFill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93762"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algn="ctr">
                        <a:lnSpc>
                          <a:spcPct val="170000"/>
                        </a:lnSpc>
                        <a:buNone/>
                      </a:pPr>
                      <a:r>
                        <a:rPr lang="en-US" altLang="zh-CN" sz="2400" b="1">
                          <a:solidFill>
                            <a:srgbClr val="000066"/>
                          </a:solidFill>
                        </a:rPr>
                        <a:t>language</a:t>
                      </a:r>
                      <a:endParaRPr lang="zh-CN" altLang="en-US" sz="2400" b="1">
                        <a:solidFill>
                          <a:srgbClr val="000066"/>
                        </a:solidFill>
                      </a:endParaRPr>
                    </a:p>
                  </a:txBody>
                  <a:tcPr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>
                        <a:spcBef>
                          <a:spcPct val="50000"/>
                        </a:spcBef>
                        <a:buNone/>
                      </a:pPr>
                      <a:endParaRPr lang="zh-CN" altLang="en-US" sz="2400" dirty="0"/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endParaRPr lang="en-US" altLang="zh-CN" sz="2400" dirty="0"/>
                    </a:p>
                    <a:p>
                      <a:pPr marL="0" lvl="0" indent="0">
                        <a:buNone/>
                      </a:pPr>
                      <a:endParaRPr lang="zh-CN" altLang="en-US" sz="2400" dirty="0"/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8963"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algn="ctr">
                        <a:buNone/>
                      </a:pPr>
                      <a:r>
                        <a:rPr lang="en-US" altLang="zh-CN" sz="2400" b="1">
                          <a:solidFill>
                            <a:srgbClr val="000066"/>
                          </a:solidFill>
                        </a:rPr>
                        <a:t>ability</a:t>
                      </a:r>
                      <a:endParaRPr lang="zh-CN" altLang="en-US" sz="2400" b="1">
                        <a:solidFill>
                          <a:srgbClr val="000066"/>
                        </a:solidFill>
                      </a:endParaRPr>
                    </a:p>
                  </a:txBody>
                  <a:tcPr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>
                        <a:spcBef>
                          <a:spcPct val="50000"/>
                        </a:spcBef>
                        <a:buNone/>
                      </a:pPr>
                      <a:endParaRPr lang="zh-CN" altLang="en-US" sz="2400" dirty="0"/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endParaRPr lang="zh-CN" altLang="en-US" sz="2400" dirty="0">
                        <a:solidFill>
                          <a:srgbClr val="000066"/>
                        </a:solidFill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81957" name="文本框 81956"/>
          <p:cNvSpPr txBox="1"/>
          <p:nvPr/>
        </p:nvSpPr>
        <p:spPr>
          <a:xfrm>
            <a:off x="1979613" y="1844675"/>
            <a:ext cx="3671887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l">
              <a:spcBef>
                <a:spcPct val="50000"/>
              </a:spcBef>
            </a:pPr>
            <a:r>
              <a:rPr lang="en-US" altLang="zh-CN">
                <a:solidFill>
                  <a:srgbClr val="000066"/>
                </a:solidFill>
                <a:latin typeface="Times New Roman" panose="02020603050405020304" pitchFamily="18" charset="0"/>
              </a:rPr>
              <a:t>Do you have your résumé?</a:t>
            </a:r>
            <a:endParaRPr lang="en-US" altLang="zh-CN">
              <a:solidFill>
                <a:srgbClr val="000066"/>
              </a:solidFill>
              <a:latin typeface="Times New Roman" panose="02020603050405020304" pitchFamily="18" charset="0"/>
            </a:endParaRPr>
          </a:p>
        </p:txBody>
      </p:sp>
      <p:sp>
        <p:nvSpPr>
          <p:cNvPr id="81958" name="文本框 81957"/>
          <p:cNvSpPr txBox="1"/>
          <p:nvPr/>
        </p:nvSpPr>
        <p:spPr>
          <a:xfrm>
            <a:off x="5724525" y="1844675"/>
            <a:ext cx="3419475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l">
              <a:spcBef>
                <a:spcPct val="20000"/>
              </a:spcBef>
            </a:pPr>
            <a:r>
              <a:rPr lang="en-US" altLang="zh-CN">
                <a:solidFill>
                  <a:srgbClr val="000066"/>
                </a:solidFill>
                <a:latin typeface="Times New Roman" panose="02020603050405020304" pitchFamily="18" charset="0"/>
              </a:rPr>
              <a:t>Yes. Here you are.</a:t>
            </a:r>
            <a:endParaRPr lang="en-US" altLang="zh-CN">
              <a:solidFill>
                <a:srgbClr val="000066"/>
              </a:solidFill>
              <a:latin typeface="Times New Roman" panose="02020603050405020304" pitchFamily="18" charset="0"/>
            </a:endParaRPr>
          </a:p>
        </p:txBody>
      </p:sp>
      <p:sp>
        <p:nvSpPr>
          <p:cNvPr id="81959" name="文本框 81958"/>
          <p:cNvSpPr txBox="1"/>
          <p:nvPr/>
        </p:nvSpPr>
        <p:spPr>
          <a:xfrm>
            <a:off x="1979613" y="2349500"/>
            <a:ext cx="3600450" cy="8223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l">
              <a:spcBef>
                <a:spcPct val="20000"/>
              </a:spcBef>
            </a:pPr>
            <a:r>
              <a:rPr lang="en-US" altLang="zh-CN">
                <a:solidFill>
                  <a:srgbClr val="000066"/>
                </a:solidFill>
                <a:latin typeface="Times New Roman" panose="02020603050405020304" pitchFamily="18" charset="0"/>
              </a:rPr>
              <a:t>Are you looking for a full-time or a part-time job?</a:t>
            </a:r>
            <a:endParaRPr lang="en-US" altLang="zh-CN">
              <a:latin typeface="Times New Roman" panose="02020603050405020304" pitchFamily="18" charset="0"/>
            </a:endParaRPr>
          </a:p>
        </p:txBody>
      </p:sp>
      <p:sp>
        <p:nvSpPr>
          <p:cNvPr id="81960" name="文本框 81959"/>
          <p:cNvSpPr txBox="1"/>
          <p:nvPr/>
        </p:nvSpPr>
        <p:spPr>
          <a:xfrm>
            <a:off x="5724525" y="2420938"/>
            <a:ext cx="3419475" cy="8223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l">
              <a:spcBef>
                <a:spcPct val="50000"/>
              </a:spcBef>
            </a:pPr>
            <a:r>
              <a:rPr lang="en-US" altLang="zh-CN">
                <a:solidFill>
                  <a:srgbClr val="000066"/>
                </a:solidFill>
                <a:latin typeface="Times New Roman" panose="02020603050405020304" pitchFamily="18" charset="0"/>
              </a:rPr>
              <a:t>Full-time… or part-time. </a:t>
            </a:r>
            <a:r>
              <a:rPr lang="en-US" altLang="zh-CN">
                <a:solidFill>
                  <a:srgbClr val="CC0099"/>
                </a:solidFill>
                <a:latin typeface="Times New Roman" panose="02020603050405020304" pitchFamily="18" charset="0"/>
              </a:rPr>
              <a:t>I’m flexible</a:t>
            </a:r>
            <a:r>
              <a:rPr lang="en-US" altLang="zh-CN">
                <a:solidFill>
                  <a:srgbClr val="000066"/>
                </a:solidFill>
                <a:latin typeface="Times New Roman" panose="02020603050405020304" pitchFamily="18" charset="0"/>
              </a:rPr>
              <a:t>.</a:t>
            </a:r>
            <a:endParaRPr lang="en-US" altLang="zh-CN">
              <a:solidFill>
                <a:srgbClr val="000066"/>
              </a:solidFill>
              <a:latin typeface="Times New Roman" panose="02020603050405020304" pitchFamily="18" charset="0"/>
            </a:endParaRPr>
          </a:p>
        </p:txBody>
      </p:sp>
      <p:sp>
        <p:nvSpPr>
          <p:cNvPr id="81961" name="文本框 81960"/>
          <p:cNvSpPr txBox="1"/>
          <p:nvPr/>
        </p:nvSpPr>
        <p:spPr>
          <a:xfrm>
            <a:off x="1979613" y="3284538"/>
            <a:ext cx="3529012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l">
              <a:spcBef>
                <a:spcPct val="50000"/>
              </a:spcBef>
            </a:pPr>
            <a:r>
              <a:rPr lang="en-US" altLang="zh-CN">
                <a:solidFill>
                  <a:srgbClr val="000066"/>
                </a:solidFill>
                <a:latin typeface="Times New Roman" panose="02020603050405020304" pitchFamily="18" charset="0"/>
              </a:rPr>
              <a:t>What do you do now?</a:t>
            </a:r>
            <a:endParaRPr lang="en-US" altLang="zh-CN">
              <a:latin typeface="Times New Roman" panose="02020603050405020304" pitchFamily="18" charset="0"/>
            </a:endParaRPr>
          </a:p>
        </p:txBody>
      </p:sp>
      <p:sp>
        <p:nvSpPr>
          <p:cNvPr id="81962" name="文本框 81961"/>
          <p:cNvSpPr txBox="1"/>
          <p:nvPr/>
        </p:nvSpPr>
        <p:spPr>
          <a:xfrm>
            <a:off x="5724525" y="3284538"/>
            <a:ext cx="3240088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l">
              <a:spcBef>
                <a:spcPct val="50000"/>
              </a:spcBef>
            </a:pPr>
            <a:r>
              <a:rPr lang="en-US" altLang="zh-CN">
                <a:solidFill>
                  <a:srgbClr val="CC0099"/>
                </a:solidFill>
                <a:latin typeface="Times New Roman" panose="02020603050405020304" pitchFamily="18" charset="0"/>
              </a:rPr>
              <a:t>I’m</a:t>
            </a:r>
            <a:r>
              <a:rPr lang="en-US" altLang="zh-CN" i="1">
                <a:solidFill>
                  <a:srgbClr val="000066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CC0099"/>
                </a:solidFill>
                <a:latin typeface="Times New Roman" panose="02020603050405020304" pitchFamily="18" charset="0"/>
              </a:rPr>
              <a:t>between</a:t>
            </a:r>
            <a:r>
              <a:rPr lang="en-US" altLang="zh-CN" i="1">
                <a:solidFill>
                  <a:srgbClr val="000066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CC0099"/>
                </a:solidFill>
                <a:latin typeface="Times New Roman" panose="02020603050405020304" pitchFamily="18" charset="0"/>
              </a:rPr>
              <a:t>jobs</a:t>
            </a:r>
            <a:r>
              <a:rPr lang="en-US" altLang="zh-CN" i="1">
                <a:solidFill>
                  <a:srgbClr val="000066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Times New Roman" panose="02020603050405020304" pitchFamily="18" charset="0"/>
              </a:rPr>
              <a:t>.</a:t>
            </a:r>
            <a:endParaRPr lang="en-US" altLang="zh-CN" i="1">
              <a:solidFill>
                <a:srgbClr val="000066"/>
              </a:solidFill>
              <a:effectLst>
                <a:outerShdw blurRad="38100" dist="38100" dir="2700000">
                  <a:srgbClr val="C0C0C0"/>
                </a:outerShdw>
              </a:effectLst>
              <a:latin typeface="Times New Roman" panose="02020603050405020304" pitchFamily="18" charset="0"/>
            </a:endParaRPr>
          </a:p>
        </p:txBody>
      </p:sp>
      <p:sp>
        <p:nvSpPr>
          <p:cNvPr id="81963" name="文本框 81962"/>
          <p:cNvSpPr txBox="1"/>
          <p:nvPr/>
        </p:nvSpPr>
        <p:spPr>
          <a:xfrm>
            <a:off x="1979613" y="3933825"/>
            <a:ext cx="3529012" cy="8223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l">
              <a:spcBef>
                <a:spcPct val="20000"/>
              </a:spcBef>
            </a:pPr>
            <a:r>
              <a:rPr lang="en-US" altLang="zh-CN">
                <a:solidFill>
                  <a:srgbClr val="000066"/>
                </a:solidFill>
                <a:latin typeface="Times New Roman" panose="02020603050405020304" pitchFamily="18" charset="0"/>
              </a:rPr>
              <a:t>Tell me about yourself. What are you like?</a:t>
            </a:r>
            <a:endParaRPr lang="en-US" altLang="zh-CN">
              <a:latin typeface="Times New Roman" panose="02020603050405020304" pitchFamily="18" charset="0"/>
            </a:endParaRPr>
          </a:p>
        </p:txBody>
      </p:sp>
      <p:sp>
        <p:nvSpPr>
          <p:cNvPr id="81964" name="文本框 81963"/>
          <p:cNvSpPr txBox="1"/>
          <p:nvPr/>
        </p:nvSpPr>
        <p:spPr>
          <a:xfrm>
            <a:off x="5724525" y="3789363"/>
            <a:ext cx="3419475" cy="11874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l">
              <a:spcBef>
                <a:spcPct val="20000"/>
              </a:spcBef>
            </a:pPr>
            <a:r>
              <a:rPr lang="en-US" altLang="zh-CN">
                <a:solidFill>
                  <a:srgbClr val="000066"/>
                </a:solidFill>
                <a:latin typeface="Times New Roman" panose="02020603050405020304" pitchFamily="18" charset="0"/>
              </a:rPr>
              <a:t>I’m </a:t>
            </a:r>
            <a:r>
              <a:rPr lang="en-US" altLang="zh-CN">
                <a:solidFill>
                  <a:srgbClr val="CC0099"/>
                </a:solidFill>
                <a:latin typeface="Times New Roman" panose="02020603050405020304" pitchFamily="18" charset="0"/>
              </a:rPr>
              <a:t>smart</a:t>
            </a:r>
            <a:r>
              <a:rPr lang="en-US" altLang="zh-CN">
                <a:solidFill>
                  <a:srgbClr val="000066"/>
                </a:solidFill>
                <a:latin typeface="Times New Roman" panose="02020603050405020304" pitchFamily="18" charset="0"/>
              </a:rPr>
              <a:t> and </a:t>
            </a:r>
            <a:r>
              <a:rPr lang="en-US" altLang="zh-CN">
                <a:solidFill>
                  <a:srgbClr val="CC0099"/>
                </a:solidFill>
                <a:latin typeface="Times New Roman" panose="02020603050405020304" pitchFamily="18" charset="0"/>
              </a:rPr>
              <a:t>creative</a:t>
            </a:r>
            <a:r>
              <a:rPr lang="en-US" altLang="zh-CN">
                <a:solidFill>
                  <a:srgbClr val="000066"/>
                </a:solidFill>
                <a:latin typeface="Times New Roman" panose="02020603050405020304" pitchFamily="18" charset="0"/>
              </a:rPr>
              <a:t>, </a:t>
            </a:r>
            <a:r>
              <a:rPr lang="en-US" altLang="zh-CN">
                <a:solidFill>
                  <a:srgbClr val="CC0099"/>
                </a:solidFill>
                <a:latin typeface="Times New Roman" panose="02020603050405020304" pitchFamily="18" charset="0"/>
              </a:rPr>
              <a:t>funny</a:t>
            </a:r>
            <a:r>
              <a:rPr lang="en-US" altLang="zh-CN">
                <a:solidFill>
                  <a:srgbClr val="000066"/>
                </a:solidFill>
                <a:latin typeface="Times New Roman" panose="02020603050405020304" pitchFamily="18" charset="0"/>
              </a:rPr>
              <a:t> and </a:t>
            </a:r>
            <a:r>
              <a:rPr lang="en-US" altLang="zh-CN">
                <a:solidFill>
                  <a:srgbClr val="CC0099"/>
                </a:solidFill>
                <a:latin typeface="Times New Roman" panose="02020603050405020304" pitchFamily="18" charset="0"/>
              </a:rPr>
              <a:t>outgoing</a:t>
            </a:r>
            <a:r>
              <a:rPr lang="en-US" altLang="zh-CN">
                <a:solidFill>
                  <a:srgbClr val="000066"/>
                </a:solidFill>
                <a:latin typeface="Times New Roman" panose="02020603050405020304" pitchFamily="18" charset="0"/>
              </a:rPr>
              <a:t>… definitely not </a:t>
            </a:r>
            <a:r>
              <a:rPr lang="en-US" altLang="zh-CN">
                <a:solidFill>
                  <a:srgbClr val="CC0099"/>
                </a:solidFill>
                <a:latin typeface="Times New Roman" panose="02020603050405020304" pitchFamily="18" charset="0"/>
              </a:rPr>
              <a:t>shy</a:t>
            </a:r>
            <a:r>
              <a:rPr lang="en-US" altLang="zh-CN">
                <a:solidFill>
                  <a:srgbClr val="000066"/>
                </a:solidFill>
                <a:latin typeface="Times New Roman" panose="02020603050405020304" pitchFamily="18" charset="0"/>
              </a:rPr>
              <a:t>.</a:t>
            </a:r>
            <a:endParaRPr lang="en-US" altLang="zh-CN">
              <a:solidFill>
                <a:srgbClr val="000066"/>
              </a:solidFill>
              <a:latin typeface="Times New Roman" panose="02020603050405020304" pitchFamily="18" charset="0"/>
            </a:endParaRPr>
          </a:p>
        </p:txBody>
      </p:sp>
      <p:sp>
        <p:nvSpPr>
          <p:cNvPr id="81965" name="文本框 81964"/>
          <p:cNvSpPr txBox="1"/>
          <p:nvPr/>
        </p:nvSpPr>
        <p:spPr>
          <a:xfrm>
            <a:off x="1979613" y="4941888"/>
            <a:ext cx="3671887" cy="8223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l">
              <a:spcBef>
                <a:spcPct val="50000"/>
              </a:spcBef>
            </a:pPr>
            <a:r>
              <a:rPr lang="en-US" altLang="zh-CN">
                <a:solidFill>
                  <a:srgbClr val="000066"/>
                </a:solidFill>
                <a:latin typeface="Times New Roman" panose="02020603050405020304" pitchFamily="18" charset="0"/>
              </a:rPr>
              <a:t>What languages do you speak?</a:t>
            </a:r>
            <a:endParaRPr lang="en-US" altLang="zh-CN">
              <a:solidFill>
                <a:srgbClr val="000066"/>
              </a:solidFill>
              <a:latin typeface="Times New Roman" panose="02020603050405020304" pitchFamily="18" charset="0"/>
            </a:endParaRPr>
          </a:p>
        </p:txBody>
      </p:sp>
      <p:sp>
        <p:nvSpPr>
          <p:cNvPr id="81966" name="文本框 81965"/>
          <p:cNvSpPr txBox="1"/>
          <p:nvPr/>
        </p:nvSpPr>
        <p:spPr>
          <a:xfrm>
            <a:off x="5724525" y="4941888"/>
            <a:ext cx="3419475" cy="8223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l">
              <a:spcBef>
                <a:spcPct val="20000"/>
              </a:spcBef>
            </a:pPr>
            <a:r>
              <a:rPr lang="en-US" altLang="zh-CN">
                <a:solidFill>
                  <a:srgbClr val="000066"/>
                </a:solidFill>
                <a:latin typeface="Times New Roman" panose="02020603050405020304" pitchFamily="18" charset="0"/>
              </a:rPr>
              <a:t>I speak Spanish, </a:t>
            </a:r>
            <a:r>
              <a:rPr lang="en-US" altLang="zh-CN">
                <a:solidFill>
                  <a:srgbClr val="CC0099"/>
                </a:solidFill>
                <a:latin typeface="Times New Roman" panose="02020603050405020304" pitchFamily="18" charset="0"/>
              </a:rPr>
              <a:t>but I can’t write it well.</a:t>
            </a:r>
            <a:endParaRPr lang="en-US" altLang="zh-CN">
              <a:solidFill>
                <a:srgbClr val="CC0099"/>
              </a:solidFill>
              <a:latin typeface="Times New Roman" panose="02020603050405020304" pitchFamily="18" charset="0"/>
            </a:endParaRPr>
          </a:p>
        </p:txBody>
      </p:sp>
      <p:sp>
        <p:nvSpPr>
          <p:cNvPr id="81967" name="文本框 81966"/>
          <p:cNvSpPr txBox="1"/>
          <p:nvPr/>
        </p:nvSpPr>
        <p:spPr>
          <a:xfrm>
            <a:off x="1979613" y="5805488"/>
            <a:ext cx="3600450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l">
              <a:spcBef>
                <a:spcPct val="50000"/>
              </a:spcBef>
            </a:pPr>
            <a:r>
              <a:rPr lang="en-US" altLang="zh-CN">
                <a:solidFill>
                  <a:srgbClr val="000066"/>
                </a:solidFill>
                <a:latin typeface="Times New Roman" panose="02020603050405020304" pitchFamily="18" charset="0"/>
              </a:rPr>
              <a:t>What else can you do?</a:t>
            </a:r>
            <a:endParaRPr lang="en-US" altLang="zh-CN">
              <a:solidFill>
                <a:srgbClr val="000066"/>
              </a:solidFill>
              <a:latin typeface="Times New Roman" panose="02020603050405020304" pitchFamily="18" charset="0"/>
            </a:endParaRPr>
          </a:p>
        </p:txBody>
      </p:sp>
      <p:sp>
        <p:nvSpPr>
          <p:cNvPr id="81968" name="文本框 81967"/>
          <p:cNvSpPr txBox="1"/>
          <p:nvPr/>
        </p:nvSpPr>
        <p:spPr>
          <a:xfrm>
            <a:off x="5702300" y="5848350"/>
            <a:ext cx="3384550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l">
              <a:spcBef>
                <a:spcPct val="20000"/>
              </a:spcBef>
            </a:pPr>
            <a:r>
              <a:rPr lang="en-US" altLang="zh-CN">
                <a:solidFill>
                  <a:srgbClr val="000066"/>
                </a:solidFill>
                <a:latin typeface="Times New Roman" panose="02020603050405020304" pitchFamily="18" charset="0"/>
              </a:rPr>
              <a:t>I can use </a:t>
            </a:r>
            <a:r>
              <a:rPr lang="en-US" altLang="zh-CN">
                <a:solidFill>
                  <a:srgbClr val="CC0099"/>
                </a:solidFill>
                <a:latin typeface="Times New Roman" panose="02020603050405020304" pitchFamily="18" charset="0"/>
              </a:rPr>
              <a:t>PCs</a:t>
            </a:r>
            <a:r>
              <a:rPr lang="en-US" altLang="zh-CN">
                <a:solidFill>
                  <a:srgbClr val="000066"/>
                </a:solidFill>
                <a:latin typeface="Times New Roman" panose="02020603050405020304" pitchFamily="18" charset="0"/>
              </a:rPr>
              <a:t> and </a:t>
            </a:r>
            <a:r>
              <a:rPr lang="en-US" altLang="zh-CN">
                <a:solidFill>
                  <a:srgbClr val="CC0099"/>
                </a:solidFill>
                <a:latin typeface="Times New Roman" panose="02020603050405020304" pitchFamily="18" charset="0"/>
              </a:rPr>
              <a:t>Macs</a:t>
            </a:r>
            <a:r>
              <a:rPr lang="en-US" altLang="zh-CN">
                <a:solidFill>
                  <a:srgbClr val="000066"/>
                </a:solidFill>
                <a:latin typeface="Times New Roman" panose="02020603050405020304" pitchFamily="18" charset="0"/>
              </a:rPr>
              <a:t>.</a:t>
            </a:r>
            <a:endParaRPr lang="en-US" altLang="zh-CN">
              <a:latin typeface="Times New Roman" panose="02020603050405020304" pitchFamily="18" charset="0"/>
            </a:endParaRPr>
          </a:p>
        </p:txBody>
      </p:sp>
      <p:pic>
        <p:nvPicPr>
          <p:cNvPr id="81972" name="unit8-cityliving.mp3">
            <a:hlinkClick r:id="" action="ppaction://media"/>
          </p:cNvPr>
          <p:cNvPicPr>
            <a:picLocks noRot="1"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r:link="rId2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250825" y="765175"/>
            <a:ext cx="304800" cy="3048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19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819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819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819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819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819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819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819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819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819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7" dur="500"/>
                                        <p:tgtEl>
                                          <p:spTgt spid="819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2" dur="500"/>
                                        <p:tgtEl>
                                          <p:spTgt spid="819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63" restart="whenNotActive" fill="hold" evtFilter="cancelBubble" nodeType="interactiveSeq">
                <p:stCondLst>
                  <p:cond evt="onClick" delay="0">
                    <p:tgtEl>
                      <p:spTgt spid="8197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4" fill="hold">
                      <p:stCondLst>
                        <p:cond delay="0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7" dur="138984" fill="hold"/>
                                        <p:tgtEl>
                                          <p:spTgt spid="8197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1972"/>
                  </p:tgtEl>
                </p:cond>
              </p:nextCondLst>
            </p:seq>
            <p:audio>
              <p:cMediaNode>
                <p:cTn id="6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1972"/>
                </p:tgtEl>
              </p:cMediaNode>
            </p:audio>
          </p:childTnLst>
        </p:cTn>
      </p:par>
    </p:tnLst>
    <p:bldLst>
      <p:bldP spid="81957" grpId="0"/>
      <p:bldP spid="81958" grpId="0"/>
      <p:bldP spid="81959" grpId="0"/>
      <p:bldP spid="81960" grpId="0"/>
      <p:bldP spid="81961" grpId="0"/>
      <p:bldP spid="81962" grpId="0"/>
      <p:bldP spid="81963" grpId="0"/>
      <p:bldP spid="81964" grpId="0"/>
      <p:bldP spid="81965" grpId="0"/>
      <p:bldP spid="81966" grpId="0"/>
      <p:bldP spid="81967" grpId="0"/>
      <p:bldP spid="8196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76802" name="标题 76801"/>
          <p:cNvSpPr>
            <a:spLocks noGrp="1"/>
          </p:cNvSpPr>
          <p:nvPr>
            <p:ph type="title"/>
          </p:nvPr>
        </p:nvSpPr>
        <p:spPr>
          <a:xfrm>
            <a:off x="685800" y="381000"/>
            <a:ext cx="7772400" cy="1143000"/>
          </a:xfrm>
          <a:ln/>
        </p:spPr>
        <p:txBody>
          <a:bodyPr anchor="ctr"/>
          <a:p>
            <a:pPr algn="l"/>
            <a:r>
              <a:rPr lang="en-US" altLang="zh-CN" sz="2800" b="1">
                <a:solidFill>
                  <a:srgbClr val="A50021"/>
                </a:solidFill>
              </a:rPr>
              <a:t>Brain Game</a:t>
            </a:r>
            <a:endParaRPr lang="en-US" altLang="zh-CN" sz="2800" b="1">
              <a:solidFill>
                <a:srgbClr val="A50021"/>
              </a:solidFill>
            </a:endParaRPr>
          </a:p>
        </p:txBody>
      </p:sp>
      <p:sp>
        <p:nvSpPr>
          <p:cNvPr id="76803" name="圆角矩形 76802"/>
          <p:cNvSpPr/>
          <p:nvPr/>
        </p:nvSpPr>
        <p:spPr>
          <a:xfrm>
            <a:off x="2195513" y="1844675"/>
            <a:ext cx="1800225" cy="533400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rgbClr val="6699FF"/>
              </a:gs>
              <a:gs pos="50000">
                <a:srgbClr val="6699FF">
                  <a:gamma/>
                  <a:tint val="3137"/>
                  <a:invGamma/>
                </a:srgbClr>
              </a:gs>
              <a:gs pos="100000">
                <a:srgbClr val="6699FF"/>
              </a:gs>
            </a:gsLst>
            <a:lin ang="0" scaled="1"/>
            <a:tileRect/>
          </a:gradFill>
          <a:ln w="38100" cap="flat" cmpd="sng">
            <a:solidFill>
              <a:srgbClr val="6699FF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p>
            <a:pPr eaLnBrk="0" hangingPunct="0"/>
            <a:r>
              <a:rPr lang="en-US" altLang="zh-CN" b="1">
                <a:solidFill>
                  <a:srgbClr val="660066"/>
                </a:solidFill>
                <a:latin typeface="Times New Roman" panose="02020603050405020304" pitchFamily="18" charset="0"/>
              </a:rPr>
              <a:t>résumé</a:t>
            </a:r>
            <a:endParaRPr lang="en-US" altLang="zh-CN" b="1">
              <a:solidFill>
                <a:srgbClr val="660066"/>
              </a:solidFill>
              <a:latin typeface="Times New Roman" panose="02020603050405020304" pitchFamily="18" charset="0"/>
            </a:endParaRPr>
          </a:p>
        </p:txBody>
      </p:sp>
      <p:pic>
        <p:nvPicPr>
          <p:cNvPr id="76809" name="图片 76808" descr="chinese-job-interview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276600" y="2781300"/>
            <a:ext cx="2447925" cy="18700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76810" name="圆角矩形 76809"/>
          <p:cNvSpPr/>
          <p:nvPr/>
        </p:nvSpPr>
        <p:spPr>
          <a:xfrm>
            <a:off x="1182688" y="3435350"/>
            <a:ext cx="1800225" cy="533400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rgbClr val="6699FF"/>
              </a:gs>
              <a:gs pos="50000">
                <a:srgbClr val="6699FF">
                  <a:gamma/>
                  <a:tint val="3137"/>
                  <a:invGamma/>
                </a:srgbClr>
              </a:gs>
              <a:gs pos="100000">
                <a:srgbClr val="6699FF"/>
              </a:gs>
            </a:gsLst>
            <a:lin ang="0" scaled="1"/>
            <a:tileRect/>
          </a:gradFill>
          <a:ln w="38100" cap="flat" cmpd="sng">
            <a:solidFill>
              <a:srgbClr val="6699FF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p>
            <a:pPr eaLnBrk="0" hangingPunct="0"/>
            <a:r>
              <a:rPr lang="en-US" altLang="zh-CN" b="1">
                <a:solidFill>
                  <a:srgbClr val="660066"/>
                </a:solidFill>
                <a:latin typeface="Times New Roman" panose="02020603050405020304" pitchFamily="18" charset="0"/>
              </a:rPr>
              <a:t>work time</a:t>
            </a:r>
            <a:endParaRPr lang="en-US" altLang="zh-CN" b="1">
              <a:solidFill>
                <a:srgbClr val="660066"/>
              </a:solidFill>
              <a:latin typeface="Times New Roman" panose="02020603050405020304" pitchFamily="18" charset="0"/>
            </a:endParaRPr>
          </a:p>
        </p:txBody>
      </p:sp>
      <p:sp>
        <p:nvSpPr>
          <p:cNvPr id="76811" name="圆角矩形 76810"/>
          <p:cNvSpPr/>
          <p:nvPr/>
        </p:nvSpPr>
        <p:spPr>
          <a:xfrm>
            <a:off x="2195513" y="5157788"/>
            <a:ext cx="1800225" cy="533400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rgbClr val="6699FF"/>
              </a:gs>
              <a:gs pos="50000">
                <a:srgbClr val="6699FF">
                  <a:gamma/>
                  <a:tint val="3137"/>
                  <a:invGamma/>
                </a:srgbClr>
              </a:gs>
              <a:gs pos="100000">
                <a:srgbClr val="6699FF"/>
              </a:gs>
            </a:gsLst>
            <a:lin ang="0" scaled="1"/>
            <a:tileRect/>
          </a:gradFill>
          <a:ln w="38100" cap="flat" cmpd="sng">
            <a:solidFill>
              <a:srgbClr val="6699FF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p>
            <a:pPr eaLnBrk="0" hangingPunct="0"/>
            <a:r>
              <a:rPr lang="en-US" altLang="zh-CN" b="1">
                <a:solidFill>
                  <a:srgbClr val="660066"/>
                </a:solidFill>
                <a:latin typeface="Times New Roman" panose="02020603050405020304" pitchFamily="18" charset="0"/>
              </a:rPr>
              <a:t>current job</a:t>
            </a:r>
            <a:endParaRPr lang="en-US" altLang="zh-CN" b="1">
              <a:solidFill>
                <a:srgbClr val="660066"/>
              </a:solidFill>
              <a:latin typeface="Times New Roman" panose="02020603050405020304" pitchFamily="18" charset="0"/>
            </a:endParaRPr>
          </a:p>
        </p:txBody>
      </p:sp>
      <p:sp>
        <p:nvSpPr>
          <p:cNvPr id="76812" name="圆角矩形 76811"/>
          <p:cNvSpPr/>
          <p:nvPr/>
        </p:nvSpPr>
        <p:spPr>
          <a:xfrm>
            <a:off x="4716463" y="5157788"/>
            <a:ext cx="1800225" cy="533400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rgbClr val="6699FF"/>
              </a:gs>
              <a:gs pos="50000">
                <a:srgbClr val="6699FF">
                  <a:gamma/>
                  <a:tint val="3137"/>
                  <a:invGamma/>
                </a:srgbClr>
              </a:gs>
              <a:gs pos="100000">
                <a:srgbClr val="6699FF"/>
              </a:gs>
            </a:gsLst>
            <a:lin ang="0" scaled="1"/>
            <a:tileRect/>
          </a:gradFill>
          <a:ln w="38100" cap="flat" cmpd="sng">
            <a:solidFill>
              <a:srgbClr val="6699FF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p>
            <a:pPr eaLnBrk="0" hangingPunct="0"/>
            <a:r>
              <a:rPr lang="en-US" altLang="zh-CN" b="1">
                <a:solidFill>
                  <a:srgbClr val="660066"/>
                </a:solidFill>
                <a:latin typeface="Times New Roman" panose="02020603050405020304" pitchFamily="18" charset="0"/>
              </a:rPr>
              <a:t>personality</a:t>
            </a:r>
            <a:endParaRPr lang="en-US" altLang="zh-CN" b="1">
              <a:solidFill>
                <a:srgbClr val="660066"/>
              </a:solidFill>
              <a:latin typeface="Times New Roman" panose="02020603050405020304" pitchFamily="18" charset="0"/>
            </a:endParaRPr>
          </a:p>
        </p:txBody>
      </p:sp>
      <p:sp>
        <p:nvSpPr>
          <p:cNvPr id="76813" name="圆角矩形 76812"/>
          <p:cNvSpPr/>
          <p:nvPr/>
        </p:nvSpPr>
        <p:spPr>
          <a:xfrm>
            <a:off x="6372225" y="3500438"/>
            <a:ext cx="1800225" cy="533400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rgbClr val="6699FF"/>
              </a:gs>
              <a:gs pos="50000">
                <a:srgbClr val="6699FF">
                  <a:gamma/>
                  <a:tint val="3137"/>
                  <a:invGamma/>
                </a:srgbClr>
              </a:gs>
              <a:gs pos="100000">
                <a:srgbClr val="6699FF"/>
              </a:gs>
            </a:gsLst>
            <a:lin ang="0" scaled="1"/>
            <a:tileRect/>
          </a:gradFill>
          <a:ln w="38100" cap="flat" cmpd="sng">
            <a:solidFill>
              <a:srgbClr val="6699FF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p>
            <a:pPr eaLnBrk="0" hangingPunct="0"/>
            <a:r>
              <a:rPr lang="en-US" altLang="zh-CN" b="1">
                <a:solidFill>
                  <a:srgbClr val="660066"/>
                </a:solidFill>
                <a:latin typeface="Times New Roman" panose="02020603050405020304" pitchFamily="18" charset="0"/>
              </a:rPr>
              <a:t>language</a:t>
            </a:r>
            <a:endParaRPr lang="en-US" altLang="zh-CN" b="1">
              <a:solidFill>
                <a:srgbClr val="660066"/>
              </a:solidFill>
              <a:latin typeface="Times New Roman" panose="02020603050405020304" pitchFamily="18" charset="0"/>
            </a:endParaRPr>
          </a:p>
        </p:txBody>
      </p:sp>
      <p:sp>
        <p:nvSpPr>
          <p:cNvPr id="76814" name="圆角矩形 76813"/>
          <p:cNvSpPr/>
          <p:nvPr/>
        </p:nvSpPr>
        <p:spPr>
          <a:xfrm>
            <a:off x="4716463" y="1844675"/>
            <a:ext cx="1800225" cy="533400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rgbClr val="6699FF"/>
              </a:gs>
              <a:gs pos="50000">
                <a:srgbClr val="6699FF">
                  <a:gamma/>
                  <a:tint val="3137"/>
                  <a:invGamma/>
                </a:srgbClr>
              </a:gs>
              <a:gs pos="100000">
                <a:srgbClr val="6699FF"/>
              </a:gs>
            </a:gsLst>
            <a:lin ang="0" scaled="1"/>
            <a:tileRect/>
          </a:gradFill>
          <a:ln w="38100" cap="flat" cmpd="sng">
            <a:solidFill>
              <a:srgbClr val="6699FF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p>
            <a:pPr eaLnBrk="0" hangingPunct="0"/>
            <a:r>
              <a:rPr lang="en-US" altLang="zh-CN" b="1">
                <a:solidFill>
                  <a:srgbClr val="660066"/>
                </a:solidFill>
                <a:latin typeface="Times New Roman" panose="02020603050405020304" pitchFamily="18" charset="0"/>
              </a:rPr>
              <a:t>ability</a:t>
            </a:r>
            <a:endParaRPr lang="en-US" altLang="zh-CN" b="1">
              <a:solidFill>
                <a:srgbClr val="660066"/>
              </a:solidFill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6803" grpId="0" animBg="1"/>
      <p:bldP spid="76810" grpId="0" animBg="1"/>
      <p:bldP spid="76811" grpId="0" animBg="1"/>
      <p:bldP spid="76812" grpId="0" animBg="1"/>
      <p:bldP spid="76813" grpId="0" animBg="1"/>
      <p:bldP spid="7681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77826" name="标题 77825"/>
          <p:cNvSpPr>
            <a:spLocks noGrp="1"/>
          </p:cNvSpPr>
          <p:nvPr>
            <p:ph type="title"/>
          </p:nvPr>
        </p:nvSpPr>
        <p:spPr>
          <a:xfrm>
            <a:off x="684213" y="620713"/>
            <a:ext cx="7199312" cy="587375"/>
          </a:xfrm>
          <a:ln/>
        </p:spPr>
        <p:txBody>
          <a:bodyPr anchor="ctr"/>
          <a:p>
            <a:pPr algn="l"/>
            <a:r>
              <a:rPr lang="en-US" altLang="zh-CN" sz="3200" b="1">
                <a:solidFill>
                  <a:srgbClr val="A50021"/>
                </a:solidFill>
              </a:rPr>
              <a:t>Role-play</a:t>
            </a:r>
            <a:endParaRPr lang="en-US" altLang="zh-CN" sz="3200" b="1">
              <a:solidFill>
                <a:srgbClr val="A50021"/>
              </a:solidFill>
            </a:endParaRPr>
          </a:p>
        </p:txBody>
      </p:sp>
      <p:sp>
        <p:nvSpPr>
          <p:cNvPr id="77827" name="文本占位符 77826"/>
          <p:cNvSpPr>
            <a:spLocks noGrp="1"/>
          </p:cNvSpPr>
          <p:nvPr>
            <p:ph type="body" idx="1"/>
          </p:nvPr>
        </p:nvSpPr>
        <p:spPr>
          <a:xfrm>
            <a:off x="322263" y="1268413"/>
            <a:ext cx="6516687" cy="5051425"/>
          </a:xfrm>
          <a:ln w="57150" cmpd="thinThick">
            <a:solidFill>
              <a:srgbClr val="800000"/>
            </a:solidFill>
            <a:miter/>
          </a:ln>
        </p:spPr>
        <p:txBody>
          <a:bodyPr/>
          <a:p>
            <a:pPr algn="ctr">
              <a:buNone/>
            </a:pPr>
            <a:endParaRPr lang="en-US" altLang="zh-CN" sz="3600" b="1"/>
          </a:p>
          <a:p>
            <a:pPr>
              <a:buNone/>
            </a:pPr>
            <a:r>
              <a:rPr lang="en-US" altLang="zh-CN" sz="3600" b="1">
                <a:solidFill>
                  <a:srgbClr val="000066"/>
                </a:solidFill>
              </a:rPr>
              <a:t>                WE WANT</a:t>
            </a:r>
            <a:endParaRPr lang="en-US" altLang="zh-CN" sz="3600" b="1">
              <a:solidFill>
                <a:srgbClr val="000066"/>
              </a:solidFill>
            </a:endParaRPr>
          </a:p>
          <a:p>
            <a:pPr>
              <a:buNone/>
            </a:pPr>
            <a:r>
              <a:rPr lang="en-US" altLang="zh-CN" sz="3600" b="1">
                <a:solidFill>
                  <a:srgbClr val="A50021"/>
                </a:solidFill>
              </a:rPr>
              <a:t>                      </a:t>
            </a:r>
            <a:r>
              <a:rPr lang="en-US" altLang="zh-CN" sz="3600" b="1">
                <a:solidFill>
                  <a:srgbClr val="FF3300"/>
                </a:solidFill>
              </a:rPr>
              <a:t>YOU!</a:t>
            </a:r>
            <a:endParaRPr lang="en-US" altLang="zh-CN" sz="3600" b="1">
              <a:solidFill>
                <a:srgbClr val="FF3300"/>
              </a:solidFill>
            </a:endParaRPr>
          </a:p>
          <a:p>
            <a:pPr algn="ctr">
              <a:buNone/>
            </a:pPr>
            <a:r>
              <a:rPr lang="en-US" altLang="zh-CN" sz="2800">
                <a:solidFill>
                  <a:srgbClr val="000066"/>
                </a:solidFill>
              </a:rPr>
              <a:t>seeking enthusiastic, reliable</a:t>
            </a:r>
            <a:r>
              <a:rPr lang="en-US" altLang="zh-CN">
                <a:solidFill>
                  <a:srgbClr val="000066"/>
                </a:solidFill>
              </a:rPr>
              <a:t> </a:t>
            </a:r>
            <a:endParaRPr lang="en-US" altLang="zh-CN">
              <a:solidFill>
                <a:srgbClr val="000066"/>
              </a:solidFill>
            </a:endParaRPr>
          </a:p>
          <a:p>
            <a:pPr algn="ctr">
              <a:buNone/>
            </a:pPr>
            <a:r>
              <a:rPr lang="en-US" altLang="zh-CN" b="1">
                <a:solidFill>
                  <a:srgbClr val="FF3300"/>
                </a:solidFill>
              </a:rPr>
              <a:t>Volunteers for Shanghai Expo</a:t>
            </a:r>
            <a:endParaRPr lang="en-US" altLang="zh-CN" b="1">
              <a:solidFill>
                <a:srgbClr val="FF3300"/>
              </a:solidFill>
            </a:endParaRPr>
          </a:p>
          <a:p>
            <a:pPr algn="ctr">
              <a:buNone/>
            </a:pPr>
            <a:r>
              <a:rPr lang="en-US" altLang="zh-CN" i="1">
                <a:solidFill>
                  <a:srgbClr val="000066"/>
                </a:solidFill>
                <a:effectLst>
                  <a:outerShdw blurRad="38100" dist="38100" dir="2700000">
                    <a:srgbClr val="C0C0C0"/>
                  </a:outerShdw>
                </a:effectLst>
              </a:rPr>
              <a:t>Part-time</a:t>
            </a:r>
            <a:endParaRPr lang="en-US" altLang="zh-CN" i="1">
              <a:solidFill>
                <a:srgbClr val="000066"/>
              </a:solidFill>
              <a:effectLst>
                <a:outerShdw blurRad="38100" dist="38100" dir="2700000">
                  <a:srgbClr val="C0C0C0"/>
                </a:outerShdw>
              </a:effectLst>
            </a:endParaRPr>
          </a:p>
          <a:p>
            <a:pPr algn="ctr">
              <a:buNone/>
            </a:pPr>
            <a:r>
              <a:rPr lang="en-US" altLang="zh-CN" sz="2800">
                <a:solidFill>
                  <a:srgbClr val="000066"/>
                </a:solidFill>
              </a:rPr>
              <a:t>You must have a positive attitude, speak Chinese &amp; English and type quickly.</a:t>
            </a:r>
            <a:endParaRPr lang="en-US" altLang="zh-CN" sz="2800">
              <a:solidFill>
                <a:srgbClr val="000066"/>
              </a:solidFill>
            </a:endParaRPr>
          </a:p>
        </p:txBody>
      </p:sp>
      <p:pic>
        <p:nvPicPr>
          <p:cNvPr id="77837" name="图片 7783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11188" y="1700213"/>
            <a:ext cx="1393825" cy="1439862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77839" name="图片 77838" descr="Expo%20volunteer%20logo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16463" y="1700213"/>
            <a:ext cx="2038350" cy="153511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77840" name="圆角矩形 77839"/>
          <p:cNvSpPr/>
          <p:nvPr/>
        </p:nvSpPr>
        <p:spPr>
          <a:xfrm>
            <a:off x="7075488" y="1412875"/>
            <a:ext cx="1800225" cy="533400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rgbClr val="6699FF"/>
              </a:gs>
              <a:gs pos="50000">
                <a:srgbClr val="6699FF">
                  <a:gamma/>
                  <a:tint val="3137"/>
                  <a:invGamma/>
                </a:srgbClr>
              </a:gs>
              <a:gs pos="100000">
                <a:srgbClr val="6699FF"/>
              </a:gs>
            </a:gsLst>
            <a:lin ang="0" scaled="1"/>
            <a:tileRect/>
          </a:gradFill>
          <a:ln w="38100" cap="flat" cmpd="sng">
            <a:solidFill>
              <a:srgbClr val="6699FF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p>
            <a:pPr eaLnBrk="0" hangingPunct="0"/>
            <a:r>
              <a:rPr lang="en-US" altLang="zh-CN" b="1">
                <a:solidFill>
                  <a:srgbClr val="660066"/>
                </a:solidFill>
                <a:latin typeface="Times New Roman" panose="02020603050405020304" pitchFamily="18" charset="0"/>
              </a:rPr>
              <a:t>résumé</a:t>
            </a:r>
            <a:endParaRPr lang="en-US" altLang="zh-CN" b="1">
              <a:solidFill>
                <a:srgbClr val="660066"/>
              </a:solidFill>
              <a:latin typeface="Times New Roman" panose="02020603050405020304" pitchFamily="18" charset="0"/>
            </a:endParaRPr>
          </a:p>
        </p:txBody>
      </p:sp>
      <p:sp>
        <p:nvSpPr>
          <p:cNvPr id="77841" name="圆角矩形 77840"/>
          <p:cNvSpPr/>
          <p:nvPr/>
        </p:nvSpPr>
        <p:spPr>
          <a:xfrm>
            <a:off x="7075488" y="2219325"/>
            <a:ext cx="1800225" cy="533400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rgbClr val="6699FF"/>
              </a:gs>
              <a:gs pos="50000">
                <a:srgbClr val="6699FF">
                  <a:gamma/>
                  <a:tint val="3137"/>
                  <a:invGamma/>
                </a:srgbClr>
              </a:gs>
              <a:gs pos="100000">
                <a:srgbClr val="6699FF"/>
              </a:gs>
            </a:gsLst>
            <a:lin ang="0" scaled="1"/>
            <a:tileRect/>
          </a:gradFill>
          <a:ln w="38100" cap="flat" cmpd="sng">
            <a:solidFill>
              <a:srgbClr val="6699FF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p>
            <a:pPr eaLnBrk="0" hangingPunct="0"/>
            <a:r>
              <a:rPr lang="en-US" altLang="zh-CN" b="1">
                <a:solidFill>
                  <a:srgbClr val="660066"/>
                </a:solidFill>
                <a:latin typeface="Times New Roman" panose="02020603050405020304" pitchFamily="18" charset="0"/>
              </a:rPr>
              <a:t>work time</a:t>
            </a:r>
            <a:endParaRPr lang="en-US" altLang="zh-CN" b="1">
              <a:solidFill>
                <a:srgbClr val="660066"/>
              </a:solidFill>
              <a:latin typeface="Times New Roman" panose="02020603050405020304" pitchFamily="18" charset="0"/>
            </a:endParaRPr>
          </a:p>
        </p:txBody>
      </p:sp>
      <p:sp>
        <p:nvSpPr>
          <p:cNvPr id="77842" name="圆角矩形 77841"/>
          <p:cNvSpPr/>
          <p:nvPr/>
        </p:nvSpPr>
        <p:spPr>
          <a:xfrm>
            <a:off x="7075488" y="3025775"/>
            <a:ext cx="1800225" cy="533400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rgbClr val="6699FF"/>
              </a:gs>
              <a:gs pos="50000">
                <a:srgbClr val="6699FF">
                  <a:gamma/>
                  <a:tint val="3137"/>
                  <a:invGamma/>
                </a:srgbClr>
              </a:gs>
              <a:gs pos="100000">
                <a:srgbClr val="6699FF"/>
              </a:gs>
            </a:gsLst>
            <a:lin ang="0" scaled="1"/>
            <a:tileRect/>
          </a:gradFill>
          <a:ln w="38100" cap="flat" cmpd="sng">
            <a:solidFill>
              <a:srgbClr val="6699FF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p>
            <a:pPr eaLnBrk="0" hangingPunct="0"/>
            <a:r>
              <a:rPr lang="en-US" altLang="zh-CN" b="1">
                <a:solidFill>
                  <a:srgbClr val="660066"/>
                </a:solidFill>
                <a:latin typeface="Times New Roman" panose="02020603050405020304" pitchFamily="18" charset="0"/>
              </a:rPr>
              <a:t>current job</a:t>
            </a:r>
            <a:endParaRPr lang="en-US" altLang="zh-CN" b="1">
              <a:solidFill>
                <a:srgbClr val="660066"/>
              </a:solidFill>
              <a:latin typeface="Times New Roman" panose="02020603050405020304" pitchFamily="18" charset="0"/>
            </a:endParaRPr>
          </a:p>
        </p:txBody>
      </p:sp>
      <p:sp>
        <p:nvSpPr>
          <p:cNvPr id="77843" name="圆角矩形 77842"/>
          <p:cNvSpPr/>
          <p:nvPr/>
        </p:nvSpPr>
        <p:spPr>
          <a:xfrm>
            <a:off x="7075488" y="3832225"/>
            <a:ext cx="1800225" cy="533400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rgbClr val="6699FF"/>
              </a:gs>
              <a:gs pos="50000">
                <a:srgbClr val="6699FF">
                  <a:gamma/>
                  <a:tint val="3137"/>
                  <a:invGamma/>
                </a:srgbClr>
              </a:gs>
              <a:gs pos="100000">
                <a:srgbClr val="6699FF"/>
              </a:gs>
            </a:gsLst>
            <a:lin ang="0" scaled="1"/>
            <a:tileRect/>
          </a:gradFill>
          <a:ln w="38100" cap="flat" cmpd="sng">
            <a:solidFill>
              <a:srgbClr val="6699FF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p>
            <a:pPr eaLnBrk="0" hangingPunct="0"/>
            <a:r>
              <a:rPr lang="en-US" altLang="zh-CN" b="1">
                <a:solidFill>
                  <a:srgbClr val="660066"/>
                </a:solidFill>
                <a:latin typeface="Times New Roman" panose="02020603050405020304" pitchFamily="18" charset="0"/>
              </a:rPr>
              <a:t>personality</a:t>
            </a:r>
            <a:endParaRPr lang="en-US" altLang="zh-CN" b="1">
              <a:solidFill>
                <a:srgbClr val="660066"/>
              </a:solidFill>
              <a:latin typeface="Times New Roman" panose="02020603050405020304" pitchFamily="18" charset="0"/>
            </a:endParaRPr>
          </a:p>
        </p:txBody>
      </p:sp>
      <p:sp>
        <p:nvSpPr>
          <p:cNvPr id="77844" name="圆角矩形 77843"/>
          <p:cNvSpPr/>
          <p:nvPr/>
        </p:nvSpPr>
        <p:spPr>
          <a:xfrm>
            <a:off x="7075488" y="4638675"/>
            <a:ext cx="1800225" cy="533400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rgbClr val="6699FF"/>
              </a:gs>
              <a:gs pos="50000">
                <a:srgbClr val="6699FF">
                  <a:gamma/>
                  <a:tint val="3137"/>
                  <a:invGamma/>
                </a:srgbClr>
              </a:gs>
              <a:gs pos="100000">
                <a:srgbClr val="6699FF"/>
              </a:gs>
            </a:gsLst>
            <a:lin ang="0" scaled="1"/>
            <a:tileRect/>
          </a:gradFill>
          <a:ln w="38100" cap="flat" cmpd="sng">
            <a:solidFill>
              <a:srgbClr val="6699FF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p>
            <a:pPr eaLnBrk="0" hangingPunct="0"/>
            <a:r>
              <a:rPr lang="en-US" altLang="zh-CN" b="1">
                <a:solidFill>
                  <a:srgbClr val="660066"/>
                </a:solidFill>
                <a:latin typeface="Times New Roman" panose="02020603050405020304" pitchFamily="18" charset="0"/>
              </a:rPr>
              <a:t>language</a:t>
            </a:r>
            <a:endParaRPr lang="en-US" altLang="zh-CN" b="1">
              <a:solidFill>
                <a:srgbClr val="660066"/>
              </a:solidFill>
              <a:latin typeface="Times New Roman" panose="02020603050405020304" pitchFamily="18" charset="0"/>
            </a:endParaRPr>
          </a:p>
        </p:txBody>
      </p:sp>
      <p:sp>
        <p:nvSpPr>
          <p:cNvPr id="77845" name="圆角矩形 77844"/>
          <p:cNvSpPr/>
          <p:nvPr/>
        </p:nvSpPr>
        <p:spPr>
          <a:xfrm>
            <a:off x="7075488" y="5445125"/>
            <a:ext cx="1800225" cy="533400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rgbClr val="6699FF"/>
              </a:gs>
              <a:gs pos="50000">
                <a:srgbClr val="6699FF">
                  <a:gamma/>
                  <a:tint val="3137"/>
                  <a:invGamma/>
                </a:srgbClr>
              </a:gs>
              <a:gs pos="100000">
                <a:srgbClr val="6699FF"/>
              </a:gs>
            </a:gsLst>
            <a:lin ang="0" scaled="1"/>
            <a:tileRect/>
          </a:gradFill>
          <a:ln w="38100" cap="flat" cmpd="sng">
            <a:solidFill>
              <a:srgbClr val="6699FF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p>
            <a:pPr eaLnBrk="0" hangingPunct="0"/>
            <a:r>
              <a:rPr lang="en-US" altLang="zh-CN" b="1">
                <a:solidFill>
                  <a:srgbClr val="660066"/>
                </a:solidFill>
                <a:latin typeface="Times New Roman" panose="02020603050405020304" pitchFamily="18" charset="0"/>
              </a:rPr>
              <a:t>ability</a:t>
            </a:r>
            <a:endParaRPr lang="en-US" altLang="zh-CN" b="1">
              <a:solidFill>
                <a:srgbClr val="660066"/>
              </a:solidFill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90114" name="标题 90113"/>
          <p:cNvSpPr>
            <a:spLocks noGrp="1"/>
          </p:cNvSpPr>
          <p:nvPr>
            <p:ph type="title"/>
          </p:nvPr>
        </p:nvSpPr>
        <p:spPr>
          <a:xfrm>
            <a:off x="685800" y="381000"/>
            <a:ext cx="7772400" cy="1143000"/>
          </a:xfrm>
          <a:ln/>
        </p:spPr>
        <p:txBody>
          <a:bodyPr anchor="ctr"/>
          <a:p>
            <a:pPr algn="l"/>
            <a:r>
              <a:rPr lang="en-US" altLang="zh-CN" sz="2800" b="1">
                <a:solidFill>
                  <a:srgbClr val="A50021"/>
                </a:solidFill>
              </a:rPr>
              <a:t>Summary</a:t>
            </a:r>
            <a:endParaRPr lang="en-US" altLang="zh-CN" sz="2800" b="1">
              <a:solidFill>
                <a:srgbClr val="A50021"/>
              </a:solidFill>
            </a:endParaRPr>
          </a:p>
        </p:txBody>
      </p:sp>
      <p:sp>
        <p:nvSpPr>
          <p:cNvPr id="90115" name="圆角矩形 90114"/>
          <p:cNvSpPr/>
          <p:nvPr/>
        </p:nvSpPr>
        <p:spPr>
          <a:xfrm>
            <a:off x="2195513" y="1844675"/>
            <a:ext cx="1800225" cy="533400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rgbClr val="6699FF"/>
              </a:gs>
              <a:gs pos="50000">
                <a:srgbClr val="6699FF">
                  <a:gamma/>
                  <a:tint val="3137"/>
                  <a:invGamma/>
                </a:srgbClr>
              </a:gs>
              <a:gs pos="100000">
                <a:srgbClr val="6699FF"/>
              </a:gs>
            </a:gsLst>
            <a:lin ang="0" scaled="1"/>
            <a:tileRect/>
          </a:gradFill>
          <a:ln w="38100" cap="flat" cmpd="sng">
            <a:solidFill>
              <a:srgbClr val="6699FF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p>
            <a:pPr eaLnBrk="0" hangingPunct="0"/>
            <a:r>
              <a:rPr lang="en-US" altLang="zh-CN" b="1">
                <a:solidFill>
                  <a:srgbClr val="660066"/>
                </a:solidFill>
                <a:latin typeface="Times New Roman" panose="02020603050405020304" pitchFamily="18" charset="0"/>
              </a:rPr>
              <a:t>résumé</a:t>
            </a:r>
            <a:endParaRPr lang="en-US" altLang="zh-CN" b="1">
              <a:solidFill>
                <a:srgbClr val="660066"/>
              </a:solidFill>
              <a:latin typeface="Times New Roman" panose="02020603050405020304" pitchFamily="18" charset="0"/>
            </a:endParaRPr>
          </a:p>
        </p:txBody>
      </p:sp>
      <p:pic>
        <p:nvPicPr>
          <p:cNvPr id="90116" name="图片 90115" descr="chinese-job-interview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276600" y="2781300"/>
            <a:ext cx="2447925" cy="18700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90117" name="圆角矩形 90116"/>
          <p:cNvSpPr/>
          <p:nvPr/>
        </p:nvSpPr>
        <p:spPr>
          <a:xfrm>
            <a:off x="1182688" y="3435350"/>
            <a:ext cx="1800225" cy="533400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rgbClr val="6699FF"/>
              </a:gs>
              <a:gs pos="50000">
                <a:srgbClr val="6699FF">
                  <a:gamma/>
                  <a:tint val="3137"/>
                  <a:invGamma/>
                </a:srgbClr>
              </a:gs>
              <a:gs pos="100000">
                <a:srgbClr val="6699FF"/>
              </a:gs>
            </a:gsLst>
            <a:lin ang="0" scaled="1"/>
            <a:tileRect/>
          </a:gradFill>
          <a:ln w="38100" cap="flat" cmpd="sng">
            <a:solidFill>
              <a:srgbClr val="6699FF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p>
            <a:pPr eaLnBrk="0" hangingPunct="0"/>
            <a:r>
              <a:rPr lang="en-US" altLang="zh-CN" b="1">
                <a:solidFill>
                  <a:srgbClr val="660066"/>
                </a:solidFill>
                <a:latin typeface="Times New Roman" panose="02020603050405020304" pitchFamily="18" charset="0"/>
              </a:rPr>
              <a:t>work time</a:t>
            </a:r>
            <a:endParaRPr lang="en-US" altLang="zh-CN" b="1">
              <a:solidFill>
                <a:srgbClr val="660066"/>
              </a:solidFill>
              <a:latin typeface="Times New Roman" panose="02020603050405020304" pitchFamily="18" charset="0"/>
            </a:endParaRPr>
          </a:p>
        </p:txBody>
      </p:sp>
      <p:sp>
        <p:nvSpPr>
          <p:cNvPr id="90118" name="圆角矩形 90117"/>
          <p:cNvSpPr/>
          <p:nvPr/>
        </p:nvSpPr>
        <p:spPr>
          <a:xfrm>
            <a:off x="2195513" y="5157788"/>
            <a:ext cx="1800225" cy="533400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rgbClr val="6699FF"/>
              </a:gs>
              <a:gs pos="50000">
                <a:srgbClr val="6699FF">
                  <a:gamma/>
                  <a:tint val="3137"/>
                  <a:invGamma/>
                </a:srgbClr>
              </a:gs>
              <a:gs pos="100000">
                <a:srgbClr val="6699FF"/>
              </a:gs>
            </a:gsLst>
            <a:lin ang="0" scaled="1"/>
            <a:tileRect/>
          </a:gradFill>
          <a:ln w="38100" cap="flat" cmpd="sng">
            <a:solidFill>
              <a:srgbClr val="6699FF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p>
            <a:pPr eaLnBrk="0" hangingPunct="0"/>
            <a:r>
              <a:rPr lang="en-US" altLang="zh-CN" b="1">
                <a:solidFill>
                  <a:srgbClr val="660066"/>
                </a:solidFill>
                <a:latin typeface="Times New Roman" panose="02020603050405020304" pitchFamily="18" charset="0"/>
              </a:rPr>
              <a:t>current job</a:t>
            </a:r>
            <a:endParaRPr lang="en-US" altLang="zh-CN" b="1">
              <a:solidFill>
                <a:srgbClr val="660066"/>
              </a:solidFill>
              <a:latin typeface="Times New Roman" panose="02020603050405020304" pitchFamily="18" charset="0"/>
            </a:endParaRPr>
          </a:p>
        </p:txBody>
      </p:sp>
      <p:sp>
        <p:nvSpPr>
          <p:cNvPr id="90119" name="圆角矩形 90118"/>
          <p:cNvSpPr/>
          <p:nvPr/>
        </p:nvSpPr>
        <p:spPr>
          <a:xfrm>
            <a:off x="4716463" y="5157788"/>
            <a:ext cx="1800225" cy="533400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rgbClr val="6699FF"/>
              </a:gs>
              <a:gs pos="50000">
                <a:srgbClr val="6699FF">
                  <a:gamma/>
                  <a:tint val="3137"/>
                  <a:invGamma/>
                </a:srgbClr>
              </a:gs>
              <a:gs pos="100000">
                <a:srgbClr val="6699FF"/>
              </a:gs>
            </a:gsLst>
            <a:lin ang="0" scaled="1"/>
            <a:tileRect/>
          </a:gradFill>
          <a:ln w="38100" cap="flat" cmpd="sng">
            <a:solidFill>
              <a:srgbClr val="6699FF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p>
            <a:pPr eaLnBrk="0" hangingPunct="0"/>
            <a:r>
              <a:rPr lang="en-US" altLang="zh-CN" b="1">
                <a:solidFill>
                  <a:srgbClr val="660066"/>
                </a:solidFill>
                <a:latin typeface="Times New Roman" panose="02020603050405020304" pitchFamily="18" charset="0"/>
              </a:rPr>
              <a:t>personality</a:t>
            </a:r>
            <a:endParaRPr lang="en-US" altLang="zh-CN" b="1">
              <a:solidFill>
                <a:srgbClr val="660066"/>
              </a:solidFill>
              <a:latin typeface="Times New Roman" panose="02020603050405020304" pitchFamily="18" charset="0"/>
            </a:endParaRPr>
          </a:p>
        </p:txBody>
      </p:sp>
      <p:sp>
        <p:nvSpPr>
          <p:cNvPr id="90120" name="圆角矩形 90119"/>
          <p:cNvSpPr/>
          <p:nvPr/>
        </p:nvSpPr>
        <p:spPr>
          <a:xfrm>
            <a:off x="6372225" y="3500438"/>
            <a:ext cx="1800225" cy="533400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rgbClr val="6699FF"/>
              </a:gs>
              <a:gs pos="50000">
                <a:srgbClr val="6699FF">
                  <a:gamma/>
                  <a:tint val="3137"/>
                  <a:invGamma/>
                </a:srgbClr>
              </a:gs>
              <a:gs pos="100000">
                <a:srgbClr val="6699FF"/>
              </a:gs>
            </a:gsLst>
            <a:lin ang="0" scaled="1"/>
            <a:tileRect/>
          </a:gradFill>
          <a:ln w="38100" cap="flat" cmpd="sng">
            <a:solidFill>
              <a:srgbClr val="6699FF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p>
            <a:pPr eaLnBrk="0" hangingPunct="0"/>
            <a:r>
              <a:rPr lang="en-US" altLang="zh-CN" b="1">
                <a:solidFill>
                  <a:srgbClr val="660066"/>
                </a:solidFill>
                <a:latin typeface="Times New Roman" panose="02020603050405020304" pitchFamily="18" charset="0"/>
              </a:rPr>
              <a:t>language</a:t>
            </a:r>
            <a:endParaRPr lang="en-US" altLang="zh-CN" b="1">
              <a:solidFill>
                <a:srgbClr val="660066"/>
              </a:solidFill>
              <a:latin typeface="Times New Roman" panose="02020603050405020304" pitchFamily="18" charset="0"/>
            </a:endParaRPr>
          </a:p>
        </p:txBody>
      </p:sp>
      <p:sp>
        <p:nvSpPr>
          <p:cNvPr id="90121" name="圆角矩形 90120"/>
          <p:cNvSpPr/>
          <p:nvPr/>
        </p:nvSpPr>
        <p:spPr>
          <a:xfrm>
            <a:off x="4716463" y="1844675"/>
            <a:ext cx="1800225" cy="533400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rgbClr val="6699FF"/>
              </a:gs>
              <a:gs pos="50000">
                <a:srgbClr val="6699FF">
                  <a:gamma/>
                  <a:tint val="3137"/>
                  <a:invGamma/>
                </a:srgbClr>
              </a:gs>
              <a:gs pos="100000">
                <a:srgbClr val="6699FF"/>
              </a:gs>
            </a:gsLst>
            <a:lin ang="0" scaled="1"/>
            <a:tileRect/>
          </a:gradFill>
          <a:ln w="38100" cap="flat" cmpd="sng">
            <a:solidFill>
              <a:srgbClr val="6699FF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p>
            <a:pPr eaLnBrk="0" hangingPunct="0"/>
            <a:r>
              <a:rPr lang="en-US" altLang="zh-CN" b="1">
                <a:solidFill>
                  <a:srgbClr val="660066"/>
                </a:solidFill>
                <a:latin typeface="Times New Roman" panose="02020603050405020304" pitchFamily="18" charset="0"/>
              </a:rPr>
              <a:t>ability</a:t>
            </a:r>
            <a:endParaRPr lang="en-US" altLang="zh-CN" b="1">
              <a:solidFill>
                <a:srgbClr val="660066"/>
              </a:solidFill>
              <a:latin typeface="Times New Roman" panose="02020603050405020304" pitchFamily="18" charset="0"/>
            </a:endParaRPr>
          </a:p>
        </p:txBody>
      </p:sp>
      <p:sp>
        <p:nvSpPr>
          <p:cNvPr id="90123" name="文本框 90122"/>
          <p:cNvSpPr txBox="1"/>
          <p:nvPr/>
        </p:nvSpPr>
        <p:spPr>
          <a:xfrm>
            <a:off x="250825" y="5445125"/>
            <a:ext cx="1800225" cy="841375"/>
          </a:xfrm>
          <a:prstGeom prst="rect">
            <a:avLst/>
          </a:prstGeom>
          <a:noFill/>
          <a:ln w="19050" cap="flat" cmpd="sng">
            <a:solidFill>
              <a:srgbClr val="6699FF"/>
            </a:solidFill>
            <a:prstDash val="solid"/>
            <a:miter/>
            <a:headEnd type="none" w="med" len="med"/>
            <a:tailEnd type="none" w="med" len="med"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>
                <a:solidFill>
                  <a:srgbClr val="CC0099"/>
                </a:solidFill>
                <a:latin typeface="Times New Roman" panose="02020603050405020304" pitchFamily="18" charset="0"/>
              </a:rPr>
              <a:t>I’m between jobs.</a:t>
            </a:r>
            <a:endParaRPr lang="en-US" altLang="zh-CN">
              <a:solidFill>
                <a:srgbClr val="CC0099"/>
              </a:solidFill>
              <a:latin typeface="Times New Roman" panose="02020603050405020304" pitchFamily="18" charset="0"/>
            </a:endParaRPr>
          </a:p>
        </p:txBody>
      </p:sp>
      <p:sp>
        <p:nvSpPr>
          <p:cNvPr id="90124" name="文本框 90123"/>
          <p:cNvSpPr txBox="1"/>
          <p:nvPr/>
        </p:nvSpPr>
        <p:spPr>
          <a:xfrm>
            <a:off x="6618288" y="4365625"/>
            <a:ext cx="2411412" cy="1936750"/>
          </a:xfrm>
          <a:prstGeom prst="rect">
            <a:avLst/>
          </a:prstGeom>
          <a:noFill/>
          <a:ln w="19050" cap="flat" cmpd="sng">
            <a:solidFill>
              <a:srgbClr val="6699FF"/>
            </a:solidFill>
            <a:prstDash val="solid"/>
            <a:miter/>
            <a:headEnd type="none" w="med" len="med"/>
            <a:tailEnd type="none" w="med" len="med"/>
          </a:ln>
        </p:spPr>
        <p:txBody>
          <a:bodyPr>
            <a:spAutoFit/>
          </a:bodyPr>
          <a:p>
            <a:pPr algn="l">
              <a:spcBef>
                <a:spcPct val="20000"/>
              </a:spcBef>
            </a:pPr>
            <a:r>
              <a:rPr lang="en-US" altLang="zh-CN">
                <a:solidFill>
                  <a:srgbClr val="CC0099"/>
                </a:solidFill>
                <a:latin typeface="Times New Roman" panose="02020603050405020304" pitchFamily="18" charset="0"/>
              </a:rPr>
              <a:t>smart , creative, funny, outgoing, not shy, enthusiastic, reliable </a:t>
            </a:r>
            <a:endParaRPr lang="en-US" altLang="zh-CN">
              <a:solidFill>
                <a:srgbClr val="CC0099"/>
              </a:solidFill>
              <a:latin typeface="Times New Roman" panose="02020603050405020304" pitchFamily="18" charset="0"/>
            </a:endParaRPr>
          </a:p>
        </p:txBody>
      </p:sp>
      <p:sp>
        <p:nvSpPr>
          <p:cNvPr id="90125" name="文本框 90124"/>
          <p:cNvSpPr txBox="1"/>
          <p:nvPr/>
        </p:nvSpPr>
        <p:spPr>
          <a:xfrm>
            <a:off x="250825" y="4221163"/>
            <a:ext cx="1800225" cy="476250"/>
          </a:xfrm>
          <a:prstGeom prst="rect">
            <a:avLst/>
          </a:prstGeom>
          <a:noFill/>
          <a:ln w="19050" cap="flat" cmpd="sng">
            <a:solidFill>
              <a:srgbClr val="6699FF"/>
            </a:solidFill>
            <a:prstDash val="solid"/>
            <a:miter/>
            <a:headEnd type="none" w="med" len="med"/>
            <a:tailEnd type="none" w="med" len="med"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>
                <a:solidFill>
                  <a:srgbClr val="CC0099"/>
                </a:solidFill>
                <a:latin typeface="Times New Roman" panose="02020603050405020304" pitchFamily="18" charset="0"/>
              </a:rPr>
              <a:t>I’m flexible.</a:t>
            </a:r>
            <a:endParaRPr lang="en-US" altLang="zh-CN">
              <a:solidFill>
                <a:srgbClr val="CC0099"/>
              </a:solidFill>
              <a:latin typeface="Times New Roman" panose="02020603050405020304" pitchFamily="18" charset="0"/>
            </a:endParaRPr>
          </a:p>
        </p:txBody>
      </p:sp>
      <p:sp>
        <p:nvSpPr>
          <p:cNvPr id="90126" name="任意多边形 90125"/>
          <p:cNvSpPr/>
          <p:nvPr/>
        </p:nvSpPr>
        <p:spPr>
          <a:xfrm rot="10800000">
            <a:off x="611188" y="3702050"/>
            <a:ext cx="431800" cy="287338"/>
          </a:xfrm>
          <a:custGeom>
            <a:avLst/>
            <a:gdLst>
              <a:gd name="txL" fmla="*/ 3085 w 21600"/>
              <a:gd name="txT" fmla="*/ 12343 h 21600"/>
              <a:gd name="txR" fmla="*/ 18514 w 21600"/>
              <a:gd name="txB" fmla="*/ 18514 h 21600"/>
            </a:gdLst>
            <a:ahLst/>
            <a:cxnLst>
              <a:cxn ang="270">
                <a:pos x="15428" y="0"/>
              </a:cxn>
              <a:cxn ang="180">
                <a:pos x="9257" y="6171"/>
              </a:cxn>
              <a:cxn ang="270">
                <a:pos x="6171" y="9257"/>
              </a:cxn>
              <a:cxn ang="180">
                <a:pos x="0" y="15428"/>
              </a:cxn>
              <a:cxn ang="90">
                <a:pos x="6171" y="21600"/>
              </a:cxn>
              <a:cxn ang="90">
                <a:pos x="12342" y="18514"/>
              </a:cxn>
              <a:cxn ang="0">
                <a:pos x="18514" y="12342"/>
              </a:cxn>
              <a:cxn ang="0">
                <a:pos x="21600" y="6171"/>
              </a:cxn>
            </a:cxnLst>
            <a:rect l="txL" t="txT" r="txR" b="txB"/>
            <a:pathLst>
              <a:path w="21600" h="21600">
                <a:moveTo>
                  <a:pt x="15428" y="0"/>
                </a:moveTo>
                <a:lnTo>
                  <a:pt x="9257" y="6171"/>
                </a:lnTo>
                <a:lnTo>
                  <a:pt x="12343" y="6171"/>
                </a:lnTo>
                <a:lnTo>
                  <a:pt x="12343" y="12343"/>
                </a:lnTo>
                <a:lnTo>
                  <a:pt x="6171" y="12343"/>
                </a:lnTo>
                <a:lnTo>
                  <a:pt x="6171" y="9257"/>
                </a:lnTo>
                <a:lnTo>
                  <a:pt x="0" y="15428"/>
                </a:lnTo>
                <a:lnTo>
                  <a:pt x="6171" y="21600"/>
                </a:lnTo>
                <a:lnTo>
                  <a:pt x="6171" y="18514"/>
                </a:lnTo>
                <a:lnTo>
                  <a:pt x="18514" y="18514"/>
                </a:lnTo>
                <a:lnTo>
                  <a:pt x="18514" y="6171"/>
                </a:lnTo>
                <a:lnTo>
                  <a:pt x="21600" y="6171"/>
                </a:lnTo>
                <a:close/>
              </a:path>
            </a:pathLst>
          </a:custGeom>
          <a:solidFill>
            <a:srgbClr val="6699FF"/>
          </a:solidFill>
          <a:ln w="9525" cap="flat" cmpd="sng">
            <a:solidFill>
              <a:srgbClr val="6699FF"/>
            </a:solidFill>
            <a:prstDash val="solid"/>
            <a:miter/>
            <a:headEnd type="none" w="med" len="med"/>
            <a:tailEnd type="none" w="med" len="med"/>
          </a:ln>
        </p:spPr>
        <p:txBody>
          <a:bodyPr rot="10800000" wrap="none" anchor="ctr"/>
          <a:p>
            <a:endParaRPr dirty="0">
              <a:latin typeface="Times New Roman" panose="02020603050405020304" pitchFamily="18" charset="0"/>
            </a:endParaRPr>
          </a:p>
        </p:txBody>
      </p:sp>
      <p:sp>
        <p:nvSpPr>
          <p:cNvPr id="90127" name="任意多边形 90126"/>
          <p:cNvSpPr/>
          <p:nvPr/>
        </p:nvSpPr>
        <p:spPr>
          <a:xfrm>
            <a:off x="2411413" y="5876925"/>
            <a:ext cx="503237" cy="287338"/>
          </a:xfrm>
          <a:custGeom>
            <a:avLst/>
            <a:gdLst>
              <a:gd name="txL" fmla="*/ 3085 w 21600"/>
              <a:gd name="txT" fmla="*/ 12343 h 21600"/>
              <a:gd name="txR" fmla="*/ 18514 w 21600"/>
              <a:gd name="txB" fmla="*/ 18514 h 21600"/>
            </a:gdLst>
            <a:ahLst/>
            <a:cxnLst>
              <a:cxn ang="270">
                <a:pos x="15428" y="0"/>
              </a:cxn>
              <a:cxn ang="180">
                <a:pos x="9257" y="6171"/>
              </a:cxn>
              <a:cxn ang="270">
                <a:pos x="6171" y="9257"/>
              </a:cxn>
              <a:cxn ang="180">
                <a:pos x="0" y="15428"/>
              </a:cxn>
              <a:cxn ang="90">
                <a:pos x="6171" y="21600"/>
              </a:cxn>
              <a:cxn ang="90">
                <a:pos x="12342" y="18514"/>
              </a:cxn>
              <a:cxn ang="0">
                <a:pos x="18514" y="12342"/>
              </a:cxn>
              <a:cxn ang="0">
                <a:pos x="21600" y="6171"/>
              </a:cxn>
            </a:cxnLst>
            <a:rect l="txL" t="txT" r="txR" b="txB"/>
            <a:pathLst>
              <a:path w="21600" h="21600">
                <a:moveTo>
                  <a:pt x="15428" y="0"/>
                </a:moveTo>
                <a:lnTo>
                  <a:pt x="9257" y="6171"/>
                </a:lnTo>
                <a:lnTo>
                  <a:pt x="12343" y="6171"/>
                </a:lnTo>
                <a:lnTo>
                  <a:pt x="12343" y="12343"/>
                </a:lnTo>
                <a:lnTo>
                  <a:pt x="6171" y="12343"/>
                </a:lnTo>
                <a:lnTo>
                  <a:pt x="6171" y="9257"/>
                </a:lnTo>
                <a:lnTo>
                  <a:pt x="0" y="15428"/>
                </a:lnTo>
                <a:lnTo>
                  <a:pt x="6171" y="21600"/>
                </a:lnTo>
                <a:lnTo>
                  <a:pt x="6171" y="18514"/>
                </a:lnTo>
                <a:lnTo>
                  <a:pt x="18514" y="18514"/>
                </a:lnTo>
                <a:lnTo>
                  <a:pt x="18514" y="6171"/>
                </a:lnTo>
                <a:lnTo>
                  <a:pt x="21600" y="6171"/>
                </a:lnTo>
                <a:close/>
              </a:path>
            </a:pathLst>
          </a:custGeom>
          <a:solidFill>
            <a:srgbClr val="6699FF"/>
          </a:solidFill>
          <a:ln w="9525" cap="flat" cmpd="sng">
            <a:solidFill>
              <a:srgbClr val="6699FF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p>
            <a:endParaRPr dirty="0">
              <a:latin typeface="Times New Roman" panose="02020603050405020304" pitchFamily="18" charset="0"/>
            </a:endParaRPr>
          </a:p>
        </p:txBody>
      </p:sp>
      <p:sp>
        <p:nvSpPr>
          <p:cNvPr id="90128" name="任意多边形 90127"/>
          <p:cNvSpPr/>
          <p:nvPr/>
        </p:nvSpPr>
        <p:spPr>
          <a:xfrm rot="10800000">
            <a:off x="5867400" y="4724400"/>
            <a:ext cx="503238" cy="287338"/>
          </a:xfrm>
          <a:custGeom>
            <a:avLst/>
            <a:gdLst>
              <a:gd name="txL" fmla="*/ 3085 w 21600"/>
              <a:gd name="txT" fmla="*/ 12343 h 21600"/>
              <a:gd name="txR" fmla="*/ 18514 w 21600"/>
              <a:gd name="txB" fmla="*/ 18514 h 21600"/>
            </a:gdLst>
            <a:ahLst/>
            <a:cxnLst>
              <a:cxn ang="270">
                <a:pos x="15428" y="0"/>
              </a:cxn>
              <a:cxn ang="180">
                <a:pos x="9257" y="6171"/>
              </a:cxn>
              <a:cxn ang="270">
                <a:pos x="6171" y="9257"/>
              </a:cxn>
              <a:cxn ang="180">
                <a:pos x="0" y="15428"/>
              </a:cxn>
              <a:cxn ang="90">
                <a:pos x="6171" y="21600"/>
              </a:cxn>
              <a:cxn ang="90">
                <a:pos x="12342" y="18514"/>
              </a:cxn>
              <a:cxn ang="0">
                <a:pos x="18514" y="12342"/>
              </a:cxn>
              <a:cxn ang="0">
                <a:pos x="21600" y="6171"/>
              </a:cxn>
            </a:cxnLst>
            <a:rect l="txL" t="txT" r="txR" b="txB"/>
            <a:pathLst>
              <a:path w="21600" h="21600">
                <a:moveTo>
                  <a:pt x="15428" y="0"/>
                </a:moveTo>
                <a:lnTo>
                  <a:pt x="9257" y="6171"/>
                </a:lnTo>
                <a:lnTo>
                  <a:pt x="12343" y="6171"/>
                </a:lnTo>
                <a:lnTo>
                  <a:pt x="12343" y="12343"/>
                </a:lnTo>
                <a:lnTo>
                  <a:pt x="6171" y="12343"/>
                </a:lnTo>
                <a:lnTo>
                  <a:pt x="6171" y="9257"/>
                </a:lnTo>
                <a:lnTo>
                  <a:pt x="0" y="15428"/>
                </a:lnTo>
                <a:lnTo>
                  <a:pt x="6171" y="21600"/>
                </a:lnTo>
                <a:lnTo>
                  <a:pt x="6171" y="18514"/>
                </a:lnTo>
                <a:lnTo>
                  <a:pt x="18514" y="18514"/>
                </a:lnTo>
                <a:lnTo>
                  <a:pt x="18514" y="6171"/>
                </a:lnTo>
                <a:lnTo>
                  <a:pt x="21600" y="6171"/>
                </a:lnTo>
                <a:close/>
              </a:path>
            </a:pathLst>
          </a:custGeom>
          <a:solidFill>
            <a:srgbClr val="6699FF"/>
          </a:solidFill>
          <a:ln w="9525" cap="flat" cmpd="sng">
            <a:solidFill>
              <a:srgbClr val="6699FF"/>
            </a:solidFill>
            <a:prstDash val="solid"/>
            <a:miter/>
            <a:headEnd type="none" w="med" len="med"/>
            <a:tailEnd type="none" w="med" len="med"/>
          </a:ln>
        </p:spPr>
        <p:txBody>
          <a:bodyPr rot="10800000" wrap="none" anchor="ctr"/>
          <a:p>
            <a:endParaRPr dirty="0">
              <a:latin typeface="Times New Roman" panose="02020603050405020304" pitchFamily="18" charset="0"/>
            </a:endParaRPr>
          </a:p>
        </p:txBody>
      </p:sp>
      <p:sp>
        <p:nvSpPr>
          <p:cNvPr id="90129" name="文本框 90128"/>
          <p:cNvSpPr txBox="1"/>
          <p:nvPr/>
        </p:nvSpPr>
        <p:spPr>
          <a:xfrm>
            <a:off x="7164388" y="2708275"/>
            <a:ext cx="1800225" cy="476250"/>
          </a:xfrm>
          <a:prstGeom prst="rect">
            <a:avLst/>
          </a:prstGeom>
          <a:noFill/>
          <a:ln w="19050" cap="flat" cmpd="sng">
            <a:solidFill>
              <a:srgbClr val="6699FF"/>
            </a:solidFill>
            <a:prstDash val="solid"/>
            <a:miter/>
            <a:headEnd type="none" w="med" len="med"/>
            <a:tailEnd type="none" w="med" len="med"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>
                <a:solidFill>
                  <a:srgbClr val="CC0099"/>
                </a:solidFill>
                <a:latin typeface="Times New Roman" panose="02020603050405020304" pitchFamily="18" charset="0"/>
              </a:rPr>
              <a:t>I can speak...</a:t>
            </a:r>
            <a:endParaRPr lang="en-US" altLang="zh-CN">
              <a:solidFill>
                <a:srgbClr val="CC0099"/>
              </a:solidFill>
              <a:latin typeface="Times New Roman" panose="02020603050405020304" pitchFamily="18" charset="0"/>
            </a:endParaRPr>
          </a:p>
        </p:txBody>
      </p:sp>
      <p:sp>
        <p:nvSpPr>
          <p:cNvPr id="90130" name="任意多边形 90129"/>
          <p:cNvSpPr/>
          <p:nvPr/>
        </p:nvSpPr>
        <p:spPr>
          <a:xfrm rot="10800000">
            <a:off x="6588125" y="2997200"/>
            <a:ext cx="431800" cy="287338"/>
          </a:xfrm>
          <a:custGeom>
            <a:avLst/>
            <a:gdLst>
              <a:gd name="txL" fmla="*/ 3085 w 21600"/>
              <a:gd name="txT" fmla="*/ 12343 h 21600"/>
              <a:gd name="txR" fmla="*/ 18514 w 21600"/>
              <a:gd name="txB" fmla="*/ 18514 h 21600"/>
            </a:gdLst>
            <a:ahLst/>
            <a:cxnLst>
              <a:cxn ang="270">
                <a:pos x="15428" y="0"/>
              </a:cxn>
              <a:cxn ang="180">
                <a:pos x="9257" y="6171"/>
              </a:cxn>
              <a:cxn ang="270">
                <a:pos x="6171" y="9257"/>
              </a:cxn>
              <a:cxn ang="180">
                <a:pos x="0" y="15428"/>
              </a:cxn>
              <a:cxn ang="90">
                <a:pos x="6171" y="21600"/>
              </a:cxn>
              <a:cxn ang="90">
                <a:pos x="12342" y="18514"/>
              </a:cxn>
              <a:cxn ang="0">
                <a:pos x="18514" y="12342"/>
              </a:cxn>
              <a:cxn ang="0">
                <a:pos x="21600" y="6171"/>
              </a:cxn>
            </a:cxnLst>
            <a:rect l="txL" t="txT" r="txR" b="txB"/>
            <a:pathLst>
              <a:path w="21600" h="21600">
                <a:moveTo>
                  <a:pt x="15428" y="0"/>
                </a:moveTo>
                <a:lnTo>
                  <a:pt x="9257" y="6171"/>
                </a:lnTo>
                <a:lnTo>
                  <a:pt x="12343" y="6171"/>
                </a:lnTo>
                <a:lnTo>
                  <a:pt x="12343" y="12343"/>
                </a:lnTo>
                <a:lnTo>
                  <a:pt x="6171" y="12343"/>
                </a:lnTo>
                <a:lnTo>
                  <a:pt x="6171" y="9257"/>
                </a:lnTo>
                <a:lnTo>
                  <a:pt x="0" y="15428"/>
                </a:lnTo>
                <a:lnTo>
                  <a:pt x="6171" y="21600"/>
                </a:lnTo>
                <a:lnTo>
                  <a:pt x="6171" y="18514"/>
                </a:lnTo>
                <a:lnTo>
                  <a:pt x="18514" y="18514"/>
                </a:lnTo>
                <a:lnTo>
                  <a:pt x="18514" y="6171"/>
                </a:lnTo>
                <a:lnTo>
                  <a:pt x="21600" y="6171"/>
                </a:lnTo>
                <a:close/>
              </a:path>
            </a:pathLst>
          </a:custGeom>
          <a:solidFill>
            <a:srgbClr val="6699FF"/>
          </a:solidFill>
          <a:ln w="9525" cap="flat" cmpd="sng">
            <a:solidFill>
              <a:srgbClr val="6699FF"/>
            </a:solidFill>
            <a:prstDash val="solid"/>
            <a:miter/>
            <a:headEnd type="none" w="med" len="med"/>
            <a:tailEnd type="none" w="med" len="med"/>
          </a:ln>
        </p:spPr>
        <p:txBody>
          <a:bodyPr rot="10800000" wrap="none" anchor="ctr"/>
          <a:p>
            <a:endParaRPr dirty="0">
              <a:latin typeface="Times New Roman" panose="02020603050405020304" pitchFamily="18" charset="0"/>
            </a:endParaRPr>
          </a:p>
        </p:txBody>
      </p:sp>
      <p:sp>
        <p:nvSpPr>
          <p:cNvPr id="90131" name="文本框 90130"/>
          <p:cNvSpPr txBox="1"/>
          <p:nvPr/>
        </p:nvSpPr>
        <p:spPr>
          <a:xfrm>
            <a:off x="7258050" y="1773238"/>
            <a:ext cx="1800225" cy="476250"/>
          </a:xfrm>
          <a:prstGeom prst="rect">
            <a:avLst/>
          </a:prstGeom>
          <a:noFill/>
          <a:ln w="19050" cap="flat" cmpd="sng">
            <a:solidFill>
              <a:srgbClr val="6699FF"/>
            </a:solidFill>
            <a:prstDash val="solid"/>
            <a:miter/>
            <a:headEnd type="none" w="med" len="med"/>
            <a:tailEnd type="none" w="med" len="med"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>
                <a:solidFill>
                  <a:srgbClr val="CC0099"/>
                </a:solidFill>
                <a:latin typeface="Times New Roman" panose="02020603050405020304" pitchFamily="18" charset="0"/>
              </a:rPr>
              <a:t>I can...</a:t>
            </a:r>
            <a:endParaRPr lang="en-US" altLang="zh-CN">
              <a:solidFill>
                <a:srgbClr val="CC0099"/>
              </a:solidFill>
              <a:latin typeface="Times New Roman" panose="02020603050405020304" pitchFamily="18" charset="0"/>
            </a:endParaRPr>
          </a:p>
        </p:txBody>
      </p:sp>
      <p:sp>
        <p:nvSpPr>
          <p:cNvPr id="90133" name="左右箭头 90132"/>
          <p:cNvSpPr/>
          <p:nvPr/>
        </p:nvSpPr>
        <p:spPr>
          <a:xfrm rot="10800000">
            <a:off x="6602413" y="1973263"/>
            <a:ext cx="503237" cy="215900"/>
          </a:xfrm>
          <a:prstGeom prst="leftRightArrow">
            <a:avLst>
              <a:gd name="adj1" fmla="val 50000"/>
              <a:gd name="adj2" fmla="val 46617"/>
            </a:avLst>
          </a:prstGeom>
          <a:solidFill>
            <a:srgbClr val="6699FF"/>
          </a:solidFill>
          <a:ln w="9525" cap="flat" cmpd="sng">
            <a:solidFill>
              <a:srgbClr val="6699FF"/>
            </a:solidFill>
            <a:prstDash val="solid"/>
            <a:miter/>
            <a:headEnd type="none" w="med" len="med"/>
            <a:tailEnd type="none" w="med" len="med"/>
          </a:ln>
        </p:spPr>
        <p:txBody>
          <a:bodyPr rot="10800000" wrap="none" anchor="ctr"/>
          <a:p>
            <a:endParaRPr dirty="0">
              <a:latin typeface="Times New Roman" panose="02020603050405020304" pitchFamily="18" charset="0"/>
            </a:endParaRPr>
          </a:p>
        </p:txBody>
      </p:sp>
      <p:sp>
        <p:nvSpPr>
          <p:cNvPr id="90134" name="文本框 90133"/>
          <p:cNvSpPr txBox="1"/>
          <p:nvPr/>
        </p:nvSpPr>
        <p:spPr>
          <a:xfrm>
            <a:off x="128588" y="2565400"/>
            <a:ext cx="2627312" cy="476250"/>
          </a:xfrm>
          <a:prstGeom prst="rect">
            <a:avLst/>
          </a:prstGeom>
          <a:noFill/>
          <a:ln w="19050" cap="flat" cmpd="sng">
            <a:solidFill>
              <a:srgbClr val="6699FF"/>
            </a:solidFill>
            <a:prstDash val="solid"/>
            <a:miter/>
            <a:headEnd type="none" w="med" len="med"/>
            <a:tailEnd type="none" w="med" len="med"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>
                <a:solidFill>
                  <a:srgbClr val="CC0099"/>
                </a:solidFill>
                <a:latin typeface="Times New Roman" panose="02020603050405020304" pitchFamily="18" charset="0"/>
              </a:rPr>
              <a:t>Yes, here you are.</a:t>
            </a:r>
            <a:endParaRPr lang="en-US" altLang="zh-CN">
              <a:solidFill>
                <a:srgbClr val="CC0099"/>
              </a:solidFill>
              <a:latin typeface="Times New Roman" panose="02020603050405020304" pitchFamily="18" charset="0"/>
            </a:endParaRPr>
          </a:p>
        </p:txBody>
      </p:sp>
      <p:sp>
        <p:nvSpPr>
          <p:cNvPr id="90135" name="任意多边形 90134"/>
          <p:cNvSpPr/>
          <p:nvPr/>
        </p:nvSpPr>
        <p:spPr>
          <a:xfrm rot="10800000">
            <a:off x="1331913" y="2060575"/>
            <a:ext cx="431800" cy="287338"/>
          </a:xfrm>
          <a:custGeom>
            <a:avLst/>
            <a:gdLst>
              <a:gd name="txL" fmla="*/ 3085 w 21600"/>
              <a:gd name="txT" fmla="*/ 12343 h 21600"/>
              <a:gd name="txR" fmla="*/ 18514 w 21600"/>
              <a:gd name="txB" fmla="*/ 18514 h 21600"/>
            </a:gdLst>
            <a:ahLst/>
            <a:cxnLst>
              <a:cxn ang="270">
                <a:pos x="15428" y="0"/>
              </a:cxn>
              <a:cxn ang="180">
                <a:pos x="9257" y="6171"/>
              </a:cxn>
              <a:cxn ang="270">
                <a:pos x="6171" y="9257"/>
              </a:cxn>
              <a:cxn ang="180">
                <a:pos x="0" y="15428"/>
              </a:cxn>
              <a:cxn ang="90">
                <a:pos x="6171" y="21600"/>
              </a:cxn>
              <a:cxn ang="90">
                <a:pos x="12342" y="18514"/>
              </a:cxn>
              <a:cxn ang="0">
                <a:pos x="18514" y="12342"/>
              </a:cxn>
              <a:cxn ang="0">
                <a:pos x="21600" y="6171"/>
              </a:cxn>
            </a:cxnLst>
            <a:rect l="txL" t="txT" r="txR" b="txB"/>
            <a:pathLst>
              <a:path w="21600" h="21600">
                <a:moveTo>
                  <a:pt x="15428" y="0"/>
                </a:moveTo>
                <a:lnTo>
                  <a:pt x="9257" y="6171"/>
                </a:lnTo>
                <a:lnTo>
                  <a:pt x="12343" y="6171"/>
                </a:lnTo>
                <a:lnTo>
                  <a:pt x="12343" y="12343"/>
                </a:lnTo>
                <a:lnTo>
                  <a:pt x="6171" y="12343"/>
                </a:lnTo>
                <a:lnTo>
                  <a:pt x="6171" y="9257"/>
                </a:lnTo>
                <a:lnTo>
                  <a:pt x="0" y="15428"/>
                </a:lnTo>
                <a:lnTo>
                  <a:pt x="6171" y="21600"/>
                </a:lnTo>
                <a:lnTo>
                  <a:pt x="6171" y="18514"/>
                </a:lnTo>
                <a:lnTo>
                  <a:pt x="18514" y="18514"/>
                </a:lnTo>
                <a:lnTo>
                  <a:pt x="18514" y="6171"/>
                </a:lnTo>
                <a:lnTo>
                  <a:pt x="21600" y="6171"/>
                </a:lnTo>
                <a:close/>
              </a:path>
            </a:pathLst>
          </a:custGeom>
          <a:solidFill>
            <a:srgbClr val="6699FF"/>
          </a:solidFill>
          <a:ln w="9525" cap="flat" cmpd="sng">
            <a:solidFill>
              <a:srgbClr val="6699FF"/>
            </a:solidFill>
            <a:prstDash val="solid"/>
            <a:miter/>
            <a:headEnd type="none" w="med" len="med"/>
            <a:tailEnd type="none" w="med" len="med"/>
          </a:ln>
        </p:spPr>
        <p:txBody>
          <a:bodyPr rot="10800000" wrap="none" anchor="ctr"/>
          <a:p>
            <a:endParaRPr dirty="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01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01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0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01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01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90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01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901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0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01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01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90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901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01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90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0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901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90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901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901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90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90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901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90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901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901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90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901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901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90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901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901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90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901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901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90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123" grpId="0" animBg="1"/>
      <p:bldP spid="90124" grpId="0" animBg="1"/>
      <p:bldP spid="90125" grpId="0" animBg="1"/>
      <p:bldP spid="90126" grpId="0" animBg="1"/>
      <p:bldP spid="90127" grpId="0" animBg="1"/>
      <p:bldP spid="90128" grpId="0" animBg="1"/>
      <p:bldP spid="90129" grpId="0" animBg="1"/>
      <p:bldP spid="90130" grpId="0" animBg="1"/>
      <p:bldP spid="90131" grpId="0" animBg="1"/>
      <p:bldP spid="90133" grpId="0" animBg="1"/>
      <p:bldP spid="90134" grpId="0" animBg="1"/>
      <p:bldP spid="90135" grpId="0" animBg="1"/>
    </p:bldLst>
  </p:timing>
</p:sld>
</file>

<file path=ppt/tags/tag1.xml><?xml version="1.0" encoding="utf-8"?>
<p:tagLst xmlns:p="http://schemas.openxmlformats.org/presentationml/2006/main">
  <p:tag name="KSO_WM_DOC_GUID" val="{28034b4a-4316-44ff-b35d-8b615be8af34}"/>
</p:tagLst>
</file>

<file path=ppt/theme/theme1.xml><?xml version="1.0" encoding="utf-8"?>
<a:theme xmlns:a="http://schemas.openxmlformats.org/drawingml/2006/main" name="334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7"/>
      </a:accent6>
      <a:hlink>
        <a:srgbClr val="CCCCFF"/>
      </a:hlink>
      <a:folHlink>
        <a:srgbClr val="B2B2B2"/>
      </a:folHlink>
    </a:clrScheme>
    <a:fontScheme name="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">
        <a:dk1>
          <a:srgbClr val="FFFFFF"/>
        </a:dk1>
        <a:lt1>
          <a:srgbClr val="0000FF"/>
        </a:lt1>
        <a:dk2>
          <a:srgbClr val="FFFF00"/>
        </a:dk2>
        <a:lt2>
          <a:srgbClr val="0000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CDCDC"/>
        </a:accent4>
        <a:accent5>
          <a:srgbClr val="FFCAAA"/>
        </a:accent5>
        <a:accent6>
          <a:srgbClr val="00E5E5"/>
        </a:accent6>
        <a:hlink>
          <a:srgbClr val="FF0000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7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27272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2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9"/>
        </a:accent5>
        <a:accent6>
          <a:srgbClr val="0000E5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BE5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9E5B7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Cambria-Calibri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2007-20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atMod val="350000"/>
                <a:shade val="99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334</Template>
  <TotalTime>0</TotalTime>
  <Words>1348</Words>
  <Application>WPS 演示</Application>
  <PresentationFormat>在屏幕上显示</PresentationFormat>
  <Paragraphs>147</Paragraphs>
  <Slides>11</Slides>
  <Notes>0</Notes>
  <HiddenSlides>0</HiddenSlides>
  <MMClips>2</MMClips>
  <ScaleCrop>false</ScaleCrop>
  <HeadingPairs>
    <vt:vector size="8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2</vt:i4>
      </vt:variant>
      <vt:variant>
        <vt:lpstr>幻灯片标题</vt:lpstr>
      </vt:variant>
      <vt:variant>
        <vt:i4>11</vt:i4>
      </vt:variant>
    </vt:vector>
  </HeadingPairs>
  <TitlesOfParts>
    <vt:vector size="25" baseType="lpstr">
      <vt:lpstr>Arial</vt:lpstr>
      <vt:lpstr>宋体</vt:lpstr>
      <vt:lpstr>Wingdings</vt:lpstr>
      <vt:lpstr>Times New Roman</vt:lpstr>
      <vt:lpstr>Comic Sans MS</vt:lpstr>
      <vt:lpstr>华文新魏</vt:lpstr>
      <vt:lpstr>幼圆</vt:lpstr>
      <vt:lpstr>Elephant</vt:lpstr>
      <vt:lpstr>微软雅黑</vt:lpstr>
      <vt:lpstr>Arial Unicode MS</vt:lpstr>
      <vt:lpstr>Calibri</vt:lpstr>
      <vt:lpstr>334</vt:lpstr>
      <vt:lpstr>Photoshop.Image.8</vt:lpstr>
      <vt:lpstr>Photoshop.Image.8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Unit 4  The devil finds work for idle hands</dc:title>
  <dc:creator>微软用户</dc:creator>
  <cp:lastModifiedBy>yueqing</cp:lastModifiedBy>
  <cp:revision>91</cp:revision>
  <dcterms:created xsi:type="dcterms:W3CDTF">2010-05-10T02:09:48Z</dcterms:created>
  <dcterms:modified xsi:type="dcterms:W3CDTF">2019-03-28T07:14:27Z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2052-11.1.0.8527</vt:lpwstr>
  </property>
</Properties>
</file>