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8.xml" ContentType="application/vnd.openxmlformats-officedocument.presentationml.tags+xml"/>
  <Override PartName="/ppt/notesSlides/notesSlide4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5.xml" ContentType="application/vnd.openxmlformats-officedocument.presentationml.notesSlide+xml"/>
  <Override PartName="/ppt/tags/tag16.xml" ContentType="application/vnd.openxmlformats-officedocument.presentationml.tags+xml"/>
  <Override PartName="/ppt/notesSlides/notesSlide6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7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8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9.xml" ContentType="application/vnd.openxmlformats-officedocument.presentationml.notesSlide+xml"/>
  <Override PartName="/ppt/tags/tag24.xml" ContentType="application/vnd.openxmlformats-officedocument.presentationml.tags+xml"/>
  <Override PartName="/ppt/notesSlides/notesSlide10.xml" ContentType="application/vnd.openxmlformats-officedocument.presentationml.notesSlide+xml"/>
  <Override PartName="/ppt/tags/tag25.xml" ContentType="application/vnd.openxmlformats-officedocument.presentationml.tags+xml"/>
  <Override PartName="/ppt/notesSlides/notesSlide11.xml" ContentType="application/vnd.openxmlformats-officedocument.presentationml.notesSlide+xml"/>
  <Override PartName="/ppt/tags/tag26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27.xml" ContentType="application/vnd.openxmlformats-officedocument.presentationml.tags+xml"/>
  <Override PartName="/ppt/notesSlides/notesSlide14.xml" ContentType="application/vnd.openxmlformats-officedocument.presentationml.notesSlide+xml"/>
  <Override PartName="/ppt/tags/tag28.xml" ContentType="application/vnd.openxmlformats-officedocument.presentationml.tags+xml"/>
  <Override PartName="/ppt/notesSlides/notesSlide15.xml" ContentType="application/vnd.openxmlformats-officedocument.presentationml.notesSlide+xml"/>
  <Override PartName="/ppt/tags/tag29.xml" ContentType="application/vnd.openxmlformats-officedocument.presentationml.tags+xml"/>
  <Override PartName="/ppt/notesSlides/notesSlide16.xml" ContentType="application/vnd.openxmlformats-officedocument.presentationml.notesSlide+xml"/>
  <Override PartName="/ppt/tags/tag30.xml" ContentType="application/vnd.openxmlformats-officedocument.presentationml.tags+xml"/>
  <Override PartName="/ppt/notesSlides/notesSlide17.xml" ContentType="application/vnd.openxmlformats-officedocument.presentationml.notesSlide+xml"/>
  <Override PartName="/ppt/tags/tag31.xml" ContentType="application/vnd.openxmlformats-officedocument.presentationml.tags+xml"/>
  <Override PartName="/ppt/notesSlides/notesSlide18.xml" ContentType="application/vnd.openxmlformats-officedocument.presentationml.notesSlide+xml"/>
  <Override PartName="/ppt/tags/tag32.xml" ContentType="application/vnd.openxmlformats-officedocument.presentationml.tags+xml"/>
  <Override PartName="/ppt/notesSlides/notesSlide19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20.xml" ContentType="application/vnd.openxmlformats-officedocument.presentationml.notesSlide+xml"/>
  <Override PartName="/ppt/tags/tag35.xml" ContentType="application/vnd.openxmlformats-officedocument.presentationml.tags+xml"/>
  <Override PartName="/ppt/notesSlides/notesSlide21.xml" ContentType="application/vnd.openxmlformats-officedocument.presentationml.notesSlide+xml"/>
  <Override PartName="/ppt/tags/tag36.xml" ContentType="application/vnd.openxmlformats-officedocument.presentationml.tags+xml"/>
  <Override PartName="/ppt/notesSlides/notesSlide22.xml" ContentType="application/vnd.openxmlformats-officedocument.presentationml.notesSl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notesSlides/notesSlide23.xml" ContentType="application/vnd.openxmlformats-officedocument.presentationml.notesSlide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notesSlides/notesSlide24.xml" ContentType="application/vnd.openxmlformats-officedocument.presentationml.notesSlid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</p:sldMasterIdLst>
  <p:notesMasterIdLst>
    <p:notesMasterId r:id="rId37"/>
  </p:notesMasterIdLst>
  <p:handoutMasterIdLst>
    <p:handoutMasterId r:id="rId38"/>
  </p:handoutMasterIdLst>
  <p:sldIdLst>
    <p:sldId id="4802" r:id="rId2"/>
    <p:sldId id="4803" r:id="rId3"/>
    <p:sldId id="4804" r:id="rId4"/>
    <p:sldId id="4805" r:id="rId5"/>
    <p:sldId id="4806" r:id="rId6"/>
    <p:sldId id="4807" r:id="rId7"/>
    <p:sldId id="4800" r:id="rId8"/>
    <p:sldId id="4801" r:id="rId9"/>
    <p:sldId id="4776" r:id="rId10"/>
    <p:sldId id="4808" r:id="rId11"/>
    <p:sldId id="4777" r:id="rId12"/>
    <p:sldId id="4778" r:id="rId13"/>
    <p:sldId id="4784" r:id="rId14"/>
    <p:sldId id="4809" r:id="rId15"/>
    <p:sldId id="4786" r:id="rId16"/>
    <p:sldId id="4787" r:id="rId17"/>
    <p:sldId id="4812" r:id="rId18"/>
    <p:sldId id="4788" r:id="rId19"/>
    <p:sldId id="4789" r:id="rId20"/>
    <p:sldId id="4790" r:id="rId21"/>
    <p:sldId id="4779" r:id="rId22"/>
    <p:sldId id="4791" r:id="rId23"/>
    <p:sldId id="4810" r:id="rId24"/>
    <p:sldId id="4792" r:id="rId25"/>
    <p:sldId id="4793" r:id="rId26"/>
    <p:sldId id="4794" r:id="rId27"/>
    <p:sldId id="4780" r:id="rId28"/>
    <p:sldId id="4796" r:id="rId29"/>
    <p:sldId id="4813" r:id="rId30"/>
    <p:sldId id="4814" r:id="rId31"/>
    <p:sldId id="4815" r:id="rId32"/>
    <p:sldId id="4817" r:id="rId33"/>
    <p:sldId id="4797" r:id="rId34"/>
    <p:sldId id="4816" r:id="rId35"/>
    <p:sldId id="4798" r:id="rId36"/>
  </p:sldIdLst>
  <p:sldSz cx="12858750" cy="7232650"/>
  <p:notesSz cx="6858000" cy="9144000"/>
  <p:custDataLst>
    <p:tags r:id="rId39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52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4504" userDrawn="1">
          <p15:clr>
            <a:srgbClr val="A4A3A4"/>
          </p15:clr>
        </p15:guide>
        <p15:guide id="8" pos="727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13A2D"/>
    <a:srgbClr val="18B29D"/>
    <a:srgbClr val="004358"/>
    <a:srgbClr val="8C7368"/>
    <a:srgbClr val="AF4533"/>
    <a:srgbClr val="595959"/>
    <a:srgbClr val="38AABA"/>
    <a:srgbClr val="1E6C7A"/>
    <a:srgbClr val="BF0000"/>
    <a:srgbClr val="166C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42" autoAdjust="0"/>
    <p:restoredTop sz="95274" autoAdjust="0"/>
  </p:normalViewPr>
  <p:slideViewPr>
    <p:cSldViewPr>
      <p:cViewPr varScale="1">
        <p:scale>
          <a:sx n="66" d="100"/>
          <a:sy n="66" d="100"/>
        </p:scale>
        <p:origin x="492" y="56"/>
      </p:cViewPr>
      <p:guideLst>
        <p:guide orient="horz" pos="1552"/>
        <p:guide pos="4050"/>
        <p:guide pos="557"/>
        <p:guide orient="horz" pos="4183"/>
        <p:guide pos="7497"/>
        <p:guide pos="4504"/>
        <p:guide pos="7271"/>
      </p:guideLst>
    </p:cSldViewPr>
  </p:slideViewPr>
  <p:outlineViewPr>
    <p:cViewPr>
      <p:scale>
        <a:sx n="100" d="100"/>
        <a:sy n="100" d="100"/>
      </p:scale>
      <p:origin x="0" y="-103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gs" Target="tags/tag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2019/10/31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53262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83704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41146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41146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78455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1616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62991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55336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55336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590083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72402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93460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18380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505950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111874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505950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158643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158643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2777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83451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72784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36480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6275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36918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36918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3112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1893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D87B8-9A4B-45E2-BBE5-FB86ADE287A3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AA611-6692-4583-86AB-5AB9B972BD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2518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7344" y="1183677"/>
            <a:ext cx="9644063" cy="2518034"/>
          </a:xfrm>
          <a:prstGeom prst="rect">
            <a:avLst/>
          </a:prstGeom>
        </p:spPr>
        <p:txBody>
          <a:bodyPr anchor="b"/>
          <a:lstStyle>
            <a:lvl1pPr algn="ctr">
              <a:defRPr sz="630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7344" y="3798815"/>
            <a:ext cx="9644063" cy="174621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/>
            </a:lvl1pPr>
            <a:lvl2pPr marL="482186" indent="0" algn="ctr">
              <a:buNone/>
              <a:defRPr sz="2100"/>
            </a:lvl2pPr>
            <a:lvl3pPr marL="964372" indent="0" algn="ctr">
              <a:buNone/>
              <a:defRPr sz="1900"/>
            </a:lvl3pPr>
            <a:lvl4pPr marL="1446558" indent="0" algn="ctr">
              <a:buNone/>
              <a:defRPr sz="1700"/>
            </a:lvl4pPr>
            <a:lvl5pPr marL="1928744" indent="0" algn="ctr">
              <a:buNone/>
              <a:defRPr sz="1700"/>
            </a:lvl5pPr>
            <a:lvl6pPr marL="2410930" indent="0" algn="ctr">
              <a:buNone/>
              <a:defRPr sz="1700"/>
            </a:lvl6pPr>
            <a:lvl7pPr marL="2893116" indent="0" algn="ctr">
              <a:buNone/>
              <a:defRPr sz="1700"/>
            </a:lvl7pPr>
            <a:lvl8pPr marL="3375302" indent="0" algn="ctr">
              <a:buNone/>
              <a:defRPr sz="1700"/>
            </a:lvl8pPr>
            <a:lvl9pPr marL="3857488" indent="0" algn="ctr">
              <a:buNone/>
              <a:defRPr sz="17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4039" y="6703596"/>
            <a:ext cx="2893219" cy="386187"/>
          </a:xfrm>
          <a:prstGeom prst="rect">
            <a:avLst/>
          </a:prstGeom>
        </p:spPr>
        <p:txBody>
          <a:bodyPr vert="horz" wrap="square" lIns="128583" tIns="64291" rIns="128583" bIns="64291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7B2EFF04-C352-F046-8165-3A8861E081A9}" type="datetime1">
              <a:rPr lang="zh-CN" altLang="en-US"/>
              <a:pPr>
                <a:defRPr/>
              </a:pPr>
              <a:t>2019/10/31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461" y="6703596"/>
            <a:ext cx="4339828" cy="386187"/>
          </a:xfrm>
          <a:prstGeom prst="rect">
            <a:avLst/>
          </a:prstGeom>
        </p:spPr>
        <p:txBody>
          <a:bodyPr vert="horz" wrap="square" lIns="128583" tIns="64291" rIns="128583" bIns="64291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492" y="6703596"/>
            <a:ext cx="2893219" cy="386187"/>
          </a:xfrm>
          <a:prstGeom prst="rect">
            <a:avLst/>
          </a:prstGeom>
        </p:spPr>
        <p:txBody>
          <a:bodyPr vert="horz" wrap="square" lIns="128583" tIns="64291" rIns="128583" bIns="64291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19C2C3C0-5866-AB43-85CB-0A0CA4BFC4A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6187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4039" y="1925358"/>
            <a:ext cx="11090672" cy="45890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4039" y="6703596"/>
            <a:ext cx="2893219" cy="386187"/>
          </a:xfrm>
          <a:prstGeom prst="rect">
            <a:avLst/>
          </a:prstGeom>
        </p:spPr>
        <p:txBody>
          <a:bodyPr vert="horz" wrap="square" lIns="128583" tIns="64291" rIns="128583" bIns="64291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1523E696-2C1A-8A49-93B1-9F447313C507}" type="datetime1">
              <a:rPr lang="zh-CN" altLang="en-US"/>
              <a:pPr>
                <a:defRPr/>
              </a:pPr>
              <a:t>2019/10/31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461" y="6703596"/>
            <a:ext cx="4339828" cy="386187"/>
          </a:xfrm>
          <a:prstGeom prst="rect">
            <a:avLst/>
          </a:prstGeom>
        </p:spPr>
        <p:txBody>
          <a:bodyPr vert="horz" wrap="square" lIns="128583" tIns="64291" rIns="128583" bIns="64291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492" y="6703596"/>
            <a:ext cx="2893219" cy="386187"/>
          </a:xfrm>
          <a:prstGeom prst="rect">
            <a:avLst/>
          </a:prstGeom>
        </p:spPr>
        <p:txBody>
          <a:bodyPr vert="horz" wrap="square" lIns="128583" tIns="64291" rIns="128583" bIns="64291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22E51C35-A441-E041-9F7E-96EA9881D39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7782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11.xml"/><Relationship Id="rId7" Type="http://schemas.openxmlformats.org/officeDocument/2006/relationships/tags" Target="../tags/tag15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tags" Target="../tags/tag14.xml"/><Relationship Id="rId5" Type="http://schemas.openxmlformats.org/officeDocument/2006/relationships/tags" Target="../tags/tag13.xml"/><Relationship Id="rId4" Type="http://schemas.openxmlformats.org/officeDocument/2006/relationships/tags" Target="../tags/tag12.xml"/><Relationship Id="rId9" Type="http://schemas.openxmlformats.org/officeDocument/2006/relationships/notesSlide" Target="../notesSlides/notesSlid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notesSlide" Target="../notesSlides/notesSlide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notesSlide" Target="../notesSlides/notesSlide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7" Type="http://schemas.microsoft.com/office/2007/relationships/hdphoto" Target="../media/hdphoto1.wdp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image" Target="../media/image15.png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4.xml"/><Relationship Id="rId5" Type="http://schemas.openxmlformats.org/officeDocument/2006/relationships/image" Target="../media/image13.jpeg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5.xml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2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9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1.xml"/><Relationship Id="rId4" Type="http://schemas.openxmlformats.org/officeDocument/2006/relationships/image" Target="../media/image1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2.xml"/><Relationship Id="rId4" Type="http://schemas.openxmlformats.org/officeDocument/2006/relationships/image" Target="../media/image1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4" Type="http://schemas.openxmlformats.org/officeDocument/2006/relationships/notesSlide" Target="../notesSlides/notesSlide2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6.xml"/><Relationship Id="rId4" Type="http://schemas.openxmlformats.org/officeDocument/2006/relationships/image" Target="../media/image26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7.xml"/><Relationship Id="rId4" Type="http://schemas.openxmlformats.org/officeDocument/2006/relationships/image" Target="../media/image2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notesSlide" Target="../notesSlides/notesSlide2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4" Type="http://schemas.openxmlformats.org/officeDocument/2006/relationships/notesSlide" Target="../notesSlides/notesSlide2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9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image" Target="../media/image10.pn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6" descr="C:\Users\Administrator\Desktop\图片6F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9020"/>
            <a:ext cx="12858750" cy="1491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2" name="Picture 9" descr="C:\Users\Administrator\Desktop\图片424j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6981" y="-29020"/>
            <a:ext cx="6480721" cy="1488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11" descr="C:\Users\Administrator\Desktop\image 176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5282" y="477713"/>
            <a:ext cx="1299270" cy="1058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11" descr="C:\Users\Administrator\Desktop\image 176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8544" y="49110"/>
            <a:ext cx="649635" cy="529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" name="TextBox 23"/>
          <p:cNvSpPr txBox="1"/>
          <p:nvPr/>
        </p:nvSpPr>
        <p:spPr>
          <a:xfrm>
            <a:off x="5011788" y="477712"/>
            <a:ext cx="2835176" cy="77907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 fontAlgn="auto">
              <a:defRPr/>
            </a:pPr>
            <a:endParaRPr lang="en-US" altLang="zh-CN" sz="5100" b="1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366" name="组合 87"/>
          <p:cNvGrpSpPr>
            <a:grpSpLocks/>
          </p:cNvGrpSpPr>
          <p:nvPr/>
        </p:nvGrpSpPr>
        <p:grpSpPr bwMode="auto">
          <a:xfrm>
            <a:off x="1044773" y="1819325"/>
            <a:ext cx="10635258" cy="5297246"/>
            <a:chOff x="982640" y="1286614"/>
            <a:chExt cx="10081118" cy="5023499"/>
          </a:xfrm>
        </p:grpSpPr>
        <p:sp>
          <p:nvSpPr>
            <p:cNvPr id="89" name="圆角矩形 88"/>
            <p:cNvSpPr/>
            <p:nvPr/>
          </p:nvSpPr>
          <p:spPr>
            <a:xfrm rot="16200000">
              <a:off x="3563539" y="-1190106"/>
              <a:ext cx="5023499" cy="9976939"/>
            </a:xfrm>
            <a:prstGeom prst="roundRect">
              <a:avLst>
                <a:gd name="adj" fmla="val 4670"/>
              </a:avLst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8100000" scaled="0"/>
              <a:tileRect/>
            </a:gradFill>
            <a:ln w="222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8100000" scaled="0"/>
                <a:tileRect/>
              </a:gradFill>
            </a:ln>
            <a:effectLst>
              <a:outerShdw blurRad="1397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lang="zh-CN" altLang="en-US" sz="1400" noProof="1">
                <a:solidFill>
                  <a:prstClr val="white"/>
                </a:solidFill>
              </a:endParaRPr>
            </a:p>
          </p:txBody>
        </p:sp>
        <p:sp>
          <p:nvSpPr>
            <p:cNvPr id="90" name="圆角矩形 89"/>
            <p:cNvSpPr/>
            <p:nvPr/>
          </p:nvSpPr>
          <p:spPr>
            <a:xfrm rot="16200000">
              <a:off x="3787679" y="-980856"/>
              <a:ext cx="4629749" cy="9558440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25400">
              <a:noFill/>
            </a:ln>
            <a:effectLst>
              <a:outerShdw blurRad="177800" dist="889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lang="zh-CN" altLang="en-US" sz="1400" noProof="1">
                <a:solidFill>
                  <a:prstClr val="white"/>
                </a:solidFill>
              </a:endParaRPr>
            </a:p>
          </p:txBody>
        </p:sp>
        <p:grpSp>
          <p:nvGrpSpPr>
            <p:cNvPr id="15377" name="组合 90"/>
            <p:cNvGrpSpPr>
              <a:grpSpLocks/>
            </p:cNvGrpSpPr>
            <p:nvPr/>
          </p:nvGrpSpPr>
          <p:grpSpPr bwMode="auto">
            <a:xfrm>
              <a:off x="982640" y="1596963"/>
              <a:ext cx="751226" cy="4402810"/>
              <a:chOff x="982640" y="1596963"/>
              <a:chExt cx="751226" cy="4402810"/>
            </a:xfrm>
          </p:grpSpPr>
          <p:grpSp>
            <p:nvGrpSpPr>
              <p:cNvPr id="15378" name="组合 91"/>
              <p:cNvGrpSpPr>
                <a:grpSpLocks/>
              </p:cNvGrpSpPr>
              <p:nvPr/>
            </p:nvGrpSpPr>
            <p:grpSpPr bwMode="auto">
              <a:xfrm rot="-5400000">
                <a:off x="-615716" y="3650191"/>
                <a:ext cx="4402810" cy="296354"/>
                <a:chOff x="2149635" y="1165383"/>
                <a:chExt cx="3485831" cy="234634"/>
              </a:xfrm>
            </p:grpSpPr>
            <p:grpSp>
              <p:nvGrpSpPr>
                <p:cNvPr id="15449" name="组合 122"/>
                <p:cNvGrpSpPr>
                  <a:grpSpLocks/>
                </p:cNvGrpSpPr>
                <p:nvPr/>
              </p:nvGrpSpPr>
              <p:grpSpPr bwMode="auto">
                <a:xfrm>
                  <a:off x="2149635" y="1165385"/>
                  <a:ext cx="234632" cy="234632"/>
                  <a:chOff x="2483014" y="1114427"/>
                  <a:chExt cx="209550" cy="209550"/>
                </a:xfrm>
              </p:grpSpPr>
              <p:sp>
                <p:nvSpPr>
                  <p:cNvPr id="151" name="椭圆 150"/>
                  <p:cNvSpPr/>
                  <p:nvPr/>
                </p:nvSpPr>
                <p:spPr>
                  <a:xfrm>
                    <a:off x="2486609" y="1102518"/>
                    <a:ext cx="209562" cy="209482"/>
                  </a:xfrm>
                  <a:prstGeom prst="ellipse">
                    <a:avLst/>
                  </a:prstGeom>
                  <a:gradFill>
                    <a:gsLst>
                      <a:gs pos="75000">
                        <a:schemeClr val="bg1">
                          <a:lumMod val="95000"/>
                        </a:schemeClr>
                      </a:gs>
                      <a:gs pos="55000">
                        <a:schemeClr val="bg1">
                          <a:lumMod val="65000"/>
                        </a:schemeClr>
                      </a:gs>
                      <a:gs pos="35000">
                        <a:schemeClr val="bg1">
                          <a:lumMod val="95000"/>
                        </a:schemeClr>
                      </a:gs>
                      <a:gs pos="17000">
                        <a:schemeClr val="bg1">
                          <a:lumMod val="65000"/>
                        </a:schemeClr>
                      </a:gs>
                      <a:gs pos="0">
                        <a:schemeClr val="bg1"/>
                      </a:gs>
                      <a:gs pos="100000">
                        <a:schemeClr val="bg1">
                          <a:lumMod val="65000"/>
                        </a:schemeClr>
                      </a:gs>
                    </a:gsLst>
                    <a:lin ang="2700000" scaled="1"/>
                  </a:gradFill>
                  <a:ln>
                    <a:noFill/>
                  </a:ln>
                  <a:effectLst>
                    <a:outerShdw blurRad="12700" dist="127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defRPr/>
                    </a:pPr>
                    <a:endParaRPr lang="zh-CN" altLang="en-US" sz="1400" noProof="1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52" name="椭圆 151"/>
                  <p:cNvSpPr/>
                  <p:nvPr/>
                </p:nvSpPr>
                <p:spPr>
                  <a:xfrm>
                    <a:off x="2502060" y="1133475"/>
                    <a:ext cx="171450" cy="171450"/>
                  </a:xfrm>
                  <a:prstGeom prst="ellipse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noFill/>
                  </a:ln>
                  <a:effectLst>
                    <a:innerShdw blurRad="12700" dist="12700" dir="135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defRPr/>
                    </a:pPr>
                    <a:endParaRPr lang="zh-CN" altLang="en-US" sz="1400" noProof="1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15450" name="组合 123"/>
                <p:cNvGrpSpPr>
                  <a:grpSpLocks/>
                </p:cNvGrpSpPr>
                <p:nvPr/>
              </p:nvGrpSpPr>
              <p:grpSpPr bwMode="auto">
                <a:xfrm>
                  <a:off x="2510880" y="1165385"/>
                  <a:ext cx="234632" cy="234632"/>
                  <a:chOff x="2483014" y="1114427"/>
                  <a:chExt cx="209550" cy="209550"/>
                </a:xfrm>
              </p:grpSpPr>
              <p:sp>
                <p:nvSpPr>
                  <p:cNvPr id="149" name="椭圆 148"/>
                  <p:cNvSpPr/>
                  <p:nvPr/>
                </p:nvSpPr>
                <p:spPr>
                  <a:xfrm>
                    <a:off x="2485809" y="1102518"/>
                    <a:ext cx="209562" cy="209482"/>
                  </a:xfrm>
                  <a:prstGeom prst="ellipse">
                    <a:avLst/>
                  </a:prstGeom>
                  <a:gradFill>
                    <a:gsLst>
                      <a:gs pos="75000">
                        <a:schemeClr val="bg1">
                          <a:lumMod val="95000"/>
                        </a:schemeClr>
                      </a:gs>
                      <a:gs pos="55000">
                        <a:schemeClr val="bg1">
                          <a:lumMod val="65000"/>
                        </a:schemeClr>
                      </a:gs>
                      <a:gs pos="35000">
                        <a:schemeClr val="bg1">
                          <a:lumMod val="95000"/>
                        </a:schemeClr>
                      </a:gs>
                      <a:gs pos="17000">
                        <a:schemeClr val="bg1">
                          <a:lumMod val="65000"/>
                        </a:schemeClr>
                      </a:gs>
                      <a:gs pos="0">
                        <a:schemeClr val="bg1"/>
                      </a:gs>
                      <a:gs pos="100000">
                        <a:schemeClr val="bg1">
                          <a:lumMod val="65000"/>
                        </a:schemeClr>
                      </a:gs>
                    </a:gsLst>
                    <a:lin ang="2700000" scaled="1"/>
                  </a:gradFill>
                  <a:ln>
                    <a:noFill/>
                  </a:ln>
                  <a:effectLst>
                    <a:outerShdw blurRad="12700" dist="127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defRPr/>
                    </a:pPr>
                    <a:endParaRPr lang="zh-CN" altLang="en-US" sz="1400" noProof="1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50" name="椭圆 149"/>
                  <p:cNvSpPr/>
                  <p:nvPr/>
                </p:nvSpPr>
                <p:spPr>
                  <a:xfrm>
                    <a:off x="2502060" y="1133475"/>
                    <a:ext cx="171450" cy="171450"/>
                  </a:xfrm>
                  <a:prstGeom prst="ellipse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noFill/>
                  </a:ln>
                  <a:effectLst>
                    <a:innerShdw blurRad="12700" dist="12700" dir="135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defRPr/>
                    </a:pPr>
                    <a:endParaRPr lang="zh-CN" altLang="en-US" sz="1400" noProof="1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15451" name="组合 124"/>
                <p:cNvGrpSpPr>
                  <a:grpSpLocks/>
                </p:cNvGrpSpPr>
                <p:nvPr/>
              </p:nvGrpSpPr>
              <p:grpSpPr bwMode="auto">
                <a:xfrm>
                  <a:off x="2872124" y="1165385"/>
                  <a:ext cx="234632" cy="234632"/>
                  <a:chOff x="2483014" y="1114427"/>
                  <a:chExt cx="209550" cy="209550"/>
                </a:xfrm>
              </p:grpSpPr>
              <p:sp>
                <p:nvSpPr>
                  <p:cNvPr id="147" name="椭圆 146"/>
                  <p:cNvSpPr/>
                  <p:nvPr/>
                </p:nvSpPr>
                <p:spPr>
                  <a:xfrm>
                    <a:off x="2479022" y="1107007"/>
                    <a:ext cx="209562" cy="209482"/>
                  </a:xfrm>
                  <a:prstGeom prst="ellipse">
                    <a:avLst/>
                  </a:prstGeom>
                  <a:gradFill>
                    <a:gsLst>
                      <a:gs pos="75000">
                        <a:schemeClr val="bg1">
                          <a:lumMod val="95000"/>
                        </a:schemeClr>
                      </a:gs>
                      <a:gs pos="55000">
                        <a:schemeClr val="bg1">
                          <a:lumMod val="65000"/>
                        </a:schemeClr>
                      </a:gs>
                      <a:gs pos="35000">
                        <a:schemeClr val="bg1">
                          <a:lumMod val="95000"/>
                        </a:schemeClr>
                      </a:gs>
                      <a:gs pos="17000">
                        <a:schemeClr val="bg1">
                          <a:lumMod val="65000"/>
                        </a:schemeClr>
                      </a:gs>
                      <a:gs pos="0">
                        <a:schemeClr val="bg1"/>
                      </a:gs>
                      <a:gs pos="100000">
                        <a:schemeClr val="bg1">
                          <a:lumMod val="65000"/>
                        </a:schemeClr>
                      </a:gs>
                    </a:gsLst>
                    <a:lin ang="2700000" scaled="1"/>
                  </a:gradFill>
                  <a:ln>
                    <a:noFill/>
                  </a:ln>
                  <a:effectLst>
                    <a:outerShdw blurRad="12700" dist="127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defRPr/>
                    </a:pPr>
                    <a:endParaRPr lang="zh-CN" altLang="en-US" sz="1400" noProof="1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48" name="椭圆 147"/>
                  <p:cNvSpPr/>
                  <p:nvPr/>
                </p:nvSpPr>
                <p:spPr>
                  <a:xfrm>
                    <a:off x="2502060" y="1133475"/>
                    <a:ext cx="171450" cy="171450"/>
                  </a:xfrm>
                  <a:prstGeom prst="ellipse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noFill/>
                  </a:ln>
                  <a:effectLst>
                    <a:innerShdw blurRad="12700" dist="12700" dir="135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defRPr/>
                    </a:pPr>
                    <a:endParaRPr lang="zh-CN" altLang="en-US" sz="1400" noProof="1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15452" name="组合 125"/>
                <p:cNvGrpSpPr>
                  <a:grpSpLocks/>
                </p:cNvGrpSpPr>
                <p:nvPr/>
              </p:nvGrpSpPr>
              <p:grpSpPr bwMode="auto">
                <a:xfrm>
                  <a:off x="3233369" y="1165385"/>
                  <a:ext cx="234632" cy="234632"/>
                  <a:chOff x="2483014" y="1114427"/>
                  <a:chExt cx="209550" cy="209550"/>
                </a:xfrm>
              </p:grpSpPr>
              <p:sp>
                <p:nvSpPr>
                  <p:cNvPr id="145" name="椭圆 144"/>
                  <p:cNvSpPr/>
                  <p:nvPr/>
                </p:nvSpPr>
                <p:spPr>
                  <a:xfrm>
                    <a:off x="2478223" y="1107007"/>
                    <a:ext cx="209562" cy="209482"/>
                  </a:xfrm>
                  <a:prstGeom prst="ellipse">
                    <a:avLst/>
                  </a:prstGeom>
                  <a:gradFill>
                    <a:gsLst>
                      <a:gs pos="75000">
                        <a:schemeClr val="bg1">
                          <a:lumMod val="95000"/>
                        </a:schemeClr>
                      </a:gs>
                      <a:gs pos="55000">
                        <a:schemeClr val="bg1">
                          <a:lumMod val="65000"/>
                        </a:schemeClr>
                      </a:gs>
                      <a:gs pos="35000">
                        <a:schemeClr val="bg1">
                          <a:lumMod val="95000"/>
                        </a:schemeClr>
                      </a:gs>
                      <a:gs pos="17000">
                        <a:schemeClr val="bg1">
                          <a:lumMod val="65000"/>
                        </a:schemeClr>
                      </a:gs>
                      <a:gs pos="0">
                        <a:schemeClr val="bg1"/>
                      </a:gs>
                      <a:gs pos="100000">
                        <a:schemeClr val="bg1">
                          <a:lumMod val="65000"/>
                        </a:schemeClr>
                      </a:gs>
                    </a:gsLst>
                    <a:lin ang="2700000" scaled="1"/>
                  </a:gradFill>
                  <a:ln>
                    <a:noFill/>
                  </a:ln>
                  <a:effectLst>
                    <a:outerShdw blurRad="12700" dist="127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defRPr/>
                    </a:pPr>
                    <a:endParaRPr lang="zh-CN" altLang="en-US" sz="1400" noProof="1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46" name="椭圆 145"/>
                  <p:cNvSpPr/>
                  <p:nvPr/>
                </p:nvSpPr>
                <p:spPr>
                  <a:xfrm>
                    <a:off x="2502060" y="1133475"/>
                    <a:ext cx="171450" cy="171450"/>
                  </a:xfrm>
                  <a:prstGeom prst="ellipse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noFill/>
                  </a:ln>
                  <a:effectLst>
                    <a:innerShdw blurRad="12700" dist="12700" dir="135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defRPr/>
                    </a:pPr>
                    <a:endParaRPr lang="zh-CN" altLang="en-US" sz="1400" noProof="1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15453" name="组合 126"/>
                <p:cNvGrpSpPr>
                  <a:grpSpLocks/>
                </p:cNvGrpSpPr>
                <p:nvPr/>
              </p:nvGrpSpPr>
              <p:grpSpPr bwMode="auto">
                <a:xfrm>
                  <a:off x="3594615" y="1165383"/>
                  <a:ext cx="234632" cy="234632"/>
                  <a:chOff x="2483014" y="1114427"/>
                  <a:chExt cx="209550" cy="209550"/>
                </a:xfrm>
              </p:grpSpPr>
              <p:sp>
                <p:nvSpPr>
                  <p:cNvPr id="143" name="椭圆 142"/>
                  <p:cNvSpPr/>
                  <p:nvPr/>
                </p:nvSpPr>
                <p:spPr>
                  <a:xfrm>
                    <a:off x="2478918" y="1107009"/>
                    <a:ext cx="209562" cy="209482"/>
                  </a:xfrm>
                  <a:prstGeom prst="ellipse">
                    <a:avLst/>
                  </a:prstGeom>
                  <a:gradFill>
                    <a:gsLst>
                      <a:gs pos="75000">
                        <a:schemeClr val="bg1">
                          <a:lumMod val="95000"/>
                        </a:schemeClr>
                      </a:gs>
                      <a:gs pos="55000">
                        <a:schemeClr val="bg1">
                          <a:lumMod val="65000"/>
                        </a:schemeClr>
                      </a:gs>
                      <a:gs pos="35000">
                        <a:schemeClr val="bg1">
                          <a:lumMod val="95000"/>
                        </a:schemeClr>
                      </a:gs>
                      <a:gs pos="17000">
                        <a:schemeClr val="bg1">
                          <a:lumMod val="65000"/>
                        </a:schemeClr>
                      </a:gs>
                      <a:gs pos="0">
                        <a:schemeClr val="bg1"/>
                      </a:gs>
                      <a:gs pos="100000">
                        <a:schemeClr val="bg1">
                          <a:lumMod val="65000"/>
                        </a:schemeClr>
                      </a:gs>
                    </a:gsLst>
                    <a:lin ang="2700000" scaled="1"/>
                  </a:gradFill>
                  <a:ln>
                    <a:noFill/>
                  </a:ln>
                  <a:effectLst>
                    <a:outerShdw blurRad="12700" dist="127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defRPr/>
                    </a:pPr>
                    <a:endParaRPr lang="zh-CN" altLang="en-US" sz="1400" noProof="1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44" name="椭圆 143"/>
                  <p:cNvSpPr/>
                  <p:nvPr/>
                </p:nvSpPr>
                <p:spPr>
                  <a:xfrm>
                    <a:off x="2502060" y="1133475"/>
                    <a:ext cx="171450" cy="171450"/>
                  </a:xfrm>
                  <a:prstGeom prst="ellipse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noFill/>
                  </a:ln>
                  <a:effectLst>
                    <a:innerShdw blurRad="12700" dist="12700" dir="135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defRPr/>
                    </a:pPr>
                    <a:endParaRPr lang="zh-CN" altLang="en-US" sz="1400" noProof="1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15454" name="组合 127"/>
                <p:cNvGrpSpPr>
                  <a:grpSpLocks/>
                </p:cNvGrpSpPr>
                <p:nvPr/>
              </p:nvGrpSpPr>
              <p:grpSpPr bwMode="auto">
                <a:xfrm>
                  <a:off x="3955858" y="1165384"/>
                  <a:ext cx="234632" cy="234632"/>
                  <a:chOff x="2483014" y="1114427"/>
                  <a:chExt cx="209550" cy="209550"/>
                </a:xfrm>
              </p:grpSpPr>
              <p:sp>
                <p:nvSpPr>
                  <p:cNvPr id="141" name="椭圆 140"/>
                  <p:cNvSpPr/>
                  <p:nvPr/>
                </p:nvSpPr>
                <p:spPr>
                  <a:xfrm>
                    <a:off x="2482611" y="1114490"/>
                    <a:ext cx="209562" cy="209482"/>
                  </a:xfrm>
                  <a:prstGeom prst="ellipse">
                    <a:avLst/>
                  </a:prstGeom>
                  <a:gradFill>
                    <a:gsLst>
                      <a:gs pos="75000">
                        <a:schemeClr val="bg1">
                          <a:lumMod val="95000"/>
                        </a:schemeClr>
                      </a:gs>
                      <a:gs pos="55000">
                        <a:schemeClr val="bg1">
                          <a:lumMod val="65000"/>
                        </a:schemeClr>
                      </a:gs>
                      <a:gs pos="35000">
                        <a:schemeClr val="bg1">
                          <a:lumMod val="95000"/>
                        </a:schemeClr>
                      </a:gs>
                      <a:gs pos="17000">
                        <a:schemeClr val="bg1">
                          <a:lumMod val="65000"/>
                        </a:schemeClr>
                      </a:gs>
                      <a:gs pos="0">
                        <a:schemeClr val="bg1"/>
                      </a:gs>
                      <a:gs pos="100000">
                        <a:schemeClr val="bg1">
                          <a:lumMod val="65000"/>
                        </a:schemeClr>
                      </a:gs>
                    </a:gsLst>
                    <a:lin ang="2700000" scaled="1"/>
                  </a:gradFill>
                  <a:ln>
                    <a:noFill/>
                  </a:ln>
                  <a:effectLst>
                    <a:outerShdw blurRad="12700" dist="127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defRPr/>
                    </a:pPr>
                    <a:endParaRPr lang="zh-CN" altLang="en-US" sz="1400" noProof="1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42" name="椭圆 141"/>
                  <p:cNvSpPr/>
                  <p:nvPr/>
                </p:nvSpPr>
                <p:spPr>
                  <a:xfrm>
                    <a:off x="2502060" y="1133475"/>
                    <a:ext cx="171450" cy="171450"/>
                  </a:xfrm>
                  <a:prstGeom prst="ellipse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noFill/>
                  </a:ln>
                  <a:effectLst>
                    <a:innerShdw blurRad="12700" dist="12700" dir="135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defRPr/>
                    </a:pPr>
                    <a:endParaRPr lang="zh-CN" altLang="en-US" sz="1400" noProof="1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15455" name="组合 128"/>
                <p:cNvGrpSpPr>
                  <a:grpSpLocks/>
                </p:cNvGrpSpPr>
                <p:nvPr/>
              </p:nvGrpSpPr>
              <p:grpSpPr bwMode="auto">
                <a:xfrm>
                  <a:off x="4317103" y="1165384"/>
                  <a:ext cx="234632" cy="234632"/>
                  <a:chOff x="2483014" y="1114427"/>
                  <a:chExt cx="209550" cy="209550"/>
                </a:xfrm>
              </p:grpSpPr>
              <p:sp>
                <p:nvSpPr>
                  <p:cNvPr id="139" name="椭圆 138"/>
                  <p:cNvSpPr/>
                  <p:nvPr/>
                </p:nvSpPr>
                <p:spPr>
                  <a:xfrm>
                    <a:off x="2483308" y="1114490"/>
                    <a:ext cx="209562" cy="209482"/>
                  </a:xfrm>
                  <a:prstGeom prst="ellipse">
                    <a:avLst/>
                  </a:prstGeom>
                  <a:gradFill>
                    <a:gsLst>
                      <a:gs pos="75000">
                        <a:schemeClr val="bg1">
                          <a:lumMod val="95000"/>
                        </a:schemeClr>
                      </a:gs>
                      <a:gs pos="55000">
                        <a:schemeClr val="bg1">
                          <a:lumMod val="65000"/>
                        </a:schemeClr>
                      </a:gs>
                      <a:gs pos="35000">
                        <a:schemeClr val="bg1">
                          <a:lumMod val="95000"/>
                        </a:schemeClr>
                      </a:gs>
                      <a:gs pos="17000">
                        <a:schemeClr val="bg1">
                          <a:lumMod val="65000"/>
                        </a:schemeClr>
                      </a:gs>
                      <a:gs pos="0">
                        <a:schemeClr val="bg1"/>
                      </a:gs>
                      <a:gs pos="100000">
                        <a:schemeClr val="bg1">
                          <a:lumMod val="65000"/>
                        </a:schemeClr>
                      </a:gs>
                    </a:gsLst>
                    <a:lin ang="2700000" scaled="1"/>
                  </a:gradFill>
                  <a:ln>
                    <a:noFill/>
                  </a:ln>
                  <a:effectLst>
                    <a:outerShdw blurRad="12700" dist="127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defRPr/>
                    </a:pPr>
                    <a:endParaRPr lang="zh-CN" altLang="en-US" sz="1400" noProof="1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40" name="椭圆 139"/>
                  <p:cNvSpPr/>
                  <p:nvPr/>
                </p:nvSpPr>
                <p:spPr>
                  <a:xfrm>
                    <a:off x="2502060" y="1133475"/>
                    <a:ext cx="171450" cy="171450"/>
                  </a:xfrm>
                  <a:prstGeom prst="ellipse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noFill/>
                  </a:ln>
                  <a:effectLst>
                    <a:innerShdw blurRad="12700" dist="12700" dir="135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defRPr/>
                    </a:pPr>
                    <a:endParaRPr lang="zh-CN" altLang="en-US" sz="1400" noProof="1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15456" name="组合 129"/>
                <p:cNvGrpSpPr>
                  <a:grpSpLocks/>
                </p:cNvGrpSpPr>
                <p:nvPr/>
              </p:nvGrpSpPr>
              <p:grpSpPr bwMode="auto">
                <a:xfrm>
                  <a:off x="4678347" y="1165384"/>
                  <a:ext cx="234632" cy="234632"/>
                  <a:chOff x="2483014" y="1114427"/>
                  <a:chExt cx="209550" cy="209550"/>
                </a:xfrm>
              </p:grpSpPr>
              <p:sp>
                <p:nvSpPr>
                  <p:cNvPr id="137" name="椭圆 136"/>
                  <p:cNvSpPr/>
                  <p:nvPr/>
                </p:nvSpPr>
                <p:spPr>
                  <a:xfrm>
                    <a:off x="2482507" y="1114490"/>
                    <a:ext cx="209562" cy="209482"/>
                  </a:xfrm>
                  <a:prstGeom prst="ellipse">
                    <a:avLst/>
                  </a:prstGeom>
                  <a:gradFill>
                    <a:gsLst>
                      <a:gs pos="75000">
                        <a:schemeClr val="bg1">
                          <a:lumMod val="95000"/>
                        </a:schemeClr>
                      </a:gs>
                      <a:gs pos="55000">
                        <a:schemeClr val="bg1">
                          <a:lumMod val="65000"/>
                        </a:schemeClr>
                      </a:gs>
                      <a:gs pos="35000">
                        <a:schemeClr val="bg1">
                          <a:lumMod val="95000"/>
                        </a:schemeClr>
                      </a:gs>
                      <a:gs pos="17000">
                        <a:schemeClr val="bg1">
                          <a:lumMod val="65000"/>
                        </a:schemeClr>
                      </a:gs>
                      <a:gs pos="0">
                        <a:schemeClr val="bg1"/>
                      </a:gs>
                      <a:gs pos="100000">
                        <a:schemeClr val="bg1">
                          <a:lumMod val="65000"/>
                        </a:schemeClr>
                      </a:gs>
                    </a:gsLst>
                    <a:lin ang="2700000" scaled="1"/>
                  </a:gradFill>
                  <a:ln>
                    <a:noFill/>
                  </a:ln>
                  <a:effectLst>
                    <a:outerShdw blurRad="12700" dist="127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defRPr/>
                    </a:pPr>
                    <a:endParaRPr lang="zh-CN" altLang="en-US" sz="1400" noProof="1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38" name="椭圆 137"/>
                  <p:cNvSpPr/>
                  <p:nvPr/>
                </p:nvSpPr>
                <p:spPr>
                  <a:xfrm>
                    <a:off x="2502060" y="1133475"/>
                    <a:ext cx="171450" cy="171450"/>
                  </a:xfrm>
                  <a:prstGeom prst="ellipse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noFill/>
                  </a:ln>
                  <a:effectLst>
                    <a:innerShdw blurRad="12700" dist="12700" dir="135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defRPr/>
                    </a:pPr>
                    <a:endParaRPr lang="zh-CN" altLang="en-US" sz="1400" noProof="1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15457" name="组合 130"/>
                <p:cNvGrpSpPr>
                  <a:grpSpLocks/>
                </p:cNvGrpSpPr>
                <p:nvPr/>
              </p:nvGrpSpPr>
              <p:grpSpPr bwMode="auto">
                <a:xfrm>
                  <a:off x="5039590" y="1165384"/>
                  <a:ext cx="234632" cy="234632"/>
                  <a:chOff x="2483014" y="1114427"/>
                  <a:chExt cx="209550" cy="209550"/>
                </a:xfrm>
              </p:grpSpPr>
              <p:sp>
                <p:nvSpPr>
                  <p:cNvPr id="135" name="椭圆 134"/>
                  <p:cNvSpPr/>
                  <p:nvPr/>
                </p:nvSpPr>
                <p:spPr>
                  <a:xfrm>
                    <a:off x="2483206" y="1114490"/>
                    <a:ext cx="209562" cy="209482"/>
                  </a:xfrm>
                  <a:prstGeom prst="ellipse">
                    <a:avLst/>
                  </a:prstGeom>
                  <a:gradFill>
                    <a:gsLst>
                      <a:gs pos="75000">
                        <a:schemeClr val="bg1">
                          <a:lumMod val="95000"/>
                        </a:schemeClr>
                      </a:gs>
                      <a:gs pos="55000">
                        <a:schemeClr val="bg1">
                          <a:lumMod val="65000"/>
                        </a:schemeClr>
                      </a:gs>
                      <a:gs pos="35000">
                        <a:schemeClr val="bg1">
                          <a:lumMod val="95000"/>
                        </a:schemeClr>
                      </a:gs>
                      <a:gs pos="17000">
                        <a:schemeClr val="bg1">
                          <a:lumMod val="65000"/>
                        </a:schemeClr>
                      </a:gs>
                      <a:gs pos="0">
                        <a:schemeClr val="bg1"/>
                      </a:gs>
                      <a:gs pos="100000">
                        <a:schemeClr val="bg1">
                          <a:lumMod val="65000"/>
                        </a:schemeClr>
                      </a:gs>
                    </a:gsLst>
                    <a:lin ang="2700000" scaled="1"/>
                  </a:gradFill>
                  <a:ln>
                    <a:noFill/>
                  </a:ln>
                  <a:effectLst>
                    <a:outerShdw blurRad="12700" dist="127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defRPr/>
                    </a:pPr>
                    <a:endParaRPr lang="zh-CN" altLang="en-US" sz="1400" noProof="1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36" name="椭圆 135"/>
                  <p:cNvSpPr/>
                  <p:nvPr/>
                </p:nvSpPr>
                <p:spPr>
                  <a:xfrm>
                    <a:off x="2502060" y="1133475"/>
                    <a:ext cx="171450" cy="171450"/>
                  </a:xfrm>
                  <a:prstGeom prst="ellipse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noFill/>
                  </a:ln>
                  <a:effectLst>
                    <a:innerShdw blurRad="12700" dist="12700" dir="135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defRPr/>
                    </a:pPr>
                    <a:endParaRPr lang="zh-CN" altLang="en-US" sz="1400" noProof="1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15458" name="组合 131"/>
                <p:cNvGrpSpPr>
                  <a:grpSpLocks/>
                </p:cNvGrpSpPr>
                <p:nvPr/>
              </p:nvGrpSpPr>
              <p:grpSpPr bwMode="auto">
                <a:xfrm>
                  <a:off x="5400834" y="1165384"/>
                  <a:ext cx="234632" cy="234632"/>
                  <a:chOff x="2483014" y="1114427"/>
                  <a:chExt cx="209550" cy="209550"/>
                </a:xfrm>
              </p:grpSpPr>
              <p:sp>
                <p:nvSpPr>
                  <p:cNvPr id="133" name="椭圆 132"/>
                  <p:cNvSpPr/>
                  <p:nvPr/>
                </p:nvSpPr>
                <p:spPr>
                  <a:xfrm>
                    <a:off x="2482407" y="1114490"/>
                    <a:ext cx="209562" cy="209482"/>
                  </a:xfrm>
                  <a:prstGeom prst="ellipse">
                    <a:avLst/>
                  </a:prstGeom>
                  <a:gradFill>
                    <a:gsLst>
                      <a:gs pos="75000">
                        <a:schemeClr val="bg1">
                          <a:lumMod val="95000"/>
                        </a:schemeClr>
                      </a:gs>
                      <a:gs pos="55000">
                        <a:schemeClr val="bg1">
                          <a:lumMod val="65000"/>
                        </a:schemeClr>
                      </a:gs>
                      <a:gs pos="35000">
                        <a:schemeClr val="bg1">
                          <a:lumMod val="95000"/>
                        </a:schemeClr>
                      </a:gs>
                      <a:gs pos="17000">
                        <a:schemeClr val="bg1">
                          <a:lumMod val="65000"/>
                        </a:schemeClr>
                      </a:gs>
                      <a:gs pos="0">
                        <a:schemeClr val="bg1"/>
                      </a:gs>
                      <a:gs pos="100000">
                        <a:schemeClr val="bg1">
                          <a:lumMod val="65000"/>
                        </a:schemeClr>
                      </a:gs>
                    </a:gsLst>
                    <a:lin ang="2700000" scaled="1"/>
                  </a:gradFill>
                  <a:ln>
                    <a:noFill/>
                  </a:ln>
                  <a:effectLst>
                    <a:outerShdw blurRad="12700" dist="127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defRPr/>
                    </a:pPr>
                    <a:endParaRPr lang="zh-CN" altLang="en-US" sz="1400" noProof="1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34" name="椭圆 133"/>
                  <p:cNvSpPr/>
                  <p:nvPr/>
                </p:nvSpPr>
                <p:spPr>
                  <a:xfrm>
                    <a:off x="2502060" y="1133475"/>
                    <a:ext cx="171450" cy="171450"/>
                  </a:xfrm>
                  <a:prstGeom prst="ellipse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noFill/>
                  </a:ln>
                  <a:effectLst>
                    <a:innerShdw blurRad="12700" dist="12700" dir="135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defRPr/>
                    </a:pPr>
                    <a:endParaRPr lang="zh-CN" altLang="en-US" sz="1400" noProof="1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15379" name="组合 92"/>
              <p:cNvGrpSpPr>
                <a:grpSpLocks/>
              </p:cNvGrpSpPr>
              <p:nvPr/>
            </p:nvGrpSpPr>
            <p:grpSpPr bwMode="auto">
              <a:xfrm rot="-5400000">
                <a:off x="1229146" y="5557333"/>
                <a:ext cx="119575" cy="612586"/>
                <a:chOff x="2244455" y="772894"/>
                <a:chExt cx="94658" cy="485003"/>
              </a:xfrm>
            </p:grpSpPr>
            <p:sp>
              <p:nvSpPr>
                <p:cNvPr id="121" name="圆角矩形 120"/>
                <p:cNvSpPr/>
                <p:nvPr/>
              </p:nvSpPr>
              <p:spPr>
                <a:xfrm>
                  <a:off x="2244455" y="772894"/>
                  <a:ext cx="25706" cy="485002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74000">
                      <a:schemeClr val="bg1"/>
                    </a:gs>
                    <a:gs pos="52000">
                      <a:schemeClr val="bg1">
                        <a:lumMod val="85000"/>
                      </a:schemeClr>
                    </a:gs>
                    <a:gs pos="23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1"/>
                </a:gradFill>
                <a:ln w="19050">
                  <a:gradFill flip="none" rotWithShape="1">
                    <a:gsLst>
                      <a:gs pos="0">
                        <a:schemeClr val="bg1">
                          <a:lumMod val="65000"/>
                        </a:schemeClr>
                      </a:gs>
                      <a:gs pos="44000">
                        <a:schemeClr val="bg1">
                          <a:lumMod val="75000"/>
                        </a:schemeClr>
                      </a:gs>
                      <a:gs pos="78000">
                        <a:schemeClr val="bg1"/>
                      </a:gs>
                      <a:gs pos="61000">
                        <a:schemeClr val="bg1">
                          <a:lumMod val="100000"/>
                        </a:schemeClr>
                      </a:gs>
                      <a:gs pos="100000">
                        <a:schemeClr val="bg1">
                          <a:lumMod val="65000"/>
                        </a:schemeClr>
                      </a:gs>
                    </a:gsLst>
                    <a:lin ang="5400000" scaled="0"/>
                    <a:tileRect/>
                  </a:gradFill>
                </a:ln>
                <a:effectLst>
                  <a:outerShdw blurRad="254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defRPr/>
                  </a:pPr>
                  <a:endParaRPr lang="zh-CN" altLang="en-US" sz="1400" noProof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2" name="圆角矩形 121"/>
                <p:cNvSpPr/>
                <p:nvPr/>
              </p:nvSpPr>
              <p:spPr>
                <a:xfrm>
                  <a:off x="2313407" y="772895"/>
                  <a:ext cx="25706" cy="485002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74000">
                      <a:schemeClr val="bg1"/>
                    </a:gs>
                    <a:gs pos="52000">
                      <a:schemeClr val="bg1">
                        <a:lumMod val="85000"/>
                      </a:schemeClr>
                    </a:gs>
                    <a:gs pos="23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1"/>
                </a:gradFill>
                <a:ln w="19050">
                  <a:gradFill flip="none" rotWithShape="1">
                    <a:gsLst>
                      <a:gs pos="0">
                        <a:schemeClr val="bg1">
                          <a:lumMod val="65000"/>
                        </a:schemeClr>
                      </a:gs>
                      <a:gs pos="43000">
                        <a:schemeClr val="bg1">
                          <a:lumMod val="75000"/>
                        </a:schemeClr>
                      </a:gs>
                      <a:gs pos="79000">
                        <a:schemeClr val="bg1"/>
                      </a:gs>
                      <a:gs pos="61000">
                        <a:schemeClr val="bg1">
                          <a:lumMod val="100000"/>
                        </a:schemeClr>
                      </a:gs>
                      <a:gs pos="100000">
                        <a:schemeClr val="bg1">
                          <a:lumMod val="65000"/>
                        </a:schemeClr>
                      </a:gs>
                    </a:gsLst>
                    <a:lin ang="5400000" scaled="0"/>
                    <a:tileRect/>
                  </a:gradFill>
                </a:ln>
                <a:effectLst>
                  <a:outerShdw blurRad="254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defRPr/>
                  </a:pPr>
                  <a:endParaRPr lang="zh-CN" altLang="en-US" sz="1400" noProof="1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5380" name="组合 93"/>
              <p:cNvGrpSpPr>
                <a:grpSpLocks/>
              </p:cNvGrpSpPr>
              <p:nvPr/>
            </p:nvGrpSpPr>
            <p:grpSpPr bwMode="auto">
              <a:xfrm rot="-5400000">
                <a:off x="1229146" y="5099277"/>
                <a:ext cx="119575" cy="612586"/>
                <a:chOff x="2244455" y="772894"/>
                <a:chExt cx="94658" cy="485003"/>
              </a:xfrm>
            </p:grpSpPr>
            <p:sp>
              <p:nvSpPr>
                <p:cNvPr id="119" name="圆角矩形 118"/>
                <p:cNvSpPr/>
                <p:nvPr/>
              </p:nvSpPr>
              <p:spPr>
                <a:xfrm>
                  <a:off x="2244455" y="772894"/>
                  <a:ext cx="25706" cy="485002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74000">
                      <a:schemeClr val="bg1"/>
                    </a:gs>
                    <a:gs pos="52000">
                      <a:schemeClr val="bg1">
                        <a:lumMod val="85000"/>
                      </a:schemeClr>
                    </a:gs>
                    <a:gs pos="23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1"/>
                </a:gradFill>
                <a:ln w="19050">
                  <a:gradFill flip="none" rotWithShape="1">
                    <a:gsLst>
                      <a:gs pos="0">
                        <a:schemeClr val="bg1">
                          <a:lumMod val="65000"/>
                        </a:schemeClr>
                      </a:gs>
                      <a:gs pos="44000">
                        <a:schemeClr val="bg1">
                          <a:lumMod val="75000"/>
                        </a:schemeClr>
                      </a:gs>
                      <a:gs pos="78000">
                        <a:schemeClr val="bg1"/>
                      </a:gs>
                      <a:gs pos="61000">
                        <a:schemeClr val="bg1">
                          <a:lumMod val="100000"/>
                        </a:schemeClr>
                      </a:gs>
                      <a:gs pos="100000">
                        <a:schemeClr val="bg1">
                          <a:lumMod val="65000"/>
                        </a:schemeClr>
                      </a:gs>
                    </a:gsLst>
                    <a:lin ang="5400000" scaled="0"/>
                    <a:tileRect/>
                  </a:gradFill>
                </a:ln>
                <a:effectLst>
                  <a:outerShdw blurRad="254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defRPr/>
                  </a:pPr>
                  <a:endParaRPr lang="zh-CN" altLang="en-US" sz="1400" noProof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0" name="圆角矩形 119"/>
                <p:cNvSpPr/>
                <p:nvPr/>
              </p:nvSpPr>
              <p:spPr>
                <a:xfrm>
                  <a:off x="2313407" y="772895"/>
                  <a:ext cx="25706" cy="485002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74000">
                      <a:schemeClr val="bg1"/>
                    </a:gs>
                    <a:gs pos="52000">
                      <a:schemeClr val="bg1">
                        <a:lumMod val="85000"/>
                      </a:schemeClr>
                    </a:gs>
                    <a:gs pos="23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1"/>
                </a:gradFill>
                <a:ln w="19050">
                  <a:gradFill flip="none" rotWithShape="1">
                    <a:gsLst>
                      <a:gs pos="0">
                        <a:schemeClr val="bg1">
                          <a:lumMod val="65000"/>
                        </a:schemeClr>
                      </a:gs>
                      <a:gs pos="43000">
                        <a:schemeClr val="bg1">
                          <a:lumMod val="75000"/>
                        </a:schemeClr>
                      </a:gs>
                      <a:gs pos="79000">
                        <a:schemeClr val="bg1"/>
                      </a:gs>
                      <a:gs pos="61000">
                        <a:schemeClr val="bg1">
                          <a:lumMod val="100000"/>
                        </a:schemeClr>
                      </a:gs>
                      <a:gs pos="100000">
                        <a:schemeClr val="bg1">
                          <a:lumMod val="65000"/>
                        </a:schemeClr>
                      </a:gs>
                    </a:gsLst>
                    <a:lin ang="5400000" scaled="0"/>
                    <a:tileRect/>
                  </a:gradFill>
                </a:ln>
                <a:effectLst>
                  <a:outerShdw blurRad="254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defRPr/>
                  </a:pPr>
                  <a:endParaRPr lang="zh-CN" altLang="en-US" sz="1400" noProof="1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5381" name="组合 94"/>
              <p:cNvGrpSpPr>
                <a:grpSpLocks/>
              </p:cNvGrpSpPr>
              <p:nvPr/>
            </p:nvGrpSpPr>
            <p:grpSpPr bwMode="auto">
              <a:xfrm rot="-5400000">
                <a:off x="1229146" y="4641222"/>
                <a:ext cx="119575" cy="612586"/>
                <a:chOff x="2244455" y="772894"/>
                <a:chExt cx="94658" cy="485003"/>
              </a:xfrm>
            </p:grpSpPr>
            <p:sp>
              <p:nvSpPr>
                <p:cNvPr id="117" name="圆角矩形 116"/>
                <p:cNvSpPr/>
                <p:nvPr/>
              </p:nvSpPr>
              <p:spPr>
                <a:xfrm>
                  <a:off x="2244455" y="772894"/>
                  <a:ext cx="25706" cy="485002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74000">
                      <a:schemeClr val="bg1"/>
                    </a:gs>
                    <a:gs pos="52000">
                      <a:schemeClr val="bg1">
                        <a:lumMod val="85000"/>
                      </a:schemeClr>
                    </a:gs>
                    <a:gs pos="23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1"/>
                </a:gradFill>
                <a:ln w="19050">
                  <a:gradFill flip="none" rotWithShape="1">
                    <a:gsLst>
                      <a:gs pos="0">
                        <a:schemeClr val="bg1">
                          <a:lumMod val="65000"/>
                        </a:schemeClr>
                      </a:gs>
                      <a:gs pos="44000">
                        <a:schemeClr val="bg1">
                          <a:lumMod val="75000"/>
                        </a:schemeClr>
                      </a:gs>
                      <a:gs pos="78000">
                        <a:schemeClr val="bg1"/>
                      </a:gs>
                      <a:gs pos="61000">
                        <a:schemeClr val="bg1">
                          <a:lumMod val="100000"/>
                        </a:schemeClr>
                      </a:gs>
                      <a:gs pos="100000">
                        <a:schemeClr val="bg1">
                          <a:lumMod val="65000"/>
                        </a:schemeClr>
                      </a:gs>
                    </a:gsLst>
                    <a:lin ang="5400000" scaled="0"/>
                    <a:tileRect/>
                  </a:gradFill>
                </a:ln>
                <a:effectLst>
                  <a:outerShdw blurRad="254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defRPr/>
                  </a:pPr>
                  <a:endParaRPr lang="zh-CN" altLang="en-US" sz="1400" noProof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8" name="圆角矩形 117"/>
                <p:cNvSpPr/>
                <p:nvPr/>
              </p:nvSpPr>
              <p:spPr>
                <a:xfrm>
                  <a:off x="2313407" y="772895"/>
                  <a:ext cx="25706" cy="485002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74000">
                      <a:schemeClr val="bg1"/>
                    </a:gs>
                    <a:gs pos="52000">
                      <a:schemeClr val="bg1">
                        <a:lumMod val="85000"/>
                      </a:schemeClr>
                    </a:gs>
                    <a:gs pos="23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1"/>
                </a:gradFill>
                <a:ln w="19050">
                  <a:gradFill flip="none" rotWithShape="1">
                    <a:gsLst>
                      <a:gs pos="0">
                        <a:schemeClr val="bg1">
                          <a:lumMod val="65000"/>
                        </a:schemeClr>
                      </a:gs>
                      <a:gs pos="43000">
                        <a:schemeClr val="bg1">
                          <a:lumMod val="75000"/>
                        </a:schemeClr>
                      </a:gs>
                      <a:gs pos="79000">
                        <a:schemeClr val="bg1"/>
                      </a:gs>
                      <a:gs pos="61000">
                        <a:schemeClr val="bg1">
                          <a:lumMod val="100000"/>
                        </a:schemeClr>
                      </a:gs>
                      <a:gs pos="100000">
                        <a:schemeClr val="bg1">
                          <a:lumMod val="65000"/>
                        </a:schemeClr>
                      </a:gs>
                    </a:gsLst>
                    <a:lin ang="5400000" scaled="0"/>
                    <a:tileRect/>
                  </a:gradFill>
                </a:ln>
                <a:effectLst>
                  <a:outerShdw blurRad="254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defRPr/>
                  </a:pPr>
                  <a:endParaRPr lang="zh-CN" altLang="en-US" sz="1400" noProof="1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5382" name="组合 95"/>
              <p:cNvGrpSpPr>
                <a:grpSpLocks/>
              </p:cNvGrpSpPr>
              <p:nvPr/>
            </p:nvGrpSpPr>
            <p:grpSpPr bwMode="auto">
              <a:xfrm rot="-5400000">
                <a:off x="1229146" y="4183167"/>
                <a:ext cx="119575" cy="612586"/>
                <a:chOff x="2244455" y="772894"/>
                <a:chExt cx="94658" cy="485003"/>
              </a:xfrm>
            </p:grpSpPr>
            <p:sp>
              <p:nvSpPr>
                <p:cNvPr id="115" name="圆角矩形 114"/>
                <p:cNvSpPr/>
                <p:nvPr/>
              </p:nvSpPr>
              <p:spPr>
                <a:xfrm>
                  <a:off x="2244455" y="772894"/>
                  <a:ext cx="25706" cy="485002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74000">
                      <a:schemeClr val="bg1"/>
                    </a:gs>
                    <a:gs pos="52000">
                      <a:schemeClr val="bg1">
                        <a:lumMod val="85000"/>
                      </a:schemeClr>
                    </a:gs>
                    <a:gs pos="23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1"/>
                </a:gradFill>
                <a:ln w="19050">
                  <a:gradFill flip="none" rotWithShape="1">
                    <a:gsLst>
                      <a:gs pos="0">
                        <a:schemeClr val="bg1">
                          <a:lumMod val="65000"/>
                        </a:schemeClr>
                      </a:gs>
                      <a:gs pos="44000">
                        <a:schemeClr val="bg1">
                          <a:lumMod val="75000"/>
                        </a:schemeClr>
                      </a:gs>
                      <a:gs pos="78000">
                        <a:schemeClr val="bg1"/>
                      </a:gs>
                      <a:gs pos="61000">
                        <a:schemeClr val="bg1">
                          <a:lumMod val="100000"/>
                        </a:schemeClr>
                      </a:gs>
                      <a:gs pos="100000">
                        <a:schemeClr val="bg1">
                          <a:lumMod val="65000"/>
                        </a:schemeClr>
                      </a:gs>
                    </a:gsLst>
                    <a:lin ang="5400000" scaled="0"/>
                    <a:tileRect/>
                  </a:gradFill>
                </a:ln>
                <a:effectLst>
                  <a:outerShdw blurRad="254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defRPr/>
                  </a:pPr>
                  <a:endParaRPr lang="zh-CN" altLang="en-US" sz="1400" noProof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6" name="圆角矩形 115"/>
                <p:cNvSpPr/>
                <p:nvPr/>
              </p:nvSpPr>
              <p:spPr>
                <a:xfrm>
                  <a:off x="2313407" y="772895"/>
                  <a:ext cx="25706" cy="485002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74000">
                      <a:schemeClr val="bg1"/>
                    </a:gs>
                    <a:gs pos="52000">
                      <a:schemeClr val="bg1">
                        <a:lumMod val="85000"/>
                      </a:schemeClr>
                    </a:gs>
                    <a:gs pos="23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1"/>
                </a:gradFill>
                <a:ln w="19050">
                  <a:gradFill flip="none" rotWithShape="1">
                    <a:gsLst>
                      <a:gs pos="0">
                        <a:schemeClr val="bg1">
                          <a:lumMod val="65000"/>
                        </a:schemeClr>
                      </a:gs>
                      <a:gs pos="43000">
                        <a:schemeClr val="bg1">
                          <a:lumMod val="75000"/>
                        </a:schemeClr>
                      </a:gs>
                      <a:gs pos="79000">
                        <a:schemeClr val="bg1"/>
                      </a:gs>
                      <a:gs pos="61000">
                        <a:schemeClr val="bg1">
                          <a:lumMod val="100000"/>
                        </a:schemeClr>
                      </a:gs>
                      <a:gs pos="100000">
                        <a:schemeClr val="bg1">
                          <a:lumMod val="65000"/>
                        </a:schemeClr>
                      </a:gs>
                    </a:gsLst>
                    <a:lin ang="5400000" scaled="0"/>
                    <a:tileRect/>
                  </a:gradFill>
                </a:ln>
                <a:effectLst>
                  <a:outerShdw blurRad="254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defRPr/>
                  </a:pPr>
                  <a:endParaRPr lang="zh-CN" altLang="en-US" sz="1400" noProof="1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5383" name="组合 96"/>
              <p:cNvGrpSpPr>
                <a:grpSpLocks/>
              </p:cNvGrpSpPr>
              <p:nvPr/>
            </p:nvGrpSpPr>
            <p:grpSpPr bwMode="auto">
              <a:xfrm rot="-5400000">
                <a:off x="1229146" y="3725113"/>
                <a:ext cx="119575" cy="612586"/>
                <a:chOff x="2244455" y="772894"/>
                <a:chExt cx="94658" cy="485003"/>
              </a:xfrm>
            </p:grpSpPr>
            <p:sp>
              <p:nvSpPr>
                <p:cNvPr id="113" name="圆角矩形 112"/>
                <p:cNvSpPr/>
                <p:nvPr/>
              </p:nvSpPr>
              <p:spPr>
                <a:xfrm>
                  <a:off x="2244455" y="772894"/>
                  <a:ext cx="25706" cy="485002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74000">
                      <a:schemeClr val="bg1"/>
                    </a:gs>
                    <a:gs pos="52000">
                      <a:schemeClr val="bg1">
                        <a:lumMod val="85000"/>
                      </a:schemeClr>
                    </a:gs>
                    <a:gs pos="23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1"/>
                </a:gradFill>
                <a:ln w="19050">
                  <a:gradFill flip="none" rotWithShape="1">
                    <a:gsLst>
                      <a:gs pos="0">
                        <a:schemeClr val="bg1">
                          <a:lumMod val="65000"/>
                        </a:schemeClr>
                      </a:gs>
                      <a:gs pos="44000">
                        <a:schemeClr val="bg1">
                          <a:lumMod val="75000"/>
                        </a:schemeClr>
                      </a:gs>
                      <a:gs pos="78000">
                        <a:schemeClr val="bg1"/>
                      </a:gs>
                      <a:gs pos="61000">
                        <a:schemeClr val="bg1">
                          <a:lumMod val="100000"/>
                        </a:schemeClr>
                      </a:gs>
                      <a:gs pos="100000">
                        <a:schemeClr val="bg1">
                          <a:lumMod val="65000"/>
                        </a:schemeClr>
                      </a:gs>
                    </a:gsLst>
                    <a:lin ang="5400000" scaled="0"/>
                    <a:tileRect/>
                  </a:gradFill>
                </a:ln>
                <a:effectLst>
                  <a:outerShdw blurRad="254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defRPr/>
                  </a:pPr>
                  <a:endParaRPr lang="zh-CN" altLang="en-US" sz="1400" noProof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4" name="圆角矩形 113"/>
                <p:cNvSpPr/>
                <p:nvPr/>
              </p:nvSpPr>
              <p:spPr>
                <a:xfrm>
                  <a:off x="2313407" y="772895"/>
                  <a:ext cx="25706" cy="485002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74000">
                      <a:schemeClr val="bg1"/>
                    </a:gs>
                    <a:gs pos="52000">
                      <a:schemeClr val="bg1">
                        <a:lumMod val="85000"/>
                      </a:schemeClr>
                    </a:gs>
                    <a:gs pos="23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1"/>
                </a:gradFill>
                <a:ln w="19050">
                  <a:gradFill flip="none" rotWithShape="1">
                    <a:gsLst>
                      <a:gs pos="0">
                        <a:schemeClr val="bg1">
                          <a:lumMod val="65000"/>
                        </a:schemeClr>
                      </a:gs>
                      <a:gs pos="43000">
                        <a:schemeClr val="bg1">
                          <a:lumMod val="75000"/>
                        </a:schemeClr>
                      </a:gs>
                      <a:gs pos="79000">
                        <a:schemeClr val="bg1"/>
                      </a:gs>
                      <a:gs pos="61000">
                        <a:schemeClr val="bg1">
                          <a:lumMod val="100000"/>
                        </a:schemeClr>
                      </a:gs>
                      <a:gs pos="100000">
                        <a:schemeClr val="bg1">
                          <a:lumMod val="65000"/>
                        </a:schemeClr>
                      </a:gs>
                    </a:gsLst>
                    <a:lin ang="5400000" scaled="0"/>
                    <a:tileRect/>
                  </a:gradFill>
                </a:ln>
                <a:effectLst>
                  <a:outerShdw blurRad="254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defRPr/>
                  </a:pPr>
                  <a:endParaRPr lang="zh-CN" altLang="en-US" sz="1400" noProof="1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5384" name="组合 97"/>
              <p:cNvGrpSpPr>
                <a:grpSpLocks/>
              </p:cNvGrpSpPr>
              <p:nvPr/>
            </p:nvGrpSpPr>
            <p:grpSpPr bwMode="auto">
              <a:xfrm rot="-5400000">
                <a:off x="1229146" y="3267055"/>
                <a:ext cx="119575" cy="612586"/>
                <a:chOff x="2244455" y="772894"/>
                <a:chExt cx="94658" cy="485003"/>
              </a:xfrm>
            </p:grpSpPr>
            <p:sp>
              <p:nvSpPr>
                <p:cNvPr id="111" name="圆角矩形 110"/>
                <p:cNvSpPr/>
                <p:nvPr/>
              </p:nvSpPr>
              <p:spPr>
                <a:xfrm>
                  <a:off x="2244455" y="772894"/>
                  <a:ext cx="25706" cy="485002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74000">
                      <a:schemeClr val="bg1"/>
                    </a:gs>
                    <a:gs pos="52000">
                      <a:schemeClr val="bg1">
                        <a:lumMod val="85000"/>
                      </a:schemeClr>
                    </a:gs>
                    <a:gs pos="23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1"/>
                </a:gradFill>
                <a:ln w="19050">
                  <a:gradFill flip="none" rotWithShape="1">
                    <a:gsLst>
                      <a:gs pos="0">
                        <a:schemeClr val="bg1">
                          <a:lumMod val="65000"/>
                        </a:schemeClr>
                      </a:gs>
                      <a:gs pos="44000">
                        <a:schemeClr val="bg1">
                          <a:lumMod val="75000"/>
                        </a:schemeClr>
                      </a:gs>
                      <a:gs pos="78000">
                        <a:schemeClr val="bg1"/>
                      </a:gs>
                      <a:gs pos="61000">
                        <a:schemeClr val="bg1">
                          <a:lumMod val="100000"/>
                        </a:schemeClr>
                      </a:gs>
                      <a:gs pos="100000">
                        <a:schemeClr val="bg1">
                          <a:lumMod val="65000"/>
                        </a:schemeClr>
                      </a:gs>
                    </a:gsLst>
                    <a:lin ang="5400000" scaled="0"/>
                    <a:tileRect/>
                  </a:gradFill>
                </a:ln>
                <a:effectLst>
                  <a:outerShdw blurRad="254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defRPr/>
                  </a:pPr>
                  <a:endParaRPr lang="zh-CN" altLang="en-US" sz="1400" noProof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2" name="圆角矩形 111"/>
                <p:cNvSpPr/>
                <p:nvPr/>
              </p:nvSpPr>
              <p:spPr>
                <a:xfrm>
                  <a:off x="2313407" y="772895"/>
                  <a:ext cx="25706" cy="485002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74000">
                      <a:schemeClr val="bg1"/>
                    </a:gs>
                    <a:gs pos="52000">
                      <a:schemeClr val="bg1">
                        <a:lumMod val="85000"/>
                      </a:schemeClr>
                    </a:gs>
                    <a:gs pos="23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1"/>
                </a:gradFill>
                <a:ln w="19050">
                  <a:gradFill flip="none" rotWithShape="1">
                    <a:gsLst>
                      <a:gs pos="0">
                        <a:schemeClr val="bg1">
                          <a:lumMod val="65000"/>
                        </a:schemeClr>
                      </a:gs>
                      <a:gs pos="43000">
                        <a:schemeClr val="bg1">
                          <a:lumMod val="75000"/>
                        </a:schemeClr>
                      </a:gs>
                      <a:gs pos="79000">
                        <a:schemeClr val="bg1"/>
                      </a:gs>
                      <a:gs pos="61000">
                        <a:schemeClr val="bg1">
                          <a:lumMod val="100000"/>
                        </a:schemeClr>
                      </a:gs>
                      <a:gs pos="100000">
                        <a:schemeClr val="bg1">
                          <a:lumMod val="65000"/>
                        </a:schemeClr>
                      </a:gs>
                    </a:gsLst>
                    <a:lin ang="5400000" scaled="0"/>
                    <a:tileRect/>
                  </a:gradFill>
                </a:ln>
                <a:effectLst>
                  <a:outerShdw blurRad="254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defRPr/>
                  </a:pPr>
                  <a:endParaRPr lang="zh-CN" altLang="en-US" sz="1400" noProof="1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5385" name="组合 98"/>
              <p:cNvGrpSpPr>
                <a:grpSpLocks/>
              </p:cNvGrpSpPr>
              <p:nvPr/>
            </p:nvGrpSpPr>
            <p:grpSpPr bwMode="auto">
              <a:xfrm rot="-5400000">
                <a:off x="1229145" y="2808999"/>
                <a:ext cx="119575" cy="612586"/>
                <a:chOff x="2244455" y="772894"/>
                <a:chExt cx="94658" cy="485003"/>
              </a:xfrm>
            </p:grpSpPr>
            <p:sp>
              <p:nvSpPr>
                <p:cNvPr id="109" name="圆角矩形 108"/>
                <p:cNvSpPr/>
                <p:nvPr/>
              </p:nvSpPr>
              <p:spPr>
                <a:xfrm>
                  <a:off x="2244455" y="772894"/>
                  <a:ext cx="25706" cy="485002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74000">
                      <a:schemeClr val="bg1"/>
                    </a:gs>
                    <a:gs pos="52000">
                      <a:schemeClr val="bg1">
                        <a:lumMod val="85000"/>
                      </a:schemeClr>
                    </a:gs>
                    <a:gs pos="23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1"/>
                </a:gradFill>
                <a:ln w="19050">
                  <a:gradFill flip="none" rotWithShape="1">
                    <a:gsLst>
                      <a:gs pos="0">
                        <a:schemeClr val="bg1">
                          <a:lumMod val="65000"/>
                        </a:schemeClr>
                      </a:gs>
                      <a:gs pos="44000">
                        <a:schemeClr val="bg1">
                          <a:lumMod val="75000"/>
                        </a:schemeClr>
                      </a:gs>
                      <a:gs pos="78000">
                        <a:schemeClr val="bg1"/>
                      </a:gs>
                      <a:gs pos="61000">
                        <a:schemeClr val="bg1">
                          <a:lumMod val="100000"/>
                        </a:schemeClr>
                      </a:gs>
                      <a:gs pos="100000">
                        <a:schemeClr val="bg1">
                          <a:lumMod val="65000"/>
                        </a:schemeClr>
                      </a:gs>
                    </a:gsLst>
                    <a:lin ang="5400000" scaled="0"/>
                    <a:tileRect/>
                  </a:gradFill>
                </a:ln>
                <a:effectLst>
                  <a:outerShdw blurRad="254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defRPr/>
                  </a:pPr>
                  <a:endParaRPr lang="zh-CN" altLang="en-US" sz="1400" noProof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0" name="圆角矩形 109"/>
                <p:cNvSpPr/>
                <p:nvPr/>
              </p:nvSpPr>
              <p:spPr>
                <a:xfrm>
                  <a:off x="2313407" y="772895"/>
                  <a:ext cx="25706" cy="485002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74000">
                      <a:schemeClr val="bg1"/>
                    </a:gs>
                    <a:gs pos="52000">
                      <a:schemeClr val="bg1">
                        <a:lumMod val="85000"/>
                      </a:schemeClr>
                    </a:gs>
                    <a:gs pos="23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1"/>
                </a:gradFill>
                <a:ln w="19050">
                  <a:gradFill flip="none" rotWithShape="1">
                    <a:gsLst>
                      <a:gs pos="0">
                        <a:schemeClr val="bg1">
                          <a:lumMod val="65000"/>
                        </a:schemeClr>
                      </a:gs>
                      <a:gs pos="43000">
                        <a:schemeClr val="bg1">
                          <a:lumMod val="75000"/>
                        </a:schemeClr>
                      </a:gs>
                      <a:gs pos="79000">
                        <a:schemeClr val="bg1"/>
                      </a:gs>
                      <a:gs pos="61000">
                        <a:schemeClr val="bg1">
                          <a:lumMod val="100000"/>
                        </a:schemeClr>
                      </a:gs>
                      <a:gs pos="100000">
                        <a:schemeClr val="bg1">
                          <a:lumMod val="65000"/>
                        </a:schemeClr>
                      </a:gs>
                    </a:gsLst>
                    <a:lin ang="5400000" scaled="0"/>
                    <a:tileRect/>
                  </a:gradFill>
                </a:ln>
                <a:effectLst>
                  <a:outerShdw blurRad="254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defRPr/>
                  </a:pPr>
                  <a:endParaRPr lang="zh-CN" altLang="en-US" sz="1400" noProof="1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5386" name="组合 99"/>
              <p:cNvGrpSpPr>
                <a:grpSpLocks/>
              </p:cNvGrpSpPr>
              <p:nvPr/>
            </p:nvGrpSpPr>
            <p:grpSpPr bwMode="auto">
              <a:xfrm rot="-5400000">
                <a:off x="1229146" y="2350946"/>
                <a:ext cx="119575" cy="612586"/>
                <a:chOff x="2244455" y="772894"/>
                <a:chExt cx="94658" cy="485003"/>
              </a:xfrm>
            </p:grpSpPr>
            <p:sp>
              <p:nvSpPr>
                <p:cNvPr id="107" name="圆角矩形 106"/>
                <p:cNvSpPr/>
                <p:nvPr/>
              </p:nvSpPr>
              <p:spPr>
                <a:xfrm>
                  <a:off x="2244455" y="772894"/>
                  <a:ext cx="25706" cy="485002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74000">
                      <a:schemeClr val="bg1"/>
                    </a:gs>
                    <a:gs pos="52000">
                      <a:schemeClr val="bg1">
                        <a:lumMod val="85000"/>
                      </a:schemeClr>
                    </a:gs>
                    <a:gs pos="23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1"/>
                </a:gradFill>
                <a:ln w="19050">
                  <a:gradFill flip="none" rotWithShape="1">
                    <a:gsLst>
                      <a:gs pos="0">
                        <a:schemeClr val="bg1">
                          <a:lumMod val="65000"/>
                        </a:schemeClr>
                      </a:gs>
                      <a:gs pos="44000">
                        <a:schemeClr val="bg1">
                          <a:lumMod val="75000"/>
                        </a:schemeClr>
                      </a:gs>
                      <a:gs pos="78000">
                        <a:schemeClr val="bg1"/>
                      </a:gs>
                      <a:gs pos="61000">
                        <a:schemeClr val="bg1">
                          <a:lumMod val="100000"/>
                        </a:schemeClr>
                      </a:gs>
                      <a:gs pos="100000">
                        <a:schemeClr val="bg1">
                          <a:lumMod val="65000"/>
                        </a:schemeClr>
                      </a:gs>
                    </a:gsLst>
                    <a:lin ang="5400000" scaled="0"/>
                    <a:tileRect/>
                  </a:gradFill>
                </a:ln>
                <a:effectLst>
                  <a:outerShdw blurRad="254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defRPr/>
                  </a:pPr>
                  <a:endParaRPr lang="zh-CN" altLang="en-US" sz="1400" noProof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8" name="圆角矩形 107"/>
                <p:cNvSpPr/>
                <p:nvPr/>
              </p:nvSpPr>
              <p:spPr>
                <a:xfrm>
                  <a:off x="2313407" y="772895"/>
                  <a:ext cx="25706" cy="485002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74000">
                      <a:schemeClr val="bg1"/>
                    </a:gs>
                    <a:gs pos="52000">
                      <a:schemeClr val="bg1">
                        <a:lumMod val="85000"/>
                      </a:schemeClr>
                    </a:gs>
                    <a:gs pos="23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1"/>
                </a:gradFill>
                <a:ln w="19050">
                  <a:gradFill flip="none" rotWithShape="1">
                    <a:gsLst>
                      <a:gs pos="0">
                        <a:schemeClr val="bg1">
                          <a:lumMod val="65000"/>
                        </a:schemeClr>
                      </a:gs>
                      <a:gs pos="43000">
                        <a:schemeClr val="bg1">
                          <a:lumMod val="75000"/>
                        </a:schemeClr>
                      </a:gs>
                      <a:gs pos="79000">
                        <a:schemeClr val="bg1"/>
                      </a:gs>
                      <a:gs pos="61000">
                        <a:schemeClr val="bg1">
                          <a:lumMod val="100000"/>
                        </a:schemeClr>
                      </a:gs>
                      <a:gs pos="100000">
                        <a:schemeClr val="bg1">
                          <a:lumMod val="65000"/>
                        </a:schemeClr>
                      </a:gs>
                    </a:gsLst>
                    <a:lin ang="5400000" scaled="0"/>
                    <a:tileRect/>
                  </a:gradFill>
                </a:ln>
                <a:effectLst>
                  <a:outerShdw blurRad="254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defRPr/>
                  </a:pPr>
                  <a:endParaRPr lang="zh-CN" altLang="en-US" sz="1400" noProof="1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5387" name="组合 100"/>
              <p:cNvGrpSpPr>
                <a:grpSpLocks/>
              </p:cNvGrpSpPr>
              <p:nvPr/>
            </p:nvGrpSpPr>
            <p:grpSpPr bwMode="auto">
              <a:xfrm rot="-5400000">
                <a:off x="1229146" y="1892893"/>
                <a:ext cx="119575" cy="612586"/>
                <a:chOff x="2244455" y="772894"/>
                <a:chExt cx="94658" cy="485003"/>
              </a:xfrm>
            </p:grpSpPr>
            <p:sp>
              <p:nvSpPr>
                <p:cNvPr id="105" name="圆角矩形 104"/>
                <p:cNvSpPr/>
                <p:nvPr/>
              </p:nvSpPr>
              <p:spPr>
                <a:xfrm>
                  <a:off x="2244455" y="772894"/>
                  <a:ext cx="25706" cy="485002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74000">
                      <a:schemeClr val="bg1"/>
                    </a:gs>
                    <a:gs pos="52000">
                      <a:schemeClr val="bg1">
                        <a:lumMod val="85000"/>
                      </a:schemeClr>
                    </a:gs>
                    <a:gs pos="23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1"/>
                </a:gradFill>
                <a:ln w="19050">
                  <a:gradFill flip="none" rotWithShape="1">
                    <a:gsLst>
                      <a:gs pos="0">
                        <a:schemeClr val="bg1">
                          <a:lumMod val="65000"/>
                        </a:schemeClr>
                      </a:gs>
                      <a:gs pos="44000">
                        <a:schemeClr val="bg1">
                          <a:lumMod val="75000"/>
                        </a:schemeClr>
                      </a:gs>
                      <a:gs pos="78000">
                        <a:schemeClr val="bg1"/>
                      </a:gs>
                      <a:gs pos="61000">
                        <a:schemeClr val="bg1">
                          <a:lumMod val="100000"/>
                        </a:schemeClr>
                      </a:gs>
                      <a:gs pos="100000">
                        <a:schemeClr val="bg1">
                          <a:lumMod val="65000"/>
                        </a:schemeClr>
                      </a:gs>
                    </a:gsLst>
                    <a:lin ang="5400000" scaled="0"/>
                    <a:tileRect/>
                  </a:gradFill>
                </a:ln>
                <a:effectLst>
                  <a:outerShdw blurRad="254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defRPr/>
                  </a:pPr>
                  <a:endParaRPr lang="zh-CN" altLang="en-US" sz="1400" noProof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6" name="圆角矩形 105"/>
                <p:cNvSpPr/>
                <p:nvPr/>
              </p:nvSpPr>
              <p:spPr>
                <a:xfrm>
                  <a:off x="2313407" y="772895"/>
                  <a:ext cx="25706" cy="485002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74000">
                      <a:schemeClr val="bg1"/>
                    </a:gs>
                    <a:gs pos="52000">
                      <a:schemeClr val="bg1">
                        <a:lumMod val="85000"/>
                      </a:schemeClr>
                    </a:gs>
                    <a:gs pos="23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1"/>
                </a:gradFill>
                <a:ln w="19050">
                  <a:gradFill flip="none" rotWithShape="1">
                    <a:gsLst>
                      <a:gs pos="0">
                        <a:schemeClr val="bg1">
                          <a:lumMod val="65000"/>
                        </a:schemeClr>
                      </a:gs>
                      <a:gs pos="43000">
                        <a:schemeClr val="bg1">
                          <a:lumMod val="75000"/>
                        </a:schemeClr>
                      </a:gs>
                      <a:gs pos="79000">
                        <a:schemeClr val="bg1"/>
                      </a:gs>
                      <a:gs pos="61000">
                        <a:schemeClr val="bg1">
                          <a:lumMod val="100000"/>
                        </a:schemeClr>
                      </a:gs>
                      <a:gs pos="100000">
                        <a:schemeClr val="bg1">
                          <a:lumMod val="65000"/>
                        </a:schemeClr>
                      </a:gs>
                    </a:gsLst>
                    <a:lin ang="5400000" scaled="0"/>
                    <a:tileRect/>
                  </a:gradFill>
                </a:ln>
                <a:effectLst>
                  <a:outerShdw blurRad="254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defRPr/>
                  </a:pPr>
                  <a:endParaRPr lang="zh-CN" altLang="en-US" sz="1400" noProof="1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5388" name="组合 101"/>
              <p:cNvGrpSpPr>
                <a:grpSpLocks/>
              </p:cNvGrpSpPr>
              <p:nvPr/>
            </p:nvGrpSpPr>
            <p:grpSpPr bwMode="auto">
              <a:xfrm rot="-5400000">
                <a:off x="1229146" y="1434840"/>
                <a:ext cx="119575" cy="612586"/>
                <a:chOff x="2244455" y="772894"/>
                <a:chExt cx="94658" cy="485003"/>
              </a:xfrm>
            </p:grpSpPr>
            <p:sp>
              <p:nvSpPr>
                <p:cNvPr id="103" name="圆角矩形 102"/>
                <p:cNvSpPr/>
                <p:nvPr/>
              </p:nvSpPr>
              <p:spPr>
                <a:xfrm>
                  <a:off x="2244455" y="772894"/>
                  <a:ext cx="25706" cy="485002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74000">
                      <a:schemeClr val="bg1"/>
                    </a:gs>
                    <a:gs pos="52000">
                      <a:schemeClr val="bg1">
                        <a:lumMod val="85000"/>
                      </a:schemeClr>
                    </a:gs>
                    <a:gs pos="23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1"/>
                </a:gradFill>
                <a:ln w="19050">
                  <a:gradFill flip="none" rotWithShape="1">
                    <a:gsLst>
                      <a:gs pos="0">
                        <a:schemeClr val="bg1">
                          <a:lumMod val="65000"/>
                        </a:schemeClr>
                      </a:gs>
                      <a:gs pos="44000">
                        <a:schemeClr val="bg1">
                          <a:lumMod val="75000"/>
                        </a:schemeClr>
                      </a:gs>
                      <a:gs pos="78000">
                        <a:schemeClr val="bg1"/>
                      </a:gs>
                      <a:gs pos="61000">
                        <a:schemeClr val="bg1">
                          <a:lumMod val="100000"/>
                        </a:schemeClr>
                      </a:gs>
                      <a:gs pos="100000">
                        <a:schemeClr val="bg1">
                          <a:lumMod val="65000"/>
                        </a:schemeClr>
                      </a:gs>
                    </a:gsLst>
                    <a:lin ang="5400000" scaled="0"/>
                    <a:tileRect/>
                  </a:gradFill>
                </a:ln>
                <a:effectLst>
                  <a:outerShdw blurRad="254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defRPr/>
                  </a:pPr>
                  <a:endParaRPr lang="zh-CN" altLang="en-US" sz="1400" noProof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4" name="圆角矩形 103"/>
                <p:cNvSpPr/>
                <p:nvPr/>
              </p:nvSpPr>
              <p:spPr>
                <a:xfrm>
                  <a:off x="2313407" y="772895"/>
                  <a:ext cx="25706" cy="485002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74000">
                      <a:schemeClr val="bg1"/>
                    </a:gs>
                    <a:gs pos="52000">
                      <a:schemeClr val="bg1">
                        <a:lumMod val="85000"/>
                      </a:schemeClr>
                    </a:gs>
                    <a:gs pos="23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1"/>
                </a:gradFill>
                <a:ln w="19050">
                  <a:gradFill flip="none" rotWithShape="1">
                    <a:gsLst>
                      <a:gs pos="0">
                        <a:schemeClr val="bg1">
                          <a:lumMod val="65000"/>
                        </a:schemeClr>
                      </a:gs>
                      <a:gs pos="43000">
                        <a:schemeClr val="bg1">
                          <a:lumMod val="75000"/>
                        </a:schemeClr>
                      </a:gs>
                      <a:gs pos="79000">
                        <a:schemeClr val="bg1"/>
                      </a:gs>
                      <a:gs pos="61000">
                        <a:schemeClr val="bg1">
                          <a:lumMod val="100000"/>
                        </a:schemeClr>
                      </a:gs>
                      <a:gs pos="100000">
                        <a:schemeClr val="bg1">
                          <a:lumMod val="65000"/>
                        </a:schemeClr>
                      </a:gs>
                    </a:gsLst>
                    <a:lin ang="5400000" scaled="0"/>
                    <a:tileRect/>
                  </a:gradFill>
                </a:ln>
                <a:effectLst>
                  <a:outerShdw blurRad="254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defRPr/>
                  </a:pPr>
                  <a:endParaRPr lang="zh-CN" altLang="en-US" sz="1400" noProof="1">
                    <a:solidFill>
                      <a:prstClr val="white"/>
                    </a:solidFill>
                  </a:endParaRPr>
                </a:p>
              </p:txBody>
            </p:sp>
          </p:grpSp>
        </p:grpSp>
      </p:grpSp>
      <p:cxnSp>
        <p:nvCxnSpPr>
          <p:cNvPr id="153" name="直接连接符 152"/>
          <p:cNvCxnSpPr/>
          <p:nvPr/>
        </p:nvCxnSpPr>
        <p:spPr>
          <a:xfrm>
            <a:off x="5299770" y="2029162"/>
            <a:ext cx="0" cy="4879806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文本框 194"/>
          <p:cNvSpPr txBox="1"/>
          <p:nvPr/>
        </p:nvSpPr>
        <p:spPr>
          <a:xfrm>
            <a:off x="5960567" y="2323825"/>
            <a:ext cx="4819800" cy="647367"/>
          </a:xfrm>
          <a:prstGeom prst="rect">
            <a:avLst/>
          </a:prstGeom>
          <a:noFill/>
        </p:spPr>
        <p:txBody>
          <a:bodyPr lIns="128583" tIns="64291" rIns="128583" bIns="64291">
            <a:spAutoFit/>
          </a:bodyPr>
          <a:lstStyle/>
          <a:p>
            <a:pPr fontAlgn="auto">
              <a:defRPr/>
            </a:pPr>
            <a:r>
              <a:rPr lang="en-US" altLang="zh-CN" sz="340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Breaking Stereotypes</a:t>
            </a:r>
          </a:p>
        </p:txBody>
      </p:sp>
      <p:cxnSp>
        <p:nvCxnSpPr>
          <p:cNvPr id="163" name="直接连接符 162"/>
          <p:cNvCxnSpPr/>
          <p:nvPr/>
        </p:nvCxnSpPr>
        <p:spPr>
          <a:xfrm flipV="1">
            <a:off x="6058793" y="3011373"/>
            <a:ext cx="4446984" cy="66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4" name="文本框 107"/>
          <p:cNvSpPr txBox="1"/>
          <p:nvPr/>
        </p:nvSpPr>
        <p:spPr>
          <a:xfrm>
            <a:off x="6058793" y="3328360"/>
            <a:ext cx="5429250" cy="2701082"/>
          </a:xfrm>
          <a:prstGeom prst="rect">
            <a:avLst/>
          </a:prstGeom>
          <a:noFill/>
        </p:spPr>
        <p:txBody>
          <a:bodyPr lIns="128583" tIns="64291" rIns="128583" bIns="64291">
            <a:spAutoFit/>
          </a:bodyPr>
          <a:lstStyle/>
          <a:p>
            <a:pPr algn="just" fontAlgn="auto">
              <a:lnSpc>
                <a:spcPct val="130000"/>
              </a:lnSpc>
              <a:defRPr/>
            </a:pPr>
            <a:r>
              <a:rPr lang="x-none" sz="340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Are They Typical?</a:t>
            </a:r>
          </a:p>
          <a:p>
            <a:pPr algn="just" fontAlgn="auto">
              <a:lnSpc>
                <a:spcPct val="130000"/>
              </a:lnSpc>
              <a:defRPr/>
            </a:pPr>
            <a:r>
              <a:rPr lang="en-US" altLang="zh-CN" sz="2800" dirty="0"/>
              <a:t>Cathy N. Davidson </a:t>
            </a:r>
            <a:endParaRPr lang="en-US" altLang="zh-CN" sz="2500" dirty="0"/>
          </a:p>
          <a:p>
            <a:pPr algn="just" fontAlgn="auto">
              <a:lnSpc>
                <a:spcPct val="130000"/>
              </a:lnSpc>
              <a:defRPr/>
            </a:pPr>
            <a:endParaRPr lang="zh-CN" altLang="en-US" sz="2200" noProof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fontAlgn="auto">
              <a:lnSpc>
                <a:spcPct val="130000"/>
              </a:lnSpc>
              <a:defRPr/>
            </a:pPr>
            <a:endParaRPr lang="zh-CN" altLang="en-US" sz="2200" noProof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fontAlgn="auto">
              <a:lnSpc>
                <a:spcPct val="130000"/>
              </a:lnSpc>
              <a:defRPr/>
            </a:pPr>
            <a:endParaRPr lang="zh-CN" altLang="en-US" sz="2200" noProof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371" name="图片 1" descr="6CF0BD68-ED42-4E0C-9F4B-8F1B137CF4F3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6214" y="2618489"/>
            <a:ext cx="3446859" cy="3879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2" name="TextBox 23"/>
          <p:cNvSpPr txBox="1">
            <a:spLocks noChangeArrowheads="1"/>
          </p:cNvSpPr>
          <p:nvPr/>
        </p:nvSpPr>
        <p:spPr bwMode="auto">
          <a:xfrm>
            <a:off x="4286250" y="477713"/>
            <a:ext cx="4170164" cy="604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  <a:cs typeface="宋体" charset="0"/>
              </a:defRPr>
            </a:lvl1pPr>
            <a:lvl2pPr marL="742950" indent="-285750"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algn="ctr">
              <a:defRPr/>
            </a:pPr>
            <a:r>
              <a:rPr lang="en-US" altLang="zh-CN" sz="3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charset="0"/>
                <a:ea typeface="微软雅黑" charset="0"/>
                <a:cs typeface="微软雅黑" charset="0"/>
              </a:rPr>
              <a:t>Overview</a:t>
            </a:r>
          </a:p>
        </p:txBody>
      </p:sp>
    </p:spTree>
    <p:extLst>
      <p:ext uri="{BB962C8B-B14F-4D97-AF65-F5344CB8AC3E}">
        <p14:creationId xmlns:p14="http://schemas.microsoft.com/office/powerpoint/2010/main" val="2432863839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-15699"/>
            <a:ext cx="12858750" cy="7232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1" name="MH_Others_2"/>
          <p:cNvSpPr txBox="1"/>
          <p:nvPr>
            <p:custDataLst>
              <p:tags r:id="rId1"/>
            </p:custDataLst>
          </p:nvPr>
        </p:nvSpPr>
        <p:spPr>
          <a:xfrm>
            <a:off x="620069" y="375965"/>
            <a:ext cx="3500822" cy="738664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OBJECTIVES</a:t>
            </a:r>
          </a:p>
        </p:txBody>
      </p:sp>
      <p:sp>
        <p:nvSpPr>
          <p:cNvPr id="23" name="文本框 2"/>
          <p:cNvSpPr txBox="1">
            <a:spLocks noChangeArrowheads="1"/>
          </p:cNvSpPr>
          <p:nvPr/>
        </p:nvSpPr>
        <p:spPr bwMode="auto">
          <a:xfrm>
            <a:off x="956767" y="1168053"/>
            <a:ext cx="11737304" cy="563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  <a:cs typeface="宋体" charset="0"/>
              </a:defRPr>
            </a:lvl1pPr>
            <a:lvl2pPr marL="742950" indent="-285750"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r>
              <a:rPr lang="en-US" altLang="zh-CN" sz="3600" b="1" dirty="0">
                <a:solidFill>
                  <a:srgbClr val="FFFFFF"/>
                </a:solidFill>
              </a:rPr>
              <a:t>Knowledge</a:t>
            </a:r>
          </a:p>
          <a:p>
            <a:r>
              <a:rPr lang="en-US" altLang="zh-CN" sz="3600" b="1" dirty="0" smtClean="0">
                <a:solidFill>
                  <a:srgbClr val="FFFFFF"/>
                </a:solidFill>
              </a:rPr>
              <a:t>-To </a:t>
            </a:r>
            <a:r>
              <a:rPr lang="en-US" altLang="zh-CN" sz="3600" b="1" dirty="0">
                <a:solidFill>
                  <a:srgbClr val="FFFFFF"/>
                </a:solidFill>
              </a:rPr>
              <a:t>explore the impacts of stereotypes in </a:t>
            </a:r>
          </a:p>
          <a:p>
            <a:r>
              <a:rPr lang="en-US" altLang="zh-CN" sz="3600" b="1" dirty="0">
                <a:solidFill>
                  <a:srgbClr val="FFFFFF"/>
                </a:solidFill>
              </a:rPr>
              <a:t>intercultural communications.</a:t>
            </a:r>
          </a:p>
          <a:p>
            <a:endParaRPr lang="en-US" altLang="zh-CN" sz="3600" b="1" dirty="0">
              <a:solidFill>
                <a:srgbClr val="FFFFFF"/>
              </a:solidFill>
            </a:endParaRPr>
          </a:p>
          <a:p>
            <a:r>
              <a:rPr lang="en-US" altLang="zh-CN" sz="3600" b="1" dirty="0">
                <a:solidFill>
                  <a:srgbClr val="FFFFFF"/>
                </a:solidFill>
              </a:rPr>
              <a:t>Skill</a:t>
            </a:r>
          </a:p>
          <a:p>
            <a:r>
              <a:rPr lang="en-US" altLang="zh-CN" sz="3600" b="1" dirty="0" smtClean="0">
                <a:solidFill>
                  <a:srgbClr val="FFFFFF"/>
                </a:solidFill>
              </a:rPr>
              <a:t>-To </a:t>
            </a:r>
            <a:r>
              <a:rPr lang="en-US" altLang="zh-CN" sz="3600" b="1" dirty="0">
                <a:solidFill>
                  <a:srgbClr val="FFFFFF"/>
                </a:solidFill>
              </a:rPr>
              <a:t>review the reading skill of reading between the lines. </a:t>
            </a:r>
          </a:p>
          <a:p>
            <a:r>
              <a:rPr lang="en-US" altLang="zh-CN" sz="3600" b="1" dirty="0" smtClean="0">
                <a:solidFill>
                  <a:srgbClr val="FFFFFF"/>
                </a:solidFill>
              </a:rPr>
              <a:t>-To </a:t>
            </a:r>
            <a:r>
              <a:rPr lang="en-US" altLang="zh-CN" sz="3600" b="1" dirty="0">
                <a:solidFill>
                  <a:srgbClr val="FFFFFF"/>
                </a:solidFill>
              </a:rPr>
              <a:t>practice the writing skill of portraying characters.</a:t>
            </a:r>
          </a:p>
          <a:p>
            <a:endParaRPr lang="en-US" altLang="zh-CN" sz="3600" b="1" dirty="0">
              <a:solidFill>
                <a:srgbClr val="FFFFFF"/>
              </a:solidFill>
            </a:endParaRPr>
          </a:p>
          <a:p>
            <a:r>
              <a:rPr lang="en-US" altLang="zh-CN" sz="3600" b="1" dirty="0" smtClean="0">
                <a:solidFill>
                  <a:srgbClr val="FFFFFF"/>
                </a:solidFill>
              </a:rPr>
              <a:t>-Awareness</a:t>
            </a:r>
            <a:endParaRPr lang="en-US" altLang="zh-CN" sz="3600" b="1" dirty="0">
              <a:solidFill>
                <a:srgbClr val="FFFFFF"/>
              </a:solidFill>
            </a:endParaRPr>
          </a:p>
          <a:p>
            <a:r>
              <a:rPr lang="en-US" altLang="zh-CN" sz="3600" b="1" dirty="0">
                <a:solidFill>
                  <a:srgbClr val="FFFFFF"/>
                </a:solidFill>
              </a:rPr>
              <a:t>To develop an objective attitude towards stereotypes.</a:t>
            </a:r>
          </a:p>
        </p:txBody>
      </p:sp>
      <p:sp>
        <p:nvSpPr>
          <p:cNvPr id="25" name="椭圆 24"/>
          <p:cNvSpPr/>
          <p:nvPr/>
        </p:nvSpPr>
        <p:spPr>
          <a:xfrm>
            <a:off x="1532831" y="1816125"/>
            <a:ext cx="1840533" cy="609873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Calibri" charset="0"/>
              <a:ea typeface="宋体" charset="0"/>
              <a:cs typeface="宋体" charset="0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1604839" y="4552429"/>
            <a:ext cx="1912541" cy="609873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Calibri" charset="0"/>
              <a:ea typeface="宋体" charset="0"/>
              <a:cs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7153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 animBg="1"/>
      <p:bldP spid="3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0" y="0"/>
            <a:ext cx="8071561" cy="4596949"/>
          </a:xfrm>
          <a:custGeom>
            <a:avLst/>
            <a:gdLst>
              <a:gd name="T0" fmla="*/ 2665 w 2665"/>
              <a:gd name="T1" fmla="*/ 0 h 1127"/>
              <a:gd name="T2" fmla="*/ 0 w 2665"/>
              <a:gd name="T3" fmla="*/ 0 h 1127"/>
              <a:gd name="T4" fmla="*/ 652 w 2665"/>
              <a:gd name="T5" fmla="*/ 1127 h 1127"/>
              <a:gd name="T6" fmla="*/ 2665 w 2665"/>
              <a:gd name="T7" fmla="*/ 0 h 1127"/>
              <a:gd name="connsiteX0" fmla="*/ 10000 w 10000"/>
              <a:gd name="connsiteY0" fmla="*/ 0 h 13164"/>
              <a:gd name="connsiteX1" fmla="*/ 0 w 10000"/>
              <a:gd name="connsiteY1" fmla="*/ 0 h 13164"/>
              <a:gd name="connsiteX2" fmla="*/ 16 w 10000"/>
              <a:gd name="connsiteY2" fmla="*/ 13164 h 13164"/>
              <a:gd name="connsiteX3" fmla="*/ 10000 w 10000"/>
              <a:gd name="connsiteY3" fmla="*/ 0 h 13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00" h="13164">
                <a:moveTo>
                  <a:pt x="10000" y="0"/>
                </a:moveTo>
                <a:lnTo>
                  <a:pt x="0" y="0"/>
                </a:lnTo>
                <a:cubicBezTo>
                  <a:pt x="5" y="4388"/>
                  <a:pt x="11" y="8776"/>
                  <a:pt x="16" y="13164"/>
                </a:cubicBezTo>
                <a:lnTo>
                  <a:pt x="100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MH_Number_1"/>
          <p:cNvSpPr/>
          <p:nvPr>
            <p:custDataLst>
              <p:tags r:id="rId1"/>
            </p:custDataLst>
          </p:nvPr>
        </p:nvSpPr>
        <p:spPr>
          <a:xfrm>
            <a:off x="6501383" y="1456085"/>
            <a:ext cx="554999" cy="554999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3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3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2" name="MH_Entry_1"/>
          <p:cNvSpPr/>
          <p:nvPr>
            <p:custDataLst>
              <p:tags r:id="rId2"/>
            </p:custDataLst>
          </p:nvPr>
        </p:nvSpPr>
        <p:spPr>
          <a:xfrm>
            <a:off x="7293471" y="1384077"/>
            <a:ext cx="4752528" cy="61555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altLang="zh-CN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Zooming in the Text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Number_2"/>
          <p:cNvSpPr/>
          <p:nvPr>
            <p:custDataLst>
              <p:tags r:id="rId3"/>
            </p:custDataLst>
          </p:nvPr>
        </p:nvSpPr>
        <p:spPr>
          <a:xfrm>
            <a:off x="6500625" y="3026713"/>
            <a:ext cx="554999" cy="554999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3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3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7293470" y="2633844"/>
            <a:ext cx="5328593" cy="153888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Describing Characters' Emotions</a:t>
            </a:r>
          </a:p>
          <a:p>
            <a:pPr lvl="0"/>
            <a:endParaRPr lang="zh-CN" alt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Number_3"/>
          <p:cNvSpPr/>
          <p:nvPr>
            <p:custDataLst>
              <p:tags r:id="rId5"/>
            </p:custDataLst>
          </p:nvPr>
        </p:nvSpPr>
        <p:spPr>
          <a:xfrm>
            <a:off x="6501383" y="4624437"/>
            <a:ext cx="554999" cy="554999"/>
          </a:xfrm>
          <a:prstGeom prst="ellipse">
            <a:avLst/>
          </a:prstGeom>
          <a:solidFill>
            <a:schemeClr val="accent3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3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3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MH_Entry_3"/>
          <p:cNvSpPr/>
          <p:nvPr>
            <p:custDataLst>
              <p:tags r:id="rId6"/>
            </p:custDataLst>
          </p:nvPr>
        </p:nvSpPr>
        <p:spPr>
          <a:xfrm>
            <a:off x="7293471" y="4285303"/>
            <a:ext cx="4811637" cy="123110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Discussing and Taking Sides</a:t>
            </a:r>
          </a:p>
        </p:txBody>
      </p:sp>
      <p:sp>
        <p:nvSpPr>
          <p:cNvPr id="20" name="MH_Others_2"/>
          <p:cNvSpPr txBox="1"/>
          <p:nvPr>
            <p:custDataLst>
              <p:tags r:id="rId7"/>
            </p:custDataLst>
          </p:nvPr>
        </p:nvSpPr>
        <p:spPr>
          <a:xfrm>
            <a:off x="3261023" y="3328293"/>
            <a:ext cx="2330017" cy="738664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8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TASKS</a:t>
            </a:r>
            <a:endParaRPr lang="zh-CN" altLang="en-US" sz="4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91052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8642E-6 -2.15979E-6 L -0.16963 -2.15979E-6 " pathEditMode="relative" rAng="0" ptsTypes="AA">
                                      <p:cBhvr>
                                        <p:cTn id="25" dur="500" spd="-100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81" y="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5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3.08642E-6 -2.15979E-6 L -0.16963 -2.15979E-6 " pathEditMode="relative" rAng="0" ptsTypes="AA">
                                      <p:cBhvr>
                                        <p:cTn id="30" dur="500" spd="-100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81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5" presetClass="path" presetSubtype="0" accel="50000" decel="5000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3.08642E-6 -2.15979E-6 L -0.16963 -2.15979E-6 " pathEditMode="relative" rAng="0" ptsTypes="AA">
                                      <p:cBhvr>
                                        <p:cTn id="35" dur="500" spd="-100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8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build="allAtOnce"/>
      <p:bldP spid="12" grpId="1" build="allAtOnce"/>
      <p:bldP spid="13" grpId="0" animBg="1"/>
      <p:bldP spid="14" grpId="0" build="allAtOnce"/>
      <p:bldP spid="14" grpId="1" build="allAtOnce"/>
      <p:bldP spid="15" grpId="0" animBg="1"/>
      <p:bldP spid="16" grpId="0" build="allAtOnce"/>
      <p:bldP spid="16" grpId="1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328154" y="3946839"/>
            <a:ext cx="6989653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5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Zooming in the Text</a:t>
            </a:r>
          </a:p>
        </p:txBody>
      </p:sp>
      <p:sp>
        <p:nvSpPr>
          <p:cNvPr id="111" name="MH_Others_2"/>
          <p:cNvSpPr txBox="1"/>
          <p:nvPr>
            <p:custDataLst>
              <p:tags r:id="rId1"/>
            </p:custDataLst>
          </p:nvPr>
        </p:nvSpPr>
        <p:spPr>
          <a:xfrm>
            <a:off x="4678964" y="1996519"/>
            <a:ext cx="3500822" cy="1754326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66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  <a:p>
            <a:pPr algn="ctr">
              <a:defRPr/>
            </a:pPr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TASK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449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95" y="2392189"/>
            <a:ext cx="3338894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20" descr="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9415" y="1888133"/>
            <a:ext cx="3872802" cy="4575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MH_Others_2">
            <a:extLst>
              <a:ext uri="{FF2B5EF4-FFF2-40B4-BE49-F238E27FC236}">
                <a16:creationId xmlns:a16="http://schemas.microsoft.com/office/drawing/2014/main" xmlns="" id="{036D72C1-1C72-4EBB-ACD0-656FD8A45E4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64679" y="375965"/>
            <a:ext cx="3500822" cy="738664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800" dirty="0">
                <a:solidFill>
                  <a:srgbClr val="004358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Impacts</a:t>
            </a:r>
          </a:p>
        </p:txBody>
      </p:sp>
      <p:sp>
        <p:nvSpPr>
          <p:cNvPr id="29" name="MH_Others_2">
            <a:extLst>
              <a:ext uri="{FF2B5EF4-FFF2-40B4-BE49-F238E27FC236}">
                <a16:creationId xmlns:a16="http://schemas.microsoft.com/office/drawing/2014/main" xmlns="" id="{E73F42AE-0E55-4A8A-92CF-570CCE3E9EC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-339377" y="1096045"/>
            <a:ext cx="7776626" cy="677108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dirty="0">
                <a:solidFill>
                  <a:srgbClr val="BF0000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Before</a:t>
            </a:r>
            <a:r>
              <a:rPr lang="en-US" altLang="zh-CN" sz="4400" dirty="0">
                <a:solidFill>
                  <a:srgbClr val="004358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moving to Japan</a:t>
            </a:r>
            <a:r>
              <a:rPr lang="zh-CN" altLang="en-US" sz="4400" dirty="0">
                <a:solidFill>
                  <a:srgbClr val="004358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：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111F53BF-6787-4646-95F8-6EA817005BFD}"/>
              </a:ext>
            </a:extLst>
          </p:cNvPr>
          <p:cNvGrpSpPr/>
          <p:nvPr/>
        </p:nvGrpSpPr>
        <p:grpSpPr>
          <a:xfrm>
            <a:off x="8589614" y="1096045"/>
            <a:ext cx="2280867" cy="792088"/>
            <a:chOff x="7407123" y="1465377"/>
            <a:chExt cx="1839409" cy="504056"/>
          </a:xfrm>
        </p:grpSpPr>
        <p:sp>
          <p:nvSpPr>
            <p:cNvPr id="4" name="矩形: 圆角 3">
              <a:extLst>
                <a:ext uri="{FF2B5EF4-FFF2-40B4-BE49-F238E27FC236}">
                  <a16:creationId xmlns:a16="http://schemas.microsoft.com/office/drawing/2014/main" xmlns="" id="{0A73ADD9-59AD-4174-B510-03EE3BC6D0EE}"/>
                </a:ext>
              </a:extLst>
            </p:cNvPr>
            <p:cNvSpPr/>
            <p:nvPr/>
          </p:nvSpPr>
          <p:spPr>
            <a:xfrm>
              <a:off x="7407123" y="1465377"/>
              <a:ext cx="1800200" cy="504056"/>
            </a:xfrm>
            <a:prstGeom prst="roundRect">
              <a:avLst>
                <a:gd name="adj" fmla="val 34304"/>
              </a:avLst>
            </a:prstGeom>
            <a:solidFill>
              <a:schemeClr val="tx1">
                <a:lumMod val="95000"/>
                <a:lumOff val="5000"/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xmlns="" id="{6E8673B1-54FE-47E6-881E-15D46ECCB93D}"/>
                </a:ext>
              </a:extLst>
            </p:cNvPr>
            <p:cNvSpPr txBox="1"/>
            <p:nvPr/>
          </p:nvSpPr>
          <p:spPr>
            <a:xfrm>
              <a:off x="7422393" y="1465377"/>
              <a:ext cx="1824139" cy="3770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chemeClr val="bg1"/>
                  </a:solidFill>
                  <a:latin typeface="+mn-lt"/>
                  <a:cs typeface="+mn-lt"/>
                </a:rPr>
                <a:t>Submissive</a:t>
              </a: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22124DE7-DBF2-4A31-B6A9-F247F3FE40D9}"/>
              </a:ext>
            </a:extLst>
          </p:cNvPr>
          <p:cNvGrpSpPr/>
          <p:nvPr/>
        </p:nvGrpSpPr>
        <p:grpSpPr>
          <a:xfrm>
            <a:off x="9424915" y="3904358"/>
            <a:ext cx="2333051" cy="864096"/>
            <a:chOff x="4197127" y="3104654"/>
            <a:chExt cx="1800200" cy="504056"/>
          </a:xfrm>
        </p:grpSpPr>
        <p:sp>
          <p:nvSpPr>
            <p:cNvPr id="34" name="矩形: 圆角 33">
              <a:extLst>
                <a:ext uri="{FF2B5EF4-FFF2-40B4-BE49-F238E27FC236}">
                  <a16:creationId xmlns:a16="http://schemas.microsoft.com/office/drawing/2014/main" xmlns="" id="{6E7DD8A5-C2BF-4E3B-93FA-E94E4853AF2F}"/>
                </a:ext>
              </a:extLst>
            </p:cNvPr>
            <p:cNvSpPr/>
            <p:nvPr/>
          </p:nvSpPr>
          <p:spPr>
            <a:xfrm>
              <a:off x="4197127" y="3104654"/>
              <a:ext cx="1800200" cy="504056"/>
            </a:xfrm>
            <a:prstGeom prst="roundRect">
              <a:avLst>
                <a:gd name="adj" fmla="val 34304"/>
              </a:avLst>
            </a:prstGeom>
            <a:solidFill>
              <a:schemeClr val="tx1">
                <a:lumMod val="95000"/>
                <a:lumOff val="5000"/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xmlns="" id="{2B7D6934-1511-471E-B6E3-17DE0ED1E765}"/>
                </a:ext>
              </a:extLst>
            </p:cNvPr>
            <p:cNvSpPr txBox="1"/>
            <p:nvPr/>
          </p:nvSpPr>
          <p:spPr>
            <a:xfrm>
              <a:off x="4297617" y="3112269"/>
              <a:ext cx="1599217" cy="3476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chemeClr val="bg1"/>
                  </a:solidFill>
                  <a:latin typeface="+mn-lt"/>
                  <a:cs typeface="+mn-lt"/>
                </a:rPr>
                <a:t>Flirtatious</a:t>
              </a: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25FCFA46-3511-44A3-981B-5B45750E0A4F}"/>
              </a:ext>
            </a:extLst>
          </p:cNvPr>
          <p:cNvGrpSpPr/>
          <p:nvPr/>
        </p:nvGrpSpPr>
        <p:grpSpPr>
          <a:xfrm>
            <a:off x="4845199" y="5488533"/>
            <a:ext cx="3508627" cy="936104"/>
            <a:chOff x="4197127" y="3104654"/>
            <a:chExt cx="1800200" cy="504056"/>
          </a:xfrm>
        </p:grpSpPr>
        <p:sp>
          <p:nvSpPr>
            <p:cNvPr id="37" name="矩形: 圆角 36">
              <a:extLst>
                <a:ext uri="{FF2B5EF4-FFF2-40B4-BE49-F238E27FC236}">
                  <a16:creationId xmlns:a16="http://schemas.microsoft.com/office/drawing/2014/main" xmlns="" id="{0D9118DB-BF23-4AED-902E-DECDA2EAF105}"/>
                </a:ext>
              </a:extLst>
            </p:cNvPr>
            <p:cNvSpPr/>
            <p:nvPr/>
          </p:nvSpPr>
          <p:spPr>
            <a:xfrm>
              <a:off x="4197127" y="3104654"/>
              <a:ext cx="1800200" cy="504056"/>
            </a:xfrm>
            <a:prstGeom prst="roundRect">
              <a:avLst>
                <a:gd name="adj" fmla="val 34304"/>
              </a:avLst>
            </a:prstGeom>
            <a:solidFill>
              <a:schemeClr val="tx1">
                <a:lumMod val="95000"/>
                <a:lumOff val="5000"/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xmlns="" id="{C700C571-49BE-49C5-8F4D-5B62DD162E08}"/>
                </a:ext>
              </a:extLst>
            </p:cNvPr>
            <p:cNvSpPr txBox="1"/>
            <p:nvPr/>
          </p:nvSpPr>
          <p:spPr>
            <a:xfrm>
              <a:off x="4214472" y="3112269"/>
              <a:ext cx="1765509" cy="2990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chemeClr val="bg1"/>
                  </a:solidFill>
                  <a:latin typeface="+mn-lt"/>
                  <a:cs typeface="+mn-lt"/>
                </a:rPr>
                <a:t>Accommodating</a:t>
              </a:r>
            </a:p>
          </p:txBody>
        </p:sp>
      </p:grpSp>
      <p:sp>
        <p:nvSpPr>
          <p:cNvPr id="8" name="等腰三角形 7">
            <a:extLst>
              <a:ext uri="{FF2B5EF4-FFF2-40B4-BE49-F238E27FC236}">
                <a16:creationId xmlns:a16="http://schemas.microsoft.com/office/drawing/2014/main" xmlns="" id="{CC78DF34-1A01-4055-B1A6-1FE39C8E4C08}"/>
              </a:ext>
            </a:extLst>
          </p:cNvPr>
          <p:cNvSpPr/>
          <p:nvPr/>
        </p:nvSpPr>
        <p:spPr>
          <a:xfrm rot="5400000">
            <a:off x="4819942" y="2777486"/>
            <a:ext cx="800831" cy="2334494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xmlns="" id="{D9E30A2B-B365-4D07-BEF4-04BA314C01CC}"/>
              </a:ext>
            </a:extLst>
          </p:cNvPr>
          <p:cNvSpPr txBox="1"/>
          <p:nvPr/>
        </p:nvSpPr>
        <p:spPr>
          <a:xfrm>
            <a:off x="3621063" y="2536205"/>
            <a:ext cx="293101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>
                <a:solidFill>
                  <a:srgbClr val="AF4533"/>
                </a:solidFill>
              </a:rPr>
              <a:t>Stereotypes</a:t>
            </a:r>
          </a:p>
        </p:txBody>
      </p:sp>
    </p:spTree>
    <p:extLst>
      <p:ext uri="{BB962C8B-B14F-4D97-AF65-F5344CB8AC3E}">
        <p14:creationId xmlns:p14="http://schemas.microsoft.com/office/powerpoint/2010/main" val="35065729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8" grpId="0" animBg="1"/>
      <p:bldP spid="4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95" y="2392189"/>
            <a:ext cx="3338894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16" descr="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9415" y="1888133"/>
            <a:ext cx="3872802" cy="4575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MH_Others_2">
            <a:extLst>
              <a:ext uri="{FF2B5EF4-FFF2-40B4-BE49-F238E27FC236}">
                <a16:creationId xmlns:a16="http://schemas.microsoft.com/office/drawing/2014/main" xmlns="" id="{036D72C1-1C72-4EBB-ACD0-656FD8A45E4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64679" y="375965"/>
            <a:ext cx="3500822" cy="738664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800" dirty="0">
                <a:solidFill>
                  <a:srgbClr val="004358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Impacts</a:t>
            </a:r>
          </a:p>
        </p:txBody>
      </p:sp>
      <p:sp>
        <p:nvSpPr>
          <p:cNvPr id="29" name="MH_Others_2">
            <a:extLst>
              <a:ext uri="{FF2B5EF4-FFF2-40B4-BE49-F238E27FC236}">
                <a16:creationId xmlns:a16="http://schemas.microsoft.com/office/drawing/2014/main" xmlns="" id="{E73F42AE-0E55-4A8A-92CF-570CCE3E9EC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56767" y="1096045"/>
            <a:ext cx="10368914" cy="1194344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>
              <a:lnSpc>
                <a:spcPts val="4600"/>
              </a:lnSpc>
              <a:defRPr/>
            </a:pPr>
            <a:r>
              <a:rPr lang="en-US" altLang="zh-CN" sz="4400" dirty="0" smtClean="0">
                <a:solidFill>
                  <a:srgbClr val="BF0000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After</a:t>
            </a:r>
            <a:r>
              <a:rPr lang="en-US" altLang="zh-CN" sz="4400" dirty="0">
                <a:solidFill>
                  <a:srgbClr val="004358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teaching in Japan for </a:t>
            </a:r>
          </a:p>
          <a:p>
            <a:pPr>
              <a:lnSpc>
                <a:spcPts val="4600"/>
              </a:lnSpc>
              <a:defRPr/>
            </a:pPr>
            <a:r>
              <a:rPr lang="en-US" altLang="zh-CN" sz="4400" dirty="0">
                <a:solidFill>
                  <a:srgbClr val="004358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several months</a:t>
            </a:r>
            <a:r>
              <a:rPr lang="zh-CN" altLang="en-US" sz="4400" dirty="0" smtClean="0">
                <a:solidFill>
                  <a:srgbClr val="004358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：</a:t>
            </a:r>
            <a:endParaRPr lang="zh-CN" altLang="en-US" sz="4400" dirty="0">
              <a:solidFill>
                <a:srgbClr val="004358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111F53BF-6787-4646-95F8-6EA817005BFD}"/>
              </a:ext>
            </a:extLst>
          </p:cNvPr>
          <p:cNvGrpSpPr/>
          <p:nvPr/>
        </p:nvGrpSpPr>
        <p:grpSpPr>
          <a:xfrm>
            <a:off x="4917207" y="5488531"/>
            <a:ext cx="2160240" cy="864098"/>
            <a:chOff x="4197127" y="3104654"/>
            <a:chExt cx="1800200" cy="504056"/>
          </a:xfrm>
        </p:grpSpPr>
        <p:sp>
          <p:nvSpPr>
            <p:cNvPr id="4" name="矩形: 圆角 3">
              <a:extLst>
                <a:ext uri="{FF2B5EF4-FFF2-40B4-BE49-F238E27FC236}">
                  <a16:creationId xmlns:a16="http://schemas.microsoft.com/office/drawing/2014/main" xmlns="" id="{0A73ADD9-59AD-4174-B510-03EE3BC6D0EE}"/>
                </a:ext>
              </a:extLst>
            </p:cNvPr>
            <p:cNvSpPr/>
            <p:nvPr/>
          </p:nvSpPr>
          <p:spPr>
            <a:xfrm>
              <a:off x="4197127" y="3104654"/>
              <a:ext cx="1800200" cy="504056"/>
            </a:xfrm>
            <a:prstGeom prst="roundRect">
              <a:avLst>
                <a:gd name="adj" fmla="val 34304"/>
              </a:avLst>
            </a:prstGeom>
            <a:solidFill>
              <a:schemeClr val="tx1">
                <a:lumMod val="95000"/>
                <a:lumOff val="5000"/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xmlns="" id="{6E8673B1-54FE-47E6-881E-15D46ECCB93D}"/>
                </a:ext>
              </a:extLst>
            </p:cNvPr>
            <p:cNvSpPr txBox="1"/>
            <p:nvPr/>
          </p:nvSpPr>
          <p:spPr>
            <a:xfrm>
              <a:off x="4347586" y="3112269"/>
              <a:ext cx="1499283" cy="3798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600" dirty="0" smtClean="0">
                  <a:solidFill>
                    <a:schemeClr val="bg1"/>
                  </a:solidFill>
                  <a:latin typeface="+mn-lt"/>
                  <a:cs typeface="+mn-lt"/>
                </a:rPr>
                <a:t>Strength</a:t>
              </a:r>
              <a:endParaRPr lang="en-US" altLang="zh-CN" sz="3600" dirty="0">
                <a:solidFill>
                  <a:schemeClr val="bg1"/>
                </a:solidFill>
                <a:latin typeface="+mn-lt"/>
                <a:cs typeface="+mn-lt"/>
              </a:endParaRP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22124DE7-DBF2-4A31-B6A9-F247F3FE40D9}"/>
              </a:ext>
            </a:extLst>
          </p:cNvPr>
          <p:cNvGrpSpPr/>
          <p:nvPr/>
        </p:nvGrpSpPr>
        <p:grpSpPr>
          <a:xfrm>
            <a:off x="9237687" y="3976366"/>
            <a:ext cx="3302395" cy="792087"/>
            <a:chOff x="4093332" y="3104654"/>
            <a:chExt cx="2007800" cy="504056"/>
          </a:xfrm>
        </p:grpSpPr>
        <p:sp>
          <p:nvSpPr>
            <p:cNvPr id="34" name="矩形: 圆角 33">
              <a:extLst>
                <a:ext uri="{FF2B5EF4-FFF2-40B4-BE49-F238E27FC236}">
                  <a16:creationId xmlns:a16="http://schemas.microsoft.com/office/drawing/2014/main" xmlns="" id="{6E7DD8A5-C2BF-4E3B-93FA-E94E4853AF2F}"/>
                </a:ext>
              </a:extLst>
            </p:cNvPr>
            <p:cNvSpPr/>
            <p:nvPr/>
          </p:nvSpPr>
          <p:spPr>
            <a:xfrm>
              <a:off x="4197127" y="3104654"/>
              <a:ext cx="1800200" cy="504056"/>
            </a:xfrm>
            <a:prstGeom prst="roundRect">
              <a:avLst>
                <a:gd name="adj" fmla="val 34304"/>
              </a:avLst>
            </a:prstGeom>
            <a:solidFill>
              <a:schemeClr val="tx1">
                <a:lumMod val="95000"/>
                <a:lumOff val="5000"/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xmlns="" id="{2B7D6934-1511-471E-B6E3-17DE0ED1E765}"/>
                </a:ext>
              </a:extLst>
            </p:cNvPr>
            <p:cNvSpPr txBox="1"/>
            <p:nvPr/>
          </p:nvSpPr>
          <p:spPr>
            <a:xfrm>
              <a:off x="4093332" y="3112269"/>
              <a:ext cx="2007800" cy="3016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600" dirty="0" smtClean="0">
                  <a:solidFill>
                    <a:schemeClr val="bg1"/>
                  </a:solidFill>
                  <a:latin typeface="+mn-lt"/>
                  <a:cs typeface="+mn-lt"/>
                </a:rPr>
                <a:t>Independence</a:t>
              </a:r>
              <a:endParaRPr lang="en-US" altLang="zh-CN" sz="3600" dirty="0">
                <a:solidFill>
                  <a:schemeClr val="bg1"/>
                </a:solidFill>
                <a:latin typeface="+mn-lt"/>
                <a:cs typeface="+mn-lt"/>
              </a:endParaRPr>
            </a:p>
          </p:txBody>
        </p:sp>
      </p:grpSp>
      <p:sp>
        <p:nvSpPr>
          <p:cNvPr id="8" name="等腰三角形 7">
            <a:extLst>
              <a:ext uri="{FF2B5EF4-FFF2-40B4-BE49-F238E27FC236}">
                <a16:creationId xmlns:a16="http://schemas.microsoft.com/office/drawing/2014/main" xmlns="" id="{CC78DF34-1A01-4055-B1A6-1FE39C8E4C08}"/>
              </a:ext>
            </a:extLst>
          </p:cNvPr>
          <p:cNvSpPr/>
          <p:nvPr/>
        </p:nvSpPr>
        <p:spPr>
          <a:xfrm rot="16200000">
            <a:off x="4819943" y="2777486"/>
            <a:ext cx="800831" cy="2334494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xmlns="" id="{D9E30A2B-B365-4D07-BEF4-04BA314C01CC}"/>
              </a:ext>
            </a:extLst>
          </p:cNvPr>
          <p:cNvSpPr txBox="1"/>
          <p:nvPr/>
        </p:nvSpPr>
        <p:spPr>
          <a:xfrm>
            <a:off x="4125119" y="2536205"/>
            <a:ext cx="25641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srgbClr val="AF4533"/>
                </a:solidFill>
              </a:rPr>
              <a:t>Impressed</a:t>
            </a:r>
            <a:endParaRPr lang="en-US" altLang="zh-CN" sz="4400" dirty="0">
              <a:solidFill>
                <a:srgbClr val="AF45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3223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8" grpId="0" animBg="1"/>
      <p:bldP spid="4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4422"/>
                    </a14:imgEffect>
                    <a14:imgEffect>
                      <a14:saturation sat="133000"/>
                    </a14:imgEffect>
                  </a14:imgLayer>
                </a14:imgProps>
              </a:ext>
            </a:extLst>
          </a:blip>
          <a:srcRect/>
          <a:stretch>
            <a:fillRect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MH_Others_2">
            <a:extLst>
              <a:ext uri="{FF2B5EF4-FFF2-40B4-BE49-F238E27FC236}">
                <a16:creationId xmlns:a16="http://schemas.microsoft.com/office/drawing/2014/main" xmlns="" id="{036D72C1-1C72-4EBB-ACD0-656FD8A45E4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-217580" y="375965"/>
            <a:ext cx="3500822" cy="738664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Impacts</a:t>
            </a:r>
          </a:p>
        </p:txBody>
      </p:sp>
      <p:sp>
        <p:nvSpPr>
          <p:cNvPr id="29" name="MH_Others_2">
            <a:extLst>
              <a:ext uri="{FF2B5EF4-FFF2-40B4-BE49-F238E27FC236}">
                <a16:creationId xmlns:a16="http://schemas.microsoft.com/office/drawing/2014/main" xmlns="" id="{E73F42AE-0E55-4A8A-92CF-570CCE3E9EC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452711" y="2534323"/>
            <a:ext cx="7776626" cy="1769715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>
              <a:lnSpc>
                <a:spcPts val="4600"/>
              </a:lnSpc>
              <a:defRPr/>
            </a:pPr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problem with stereotypes is not that they are untrue, but</a:t>
            </a:r>
            <a:r>
              <a:rPr lang="en-US" altLang="zh-CN" sz="4800" dirty="0">
                <a:solidFill>
                  <a:srgbClr val="004358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that they are </a:t>
            </a:r>
            <a:r>
              <a:rPr lang="en-US" altLang="zh-CN" sz="4800" dirty="0">
                <a:solidFill>
                  <a:srgbClr val="AF4533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incomplete</a:t>
            </a:r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. </a:t>
            </a:r>
          </a:p>
        </p:txBody>
      </p:sp>
      <p:sp>
        <p:nvSpPr>
          <p:cNvPr id="17" name="MH_Others_2">
            <a:extLst>
              <a:ext uri="{FF2B5EF4-FFF2-40B4-BE49-F238E27FC236}">
                <a16:creationId xmlns:a16="http://schemas.microsoft.com/office/drawing/2014/main" xmlns="" id="{48E7DF4F-1D3F-4262-ADDC-5FB17F4C020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036887" y="4336405"/>
            <a:ext cx="7128792" cy="614698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>
              <a:lnSpc>
                <a:spcPts val="4600"/>
              </a:lnSpc>
              <a:defRPr/>
            </a:pPr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——</a:t>
            </a:r>
            <a:r>
              <a:rPr lang="en-US" altLang="zh-CN" sz="3600" dirty="0" err="1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Chimamanda</a:t>
            </a:r>
            <a:r>
              <a:rPr lang="en-US" altLang="zh-CN" sz="36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altLang="zh-CN" sz="3600" dirty="0" err="1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Ngozi</a:t>
            </a:r>
            <a:r>
              <a:rPr lang="en-US" altLang="zh-CN" sz="36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en-US" altLang="zh-CN" sz="36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720961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76165"/>
            <a:ext cx="3629017" cy="3999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MH_Others_2">
            <a:extLst>
              <a:ext uri="{FF2B5EF4-FFF2-40B4-BE49-F238E27FC236}">
                <a16:creationId xmlns:a16="http://schemas.microsoft.com/office/drawing/2014/main" xmlns="" id="{036D72C1-1C72-4EBB-ACD0-656FD8A45E4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64679" y="375965"/>
            <a:ext cx="3500822" cy="738664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800" dirty="0">
                <a:solidFill>
                  <a:srgbClr val="004358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Impacts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7891A22A-8732-49D6-ADAD-A158A7EA28D8}"/>
              </a:ext>
            </a:extLst>
          </p:cNvPr>
          <p:cNvGrpSpPr/>
          <p:nvPr/>
        </p:nvGrpSpPr>
        <p:grpSpPr>
          <a:xfrm>
            <a:off x="2972992" y="1888134"/>
            <a:ext cx="6264695" cy="1426604"/>
            <a:chOff x="3628902" y="3117372"/>
            <a:chExt cx="5635049" cy="903107"/>
          </a:xfrm>
        </p:grpSpPr>
        <p:grpSp>
          <p:nvGrpSpPr>
            <p:cNvPr id="36" name="组合 35">
              <a:extLst>
                <a:ext uri="{FF2B5EF4-FFF2-40B4-BE49-F238E27FC236}">
                  <a16:creationId xmlns:a16="http://schemas.microsoft.com/office/drawing/2014/main" xmlns="" id="{3CCE2BA2-FECF-4260-98EB-C141CA0EE8A6}"/>
                </a:ext>
              </a:extLst>
            </p:cNvPr>
            <p:cNvGrpSpPr/>
            <p:nvPr/>
          </p:nvGrpSpPr>
          <p:grpSpPr>
            <a:xfrm>
              <a:off x="3628902" y="3117372"/>
              <a:ext cx="5635049" cy="903107"/>
              <a:chOff x="5387073" y="1670049"/>
              <a:chExt cx="5635049" cy="903107"/>
            </a:xfrm>
          </p:grpSpPr>
          <p:sp>
            <p:nvSpPr>
              <p:cNvPr id="43" name="圆角矩形 3">
                <a:extLst>
                  <a:ext uri="{FF2B5EF4-FFF2-40B4-BE49-F238E27FC236}">
                    <a16:creationId xmlns:a16="http://schemas.microsoft.com/office/drawing/2014/main" xmlns="" id="{60CCBEFF-E4C7-4267-BF92-A1EA6F1275C5}"/>
                  </a:ext>
                </a:extLst>
              </p:cNvPr>
              <p:cNvSpPr/>
              <p:nvPr/>
            </p:nvSpPr>
            <p:spPr>
              <a:xfrm>
                <a:off x="5954822" y="1670049"/>
                <a:ext cx="5067300" cy="903107"/>
              </a:xfrm>
              <a:prstGeom prst="roundRect">
                <a:avLst>
                  <a:gd name="adj" fmla="val 26590"/>
                </a:avLst>
              </a:prstGeom>
              <a:solidFill>
                <a:srgbClr val="18B29D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32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等腰三角形 4">
                <a:extLst>
                  <a:ext uri="{FF2B5EF4-FFF2-40B4-BE49-F238E27FC236}">
                    <a16:creationId xmlns:a16="http://schemas.microsoft.com/office/drawing/2014/main" xmlns="" id="{55D14F68-2B0A-4B80-9768-25F2EED07C6D}"/>
                  </a:ext>
                </a:extLst>
              </p:cNvPr>
              <p:cNvSpPr/>
              <p:nvPr/>
            </p:nvSpPr>
            <p:spPr>
              <a:xfrm rot="16200000">
                <a:off x="5485265" y="1617440"/>
                <a:ext cx="467941" cy="664325"/>
              </a:xfrm>
              <a:custGeom>
                <a:avLst/>
                <a:gdLst>
                  <a:gd name="connsiteX0" fmla="*/ 0 w 186121"/>
                  <a:gd name="connsiteY0" fmla="*/ 160449 h 160449"/>
                  <a:gd name="connsiteX1" fmla="*/ 178786 w 186121"/>
                  <a:gd name="connsiteY1" fmla="*/ 0 h 160449"/>
                  <a:gd name="connsiteX2" fmla="*/ 186121 w 186121"/>
                  <a:gd name="connsiteY2" fmla="*/ 160449 h 160449"/>
                  <a:gd name="connsiteX3" fmla="*/ 0 w 186121"/>
                  <a:gd name="connsiteY3" fmla="*/ 160449 h 160449"/>
                  <a:gd name="connsiteX0" fmla="*/ 0 w 186121"/>
                  <a:gd name="connsiteY0" fmla="*/ 160449 h 160449"/>
                  <a:gd name="connsiteX1" fmla="*/ 139290 w 186121"/>
                  <a:gd name="connsiteY1" fmla="*/ 40426 h 160449"/>
                  <a:gd name="connsiteX2" fmla="*/ 178786 w 186121"/>
                  <a:gd name="connsiteY2" fmla="*/ 0 h 160449"/>
                  <a:gd name="connsiteX3" fmla="*/ 186121 w 186121"/>
                  <a:gd name="connsiteY3" fmla="*/ 160449 h 160449"/>
                  <a:gd name="connsiteX4" fmla="*/ 0 w 186121"/>
                  <a:gd name="connsiteY4" fmla="*/ 160449 h 160449"/>
                  <a:gd name="connsiteX0" fmla="*/ 0 w 186121"/>
                  <a:gd name="connsiteY0" fmla="*/ 160449 h 160449"/>
                  <a:gd name="connsiteX1" fmla="*/ 125002 w 186121"/>
                  <a:gd name="connsiteY1" fmla="*/ 107101 h 160449"/>
                  <a:gd name="connsiteX2" fmla="*/ 178786 w 186121"/>
                  <a:gd name="connsiteY2" fmla="*/ 0 h 160449"/>
                  <a:gd name="connsiteX3" fmla="*/ 186121 w 186121"/>
                  <a:gd name="connsiteY3" fmla="*/ 160449 h 160449"/>
                  <a:gd name="connsiteX4" fmla="*/ 0 w 186121"/>
                  <a:gd name="connsiteY4" fmla="*/ 160449 h 160449"/>
                  <a:gd name="connsiteX0" fmla="*/ 0 w 186121"/>
                  <a:gd name="connsiteY0" fmla="*/ 160449 h 160449"/>
                  <a:gd name="connsiteX1" fmla="*/ 125002 w 186121"/>
                  <a:gd name="connsiteY1" fmla="*/ 107101 h 160449"/>
                  <a:gd name="connsiteX2" fmla="*/ 178786 w 186121"/>
                  <a:gd name="connsiteY2" fmla="*/ 0 h 160449"/>
                  <a:gd name="connsiteX3" fmla="*/ 186121 w 186121"/>
                  <a:gd name="connsiteY3" fmla="*/ 160449 h 160449"/>
                  <a:gd name="connsiteX4" fmla="*/ 0 w 186121"/>
                  <a:gd name="connsiteY4" fmla="*/ 160449 h 160449"/>
                  <a:gd name="connsiteX0" fmla="*/ 0 w 186121"/>
                  <a:gd name="connsiteY0" fmla="*/ 160449 h 160449"/>
                  <a:gd name="connsiteX1" fmla="*/ 125002 w 186121"/>
                  <a:gd name="connsiteY1" fmla="*/ 107101 h 160449"/>
                  <a:gd name="connsiteX2" fmla="*/ 178786 w 186121"/>
                  <a:gd name="connsiteY2" fmla="*/ 0 h 160449"/>
                  <a:gd name="connsiteX3" fmla="*/ 186121 w 186121"/>
                  <a:gd name="connsiteY3" fmla="*/ 160449 h 160449"/>
                  <a:gd name="connsiteX4" fmla="*/ 0 w 186121"/>
                  <a:gd name="connsiteY4" fmla="*/ 160449 h 160449"/>
                  <a:gd name="connsiteX0" fmla="*/ 0 w 186121"/>
                  <a:gd name="connsiteY0" fmla="*/ 160449 h 160449"/>
                  <a:gd name="connsiteX1" fmla="*/ 96427 w 186121"/>
                  <a:gd name="connsiteY1" fmla="*/ 126151 h 160449"/>
                  <a:gd name="connsiteX2" fmla="*/ 178786 w 186121"/>
                  <a:gd name="connsiteY2" fmla="*/ 0 h 160449"/>
                  <a:gd name="connsiteX3" fmla="*/ 186121 w 186121"/>
                  <a:gd name="connsiteY3" fmla="*/ 160449 h 160449"/>
                  <a:gd name="connsiteX4" fmla="*/ 0 w 186121"/>
                  <a:gd name="connsiteY4" fmla="*/ 160449 h 160449"/>
                  <a:gd name="connsiteX0" fmla="*/ 0 w 186121"/>
                  <a:gd name="connsiteY0" fmla="*/ 160449 h 160449"/>
                  <a:gd name="connsiteX1" fmla="*/ 96427 w 186121"/>
                  <a:gd name="connsiteY1" fmla="*/ 126151 h 160449"/>
                  <a:gd name="connsiteX2" fmla="*/ 178786 w 186121"/>
                  <a:gd name="connsiteY2" fmla="*/ 0 h 160449"/>
                  <a:gd name="connsiteX3" fmla="*/ 181961 w 186121"/>
                  <a:gd name="connsiteY3" fmla="*/ 92816 h 160449"/>
                  <a:gd name="connsiteX4" fmla="*/ 186121 w 186121"/>
                  <a:gd name="connsiteY4" fmla="*/ 160449 h 160449"/>
                  <a:gd name="connsiteX5" fmla="*/ 0 w 186121"/>
                  <a:gd name="connsiteY5" fmla="*/ 160449 h 160449"/>
                  <a:gd name="connsiteX0" fmla="*/ 0 w 186121"/>
                  <a:gd name="connsiteY0" fmla="*/ 160449 h 160449"/>
                  <a:gd name="connsiteX1" fmla="*/ 96427 w 186121"/>
                  <a:gd name="connsiteY1" fmla="*/ 126151 h 160449"/>
                  <a:gd name="connsiteX2" fmla="*/ 178786 w 186121"/>
                  <a:gd name="connsiteY2" fmla="*/ 0 h 160449"/>
                  <a:gd name="connsiteX3" fmla="*/ 165292 w 186121"/>
                  <a:gd name="connsiteY3" fmla="*/ 114248 h 160449"/>
                  <a:gd name="connsiteX4" fmla="*/ 186121 w 186121"/>
                  <a:gd name="connsiteY4" fmla="*/ 160449 h 160449"/>
                  <a:gd name="connsiteX5" fmla="*/ 0 w 186121"/>
                  <a:gd name="connsiteY5" fmla="*/ 160449 h 160449"/>
                  <a:gd name="connsiteX0" fmla="*/ 0 w 190693"/>
                  <a:gd name="connsiteY0" fmla="*/ 146162 h 146162"/>
                  <a:gd name="connsiteX1" fmla="*/ 96427 w 190693"/>
                  <a:gd name="connsiteY1" fmla="*/ 111864 h 146162"/>
                  <a:gd name="connsiteX2" fmla="*/ 190693 w 190693"/>
                  <a:gd name="connsiteY2" fmla="*/ 0 h 146162"/>
                  <a:gd name="connsiteX3" fmla="*/ 165292 w 190693"/>
                  <a:gd name="connsiteY3" fmla="*/ 99961 h 146162"/>
                  <a:gd name="connsiteX4" fmla="*/ 186121 w 190693"/>
                  <a:gd name="connsiteY4" fmla="*/ 146162 h 146162"/>
                  <a:gd name="connsiteX5" fmla="*/ 0 w 190693"/>
                  <a:gd name="connsiteY5" fmla="*/ 146162 h 146162"/>
                  <a:gd name="connsiteX0" fmla="*/ 0 w 190693"/>
                  <a:gd name="connsiteY0" fmla="*/ 146162 h 146162"/>
                  <a:gd name="connsiteX1" fmla="*/ 96427 w 190693"/>
                  <a:gd name="connsiteY1" fmla="*/ 111864 h 146162"/>
                  <a:gd name="connsiteX2" fmla="*/ 190693 w 190693"/>
                  <a:gd name="connsiteY2" fmla="*/ 0 h 146162"/>
                  <a:gd name="connsiteX3" fmla="*/ 165292 w 190693"/>
                  <a:gd name="connsiteY3" fmla="*/ 99961 h 146162"/>
                  <a:gd name="connsiteX4" fmla="*/ 186121 w 190693"/>
                  <a:gd name="connsiteY4" fmla="*/ 146162 h 146162"/>
                  <a:gd name="connsiteX5" fmla="*/ 0 w 190693"/>
                  <a:gd name="connsiteY5" fmla="*/ 146162 h 146162"/>
                  <a:gd name="connsiteX0" fmla="*/ 0 w 190693"/>
                  <a:gd name="connsiteY0" fmla="*/ 146162 h 146162"/>
                  <a:gd name="connsiteX1" fmla="*/ 96427 w 190693"/>
                  <a:gd name="connsiteY1" fmla="*/ 111864 h 146162"/>
                  <a:gd name="connsiteX2" fmla="*/ 190693 w 190693"/>
                  <a:gd name="connsiteY2" fmla="*/ 0 h 146162"/>
                  <a:gd name="connsiteX3" fmla="*/ 165292 w 190693"/>
                  <a:gd name="connsiteY3" fmla="*/ 99961 h 146162"/>
                  <a:gd name="connsiteX4" fmla="*/ 186121 w 190693"/>
                  <a:gd name="connsiteY4" fmla="*/ 146162 h 146162"/>
                  <a:gd name="connsiteX5" fmla="*/ 0 w 190693"/>
                  <a:gd name="connsiteY5" fmla="*/ 146162 h 146162"/>
                  <a:gd name="connsiteX0" fmla="*/ 0 w 190693"/>
                  <a:gd name="connsiteY0" fmla="*/ 146162 h 146162"/>
                  <a:gd name="connsiteX1" fmla="*/ 96427 w 190693"/>
                  <a:gd name="connsiteY1" fmla="*/ 111864 h 146162"/>
                  <a:gd name="connsiteX2" fmla="*/ 190693 w 190693"/>
                  <a:gd name="connsiteY2" fmla="*/ 0 h 146162"/>
                  <a:gd name="connsiteX3" fmla="*/ 165292 w 190693"/>
                  <a:gd name="connsiteY3" fmla="*/ 99961 h 146162"/>
                  <a:gd name="connsiteX4" fmla="*/ 186121 w 190693"/>
                  <a:gd name="connsiteY4" fmla="*/ 146162 h 146162"/>
                  <a:gd name="connsiteX5" fmla="*/ 0 w 190693"/>
                  <a:gd name="connsiteY5" fmla="*/ 146162 h 146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0693" h="146162">
                    <a:moveTo>
                      <a:pt x="0" y="146162"/>
                    </a:moveTo>
                    <a:cubicBezTo>
                      <a:pt x="41667" y="128379"/>
                      <a:pt x="46107" y="142620"/>
                      <a:pt x="96427" y="111864"/>
                    </a:cubicBezTo>
                    <a:cubicBezTo>
                      <a:pt x="111975" y="102361"/>
                      <a:pt x="172765" y="35700"/>
                      <a:pt x="190693" y="0"/>
                    </a:cubicBezTo>
                    <a:cubicBezTo>
                      <a:pt x="182226" y="33320"/>
                      <a:pt x="164365" y="65745"/>
                      <a:pt x="165292" y="99961"/>
                    </a:cubicBezTo>
                    <a:cubicBezTo>
                      <a:pt x="165905" y="122605"/>
                      <a:pt x="179178" y="130762"/>
                      <a:pt x="186121" y="146162"/>
                    </a:cubicBezTo>
                    <a:lnTo>
                      <a:pt x="0" y="146162"/>
                    </a:lnTo>
                    <a:close/>
                  </a:path>
                </a:pathLst>
              </a:custGeom>
              <a:solidFill>
                <a:srgbClr val="18B2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8" name="矩形 27">
              <a:extLst>
                <a:ext uri="{FF2B5EF4-FFF2-40B4-BE49-F238E27FC236}">
                  <a16:creationId xmlns:a16="http://schemas.microsoft.com/office/drawing/2014/main" xmlns="" id="{87CE1FF4-90E8-4541-A184-D0F6C3A8C465}"/>
                </a:ext>
              </a:extLst>
            </p:cNvPr>
            <p:cNvSpPr/>
            <p:nvPr/>
          </p:nvSpPr>
          <p:spPr>
            <a:xfrm>
              <a:off x="4283139" y="3117372"/>
              <a:ext cx="4911725" cy="7598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altLang="zh-CN" sz="3600" dirty="0">
                  <a:solidFill>
                    <a:schemeClr val="bg1"/>
                  </a:solidFill>
                  <a:latin typeface="+mn-lt"/>
                  <a:ea typeface="黑体" panose="02010609060101010101" pitchFamily="49" charset="-122"/>
                </a:rPr>
                <a:t>There’s </a:t>
              </a:r>
              <a:r>
                <a:rPr lang="en-US" altLang="zh-CN" sz="3600" u="sng" dirty="0">
                  <a:solidFill>
                    <a:schemeClr val="bg1"/>
                  </a:solidFill>
                  <a:latin typeface="+mn-lt"/>
                  <a:ea typeface="黑体" panose="02010609060101010101" pitchFamily="49" charset="-122"/>
                </a:rPr>
                <a:t>nothing unusual </a:t>
              </a:r>
              <a:r>
                <a:rPr lang="en-US" altLang="zh-CN" sz="3600" dirty="0">
                  <a:solidFill>
                    <a:schemeClr val="bg1"/>
                  </a:solidFill>
                  <a:latin typeface="+mn-lt"/>
                  <a:ea typeface="黑体" panose="02010609060101010101" pitchFamily="49" charset="-122"/>
                </a:rPr>
                <a:t>about me at all</a:t>
              </a:r>
              <a:r>
                <a:rPr lang="en-US" altLang="zh-CN" sz="3600" dirty="0" smtClean="0">
                  <a:solidFill>
                    <a:schemeClr val="bg1"/>
                  </a:solidFill>
                  <a:latin typeface="+mn-lt"/>
                  <a:ea typeface="黑体" panose="02010609060101010101" pitchFamily="49" charset="-122"/>
                </a:rPr>
                <a:t>! (</a:t>
              </a:r>
              <a:r>
                <a:rPr lang="en-US" altLang="zh-CN" sz="3600" dirty="0">
                  <a:solidFill>
                    <a:schemeClr val="bg1"/>
                  </a:solidFill>
                  <a:latin typeface="+mn-lt"/>
                  <a:ea typeface="黑体" panose="02010609060101010101" pitchFamily="49" charset="-122"/>
                </a:rPr>
                <a:t>Para. 10)</a:t>
              </a:r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:a16="http://schemas.microsoft.com/office/drawing/2014/main" xmlns="" id="{918CD809-4359-4376-911A-A9B25CF8F907}"/>
              </a:ext>
            </a:extLst>
          </p:cNvPr>
          <p:cNvGrpSpPr/>
          <p:nvPr/>
        </p:nvGrpSpPr>
        <p:grpSpPr>
          <a:xfrm>
            <a:off x="3410063" y="4192388"/>
            <a:ext cx="6547702" cy="1441252"/>
            <a:chOff x="6624295" y="2862743"/>
            <a:chExt cx="4738792" cy="1111682"/>
          </a:xfrm>
        </p:grpSpPr>
        <p:grpSp>
          <p:nvGrpSpPr>
            <p:cNvPr id="48" name="组合 47">
              <a:extLst>
                <a:ext uri="{FF2B5EF4-FFF2-40B4-BE49-F238E27FC236}">
                  <a16:creationId xmlns:a16="http://schemas.microsoft.com/office/drawing/2014/main" xmlns="" id="{79DDA5C2-DFB0-4173-93F7-7E342321D7F2}"/>
                </a:ext>
              </a:extLst>
            </p:cNvPr>
            <p:cNvGrpSpPr/>
            <p:nvPr/>
          </p:nvGrpSpPr>
          <p:grpSpPr>
            <a:xfrm flipH="1">
              <a:off x="6624295" y="2862743"/>
              <a:ext cx="4738792" cy="1111682"/>
              <a:chOff x="5404428" y="1538504"/>
              <a:chExt cx="4887862" cy="877641"/>
            </a:xfrm>
          </p:grpSpPr>
          <p:sp>
            <p:nvSpPr>
              <p:cNvPr id="51" name="圆角矩形 40">
                <a:extLst>
                  <a:ext uri="{FF2B5EF4-FFF2-40B4-BE49-F238E27FC236}">
                    <a16:creationId xmlns:a16="http://schemas.microsoft.com/office/drawing/2014/main" xmlns="" id="{144B6FEF-EA10-4C56-86F7-4DAE591A2705}"/>
                  </a:ext>
                </a:extLst>
              </p:cNvPr>
              <p:cNvSpPr/>
              <p:nvPr/>
            </p:nvSpPr>
            <p:spPr>
              <a:xfrm>
                <a:off x="5897318" y="1538504"/>
                <a:ext cx="4394972" cy="877641"/>
              </a:xfrm>
              <a:prstGeom prst="roundRect">
                <a:avLst>
                  <a:gd name="adj" fmla="val 18155"/>
                </a:avLst>
              </a:prstGeom>
              <a:solidFill>
                <a:srgbClr val="004358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32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等腰三角形 4">
                <a:extLst>
                  <a:ext uri="{FF2B5EF4-FFF2-40B4-BE49-F238E27FC236}">
                    <a16:creationId xmlns:a16="http://schemas.microsoft.com/office/drawing/2014/main" xmlns="" id="{D09923A4-B2E1-4226-824A-BE839F0BC3AB}"/>
                  </a:ext>
                </a:extLst>
              </p:cNvPr>
              <p:cNvSpPr/>
              <p:nvPr/>
            </p:nvSpPr>
            <p:spPr>
              <a:xfrm rot="16200000">
                <a:off x="5475843" y="1510938"/>
                <a:ext cx="418883" cy="561713"/>
              </a:xfrm>
              <a:custGeom>
                <a:avLst/>
                <a:gdLst>
                  <a:gd name="connsiteX0" fmla="*/ 0 w 186121"/>
                  <a:gd name="connsiteY0" fmla="*/ 160449 h 160449"/>
                  <a:gd name="connsiteX1" fmla="*/ 178786 w 186121"/>
                  <a:gd name="connsiteY1" fmla="*/ 0 h 160449"/>
                  <a:gd name="connsiteX2" fmla="*/ 186121 w 186121"/>
                  <a:gd name="connsiteY2" fmla="*/ 160449 h 160449"/>
                  <a:gd name="connsiteX3" fmla="*/ 0 w 186121"/>
                  <a:gd name="connsiteY3" fmla="*/ 160449 h 160449"/>
                  <a:gd name="connsiteX0" fmla="*/ 0 w 186121"/>
                  <a:gd name="connsiteY0" fmla="*/ 160449 h 160449"/>
                  <a:gd name="connsiteX1" fmla="*/ 139290 w 186121"/>
                  <a:gd name="connsiteY1" fmla="*/ 40426 h 160449"/>
                  <a:gd name="connsiteX2" fmla="*/ 178786 w 186121"/>
                  <a:gd name="connsiteY2" fmla="*/ 0 h 160449"/>
                  <a:gd name="connsiteX3" fmla="*/ 186121 w 186121"/>
                  <a:gd name="connsiteY3" fmla="*/ 160449 h 160449"/>
                  <a:gd name="connsiteX4" fmla="*/ 0 w 186121"/>
                  <a:gd name="connsiteY4" fmla="*/ 160449 h 160449"/>
                  <a:gd name="connsiteX0" fmla="*/ 0 w 186121"/>
                  <a:gd name="connsiteY0" fmla="*/ 160449 h 160449"/>
                  <a:gd name="connsiteX1" fmla="*/ 125002 w 186121"/>
                  <a:gd name="connsiteY1" fmla="*/ 107101 h 160449"/>
                  <a:gd name="connsiteX2" fmla="*/ 178786 w 186121"/>
                  <a:gd name="connsiteY2" fmla="*/ 0 h 160449"/>
                  <a:gd name="connsiteX3" fmla="*/ 186121 w 186121"/>
                  <a:gd name="connsiteY3" fmla="*/ 160449 h 160449"/>
                  <a:gd name="connsiteX4" fmla="*/ 0 w 186121"/>
                  <a:gd name="connsiteY4" fmla="*/ 160449 h 160449"/>
                  <a:gd name="connsiteX0" fmla="*/ 0 w 186121"/>
                  <a:gd name="connsiteY0" fmla="*/ 160449 h 160449"/>
                  <a:gd name="connsiteX1" fmla="*/ 125002 w 186121"/>
                  <a:gd name="connsiteY1" fmla="*/ 107101 h 160449"/>
                  <a:gd name="connsiteX2" fmla="*/ 178786 w 186121"/>
                  <a:gd name="connsiteY2" fmla="*/ 0 h 160449"/>
                  <a:gd name="connsiteX3" fmla="*/ 186121 w 186121"/>
                  <a:gd name="connsiteY3" fmla="*/ 160449 h 160449"/>
                  <a:gd name="connsiteX4" fmla="*/ 0 w 186121"/>
                  <a:gd name="connsiteY4" fmla="*/ 160449 h 160449"/>
                  <a:gd name="connsiteX0" fmla="*/ 0 w 186121"/>
                  <a:gd name="connsiteY0" fmla="*/ 160449 h 160449"/>
                  <a:gd name="connsiteX1" fmla="*/ 125002 w 186121"/>
                  <a:gd name="connsiteY1" fmla="*/ 107101 h 160449"/>
                  <a:gd name="connsiteX2" fmla="*/ 178786 w 186121"/>
                  <a:gd name="connsiteY2" fmla="*/ 0 h 160449"/>
                  <a:gd name="connsiteX3" fmla="*/ 186121 w 186121"/>
                  <a:gd name="connsiteY3" fmla="*/ 160449 h 160449"/>
                  <a:gd name="connsiteX4" fmla="*/ 0 w 186121"/>
                  <a:gd name="connsiteY4" fmla="*/ 160449 h 160449"/>
                  <a:gd name="connsiteX0" fmla="*/ 0 w 186121"/>
                  <a:gd name="connsiteY0" fmla="*/ 160449 h 160449"/>
                  <a:gd name="connsiteX1" fmla="*/ 96427 w 186121"/>
                  <a:gd name="connsiteY1" fmla="*/ 126151 h 160449"/>
                  <a:gd name="connsiteX2" fmla="*/ 178786 w 186121"/>
                  <a:gd name="connsiteY2" fmla="*/ 0 h 160449"/>
                  <a:gd name="connsiteX3" fmla="*/ 186121 w 186121"/>
                  <a:gd name="connsiteY3" fmla="*/ 160449 h 160449"/>
                  <a:gd name="connsiteX4" fmla="*/ 0 w 186121"/>
                  <a:gd name="connsiteY4" fmla="*/ 160449 h 160449"/>
                  <a:gd name="connsiteX0" fmla="*/ 0 w 186121"/>
                  <a:gd name="connsiteY0" fmla="*/ 160449 h 160449"/>
                  <a:gd name="connsiteX1" fmla="*/ 96427 w 186121"/>
                  <a:gd name="connsiteY1" fmla="*/ 126151 h 160449"/>
                  <a:gd name="connsiteX2" fmla="*/ 178786 w 186121"/>
                  <a:gd name="connsiteY2" fmla="*/ 0 h 160449"/>
                  <a:gd name="connsiteX3" fmla="*/ 181961 w 186121"/>
                  <a:gd name="connsiteY3" fmla="*/ 92816 h 160449"/>
                  <a:gd name="connsiteX4" fmla="*/ 186121 w 186121"/>
                  <a:gd name="connsiteY4" fmla="*/ 160449 h 160449"/>
                  <a:gd name="connsiteX5" fmla="*/ 0 w 186121"/>
                  <a:gd name="connsiteY5" fmla="*/ 160449 h 160449"/>
                  <a:gd name="connsiteX0" fmla="*/ 0 w 186121"/>
                  <a:gd name="connsiteY0" fmla="*/ 160449 h 160449"/>
                  <a:gd name="connsiteX1" fmla="*/ 96427 w 186121"/>
                  <a:gd name="connsiteY1" fmla="*/ 126151 h 160449"/>
                  <a:gd name="connsiteX2" fmla="*/ 178786 w 186121"/>
                  <a:gd name="connsiteY2" fmla="*/ 0 h 160449"/>
                  <a:gd name="connsiteX3" fmla="*/ 165292 w 186121"/>
                  <a:gd name="connsiteY3" fmla="*/ 114248 h 160449"/>
                  <a:gd name="connsiteX4" fmla="*/ 186121 w 186121"/>
                  <a:gd name="connsiteY4" fmla="*/ 160449 h 160449"/>
                  <a:gd name="connsiteX5" fmla="*/ 0 w 186121"/>
                  <a:gd name="connsiteY5" fmla="*/ 160449 h 160449"/>
                  <a:gd name="connsiteX0" fmla="*/ 0 w 190693"/>
                  <a:gd name="connsiteY0" fmla="*/ 146162 h 146162"/>
                  <a:gd name="connsiteX1" fmla="*/ 96427 w 190693"/>
                  <a:gd name="connsiteY1" fmla="*/ 111864 h 146162"/>
                  <a:gd name="connsiteX2" fmla="*/ 190693 w 190693"/>
                  <a:gd name="connsiteY2" fmla="*/ 0 h 146162"/>
                  <a:gd name="connsiteX3" fmla="*/ 165292 w 190693"/>
                  <a:gd name="connsiteY3" fmla="*/ 99961 h 146162"/>
                  <a:gd name="connsiteX4" fmla="*/ 186121 w 190693"/>
                  <a:gd name="connsiteY4" fmla="*/ 146162 h 146162"/>
                  <a:gd name="connsiteX5" fmla="*/ 0 w 190693"/>
                  <a:gd name="connsiteY5" fmla="*/ 146162 h 146162"/>
                  <a:gd name="connsiteX0" fmla="*/ 0 w 190693"/>
                  <a:gd name="connsiteY0" fmla="*/ 146162 h 146162"/>
                  <a:gd name="connsiteX1" fmla="*/ 96427 w 190693"/>
                  <a:gd name="connsiteY1" fmla="*/ 111864 h 146162"/>
                  <a:gd name="connsiteX2" fmla="*/ 190693 w 190693"/>
                  <a:gd name="connsiteY2" fmla="*/ 0 h 146162"/>
                  <a:gd name="connsiteX3" fmla="*/ 165292 w 190693"/>
                  <a:gd name="connsiteY3" fmla="*/ 99961 h 146162"/>
                  <a:gd name="connsiteX4" fmla="*/ 186121 w 190693"/>
                  <a:gd name="connsiteY4" fmla="*/ 146162 h 146162"/>
                  <a:gd name="connsiteX5" fmla="*/ 0 w 190693"/>
                  <a:gd name="connsiteY5" fmla="*/ 146162 h 146162"/>
                  <a:gd name="connsiteX0" fmla="*/ 0 w 190693"/>
                  <a:gd name="connsiteY0" fmla="*/ 146162 h 146162"/>
                  <a:gd name="connsiteX1" fmla="*/ 96427 w 190693"/>
                  <a:gd name="connsiteY1" fmla="*/ 111864 h 146162"/>
                  <a:gd name="connsiteX2" fmla="*/ 190693 w 190693"/>
                  <a:gd name="connsiteY2" fmla="*/ 0 h 146162"/>
                  <a:gd name="connsiteX3" fmla="*/ 165292 w 190693"/>
                  <a:gd name="connsiteY3" fmla="*/ 99961 h 146162"/>
                  <a:gd name="connsiteX4" fmla="*/ 186121 w 190693"/>
                  <a:gd name="connsiteY4" fmla="*/ 146162 h 146162"/>
                  <a:gd name="connsiteX5" fmla="*/ 0 w 190693"/>
                  <a:gd name="connsiteY5" fmla="*/ 146162 h 146162"/>
                  <a:gd name="connsiteX0" fmla="*/ 0 w 190693"/>
                  <a:gd name="connsiteY0" fmla="*/ 146162 h 146162"/>
                  <a:gd name="connsiteX1" fmla="*/ 96427 w 190693"/>
                  <a:gd name="connsiteY1" fmla="*/ 111864 h 146162"/>
                  <a:gd name="connsiteX2" fmla="*/ 190693 w 190693"/>
                  <a:gd name="connsiteY2" fmla="*/ 0 h 146162"/>
                  <a:gd name="connsiteX3" fmla="*/ 165292 w 190693"/>
                  <a:gd name="connsiteY3" fmla="*/ 99961 h 146162"/>
                  <a:gd name="connsiteX4" fmla="*/ 186121 w 190693"/>
                  <a:gd name="connsiteY4" fmla="*/ 146162 h 146162"/>
                  <a:gd name="connsiteX5" fmla="*/ 0 w 190693"/>
                  <a:gd name="connsiteY5" fmla="*/ 146162 h 146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0693" h="146162">
                    <a:moveTo>
                      <a:pt x="0" y="146162"/>
                    </a:moveTo>
                    <a:cubicBezTo>
                      <a:pt x="41667" y="128379"/>
                      <a:pt x="46107" y="142620"/>
                      <a:pt x="96427" y="111864"/>
                    </a:cubicBezTo>
                    <a:cubicBezTo>
                      <a:pt x="111975" y="102361"/>
                      <a:pt x="172765" y="35700"/>
                      <a:pt x="190693" y="0"/>
                    </a:cubicBezTo>
                    <a:cubicBezTo>
                      <a:pt x="182226" y="33320"/>
                      <a:pt x="164365" y="65745"/>
                      <a:pt x="165292" y="99961"/>
                    </a:cubicBezTo>
                    <a:cubicBezTo>
                      <a:pt x="165905" y="122605"/>
                      <a:pt x="179178" y="130762"/>
                      <a:pt x="186121" y="146162"/>
                    </a:cubicBezTo>
                    <a:lnTo>
                      <a:pt x="0" y="146162"/>
                    </a:lnTo>
                    <a:close/>
                  </a:path>
                </a:pathLst>
              </a:custGeom>
              <a:solidFill>
                <a:srgbClr val="00435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0" name="矩形 49">
              <a:extLst>
                <a:ext uri="{FF2B5EF4-FFF2-40B4-BE49-F238E27FC236}">
                  <a16:creationId xmlns:a16="http://schemas.microsoft.com/office/drawing/2014/main" xmlns="" id="{2744BEC8-D126-4B66-ADF0-9BB535C00114}"/>
                </a:ext>
              </a:extLst>
            </p:cNvPr>
            <p:cNvSpPr/>
            <p:nvPr/>
          </p:nvSpPr>
          <p:spPr>
            <a:xfrm>
              <a:off x="6777003" y="2973827"/>
              <a:ext cx="3816010" cy="92585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+mn-lt"/>
                  <a:ea typeface="黑体" panose="02010609060101010101" pitchFamily="49" charset="-122"/>
                </a:rPr>
                <a:t>Most people think they are</a:t>
              </a:r>
            </a:p>
            <a:p>
              <a:r>
                <a:rPr lang="en-US" altLang="zh-CN" sz="3600" dirty="0">
                  <a:solidFill>
                    <a:schemeClr val="bg1"/>
                  </a:solidFill>
                  <a:latin typeface="+mn-lt"/>
                  <a:ea typeface="黑体" panose="02010609060101010101" pitchFamily="49" charset="-122"/>
                </a:rPr>
                <a:t>pretty </a:t>
              </a:r>
              <a:r>
                <a:rPr lang="en-US" altLang="zh-CN" sz="3600" u="sng" dirty="0">
                  <a:solidFill>
                    <a:schemeClr val="bg1"/>
                  </a:solidFill>
                  <a:latin typeface="+mn-lt"/>
                  <a:ea typeface="黑体" panose="02010609060101010101" pitchFamily="49" charset="-122"/>
                </a:rPr>
                <a:t>special</a:t>
              </a:r>
              <a:r>
                <a:rPr lang="en-US" altLang="zh-CN" sz="3600" dirty="0">
                  <a:solidFill>
                    <a:schemeClr val="bg1"/>
                  </a:solidFill>
                  <a:latin typeface="+mn-lt"/>
                  <a:ea typeface="黑体" panose="02010609060101010101" pitchFamily="49" charset="-122"/>
                </a:rPr>
                <a:t>.</a:t>
              </a:r>
              <a:r>
                <a:rPr lang="en-US" altLang="zh-CN" sz="3600" dirty="0" smtClean="0">
                  <a:solidFill>
                    <a:schemeClr val="bg1"/>
                  </a:solidFill>
                  <a:latin typeface="+mn-lt"/>
                  <a:ea typeface="黑体" panose="02010609060101010101" pitchFamily="49" charset="-122"/>
                </a:rPr>
                <a:t>” (</a:t>
              </a:r>
              <a:r>
                <a:rPr lang="en-US" altLang="zh-CN" sz="3600" dirty="0">
                  <a:solidFill>
                    <a:schemeClr val="bg1"/>
                  </a:solidFill>
                  <a:latin typeface="+mn-lt"/>
                  <a:ea typeface="黑体" panose="02010609060101010101" pitchFamily="49" charset="-122"/>
                </a:rPr>
                <a:t>Para. 11)</a:t>
              </a:r>
            </a:p>
          </p:txBody>
        </p:sp>
      </p:grpSp>
      <p:sp>
        <p:nvSpPr>
          <p:cNvPr id="53" name="文本框 52">
            <a:extLst>
              <a:ext uri="{FF2B5EF4-FFF2-40B4-BE49-F238E27FC236}">
                <a16:creationId xmlns:a16="http://schemas.microsoft.com/office/drawing/2014/main" xmlns="" id="{DD0CF47E-D17F-4626-BCF5-2DCB67764F63}"/>
              </a:ext>
            </a:extLst>
          </p:cNvPr>
          <p:cNvSpPr txBox="1"/>
          <p:nvPr/>
        </p:nvSpPr>
        <p:spPr>
          <a:xfrm>
            <a:off x="5655094" y="3306502"/>
            <a:ext cx="177935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>
                <a:solidFill>
                  <a:srgbClr val="AF4533"/>
                </a:solidFill>
              </a:rPr>
              <a:t>Typical</a:t>
            </a:r>
          </a:p>
        </p:txBody>
      </p:sp>
      <p:pic>
        <p:nvPicPr>
          <p:cNvPr id="19" name="图片 18" descr="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1743" y="2248173"/>
            <a:ext cx="3338894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9191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MH_Others_2">
            <a:extLst>
              <a:ext uri="{FF2B5EF4-FFF2-40B4-BE49-F238E27FC236}">
                <a16:creationId xmlns:a16="http://schemas.microsoft.com/office/drawing/2014/main" xmlns="" id="{036D72C1-1C72-4EBB-ACD0-656FD8A45E4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64679" y="375965"/>
            <a:ext cx="3500822" cy="738664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800" dirty="0">
                <a:solidFill>
                  <a:srgbClr val="004358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Impacts</a:t>
            </a:r>
          </a:p>
        </p:txBody>
      </p:sp>
      <p:pic>
        <p:nvPicPr>
          <p:cNvPr id="9" name="图片 11" descr="u=3947812857,2459759308&amp;fm=26&amp;gp=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751" y="1384077"/>
            <a:ext cx="5472608" cy="5500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990565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MH_Others_2">
            <a:extLst>
              <a:ext uri="{FF2B5EF4-FFF2-40B4-BE49-F238E27FC236}">
                <a16:creationId xmlns:a16="http://schemas.microsoft.com/office/drawing/2014/main" xmlns="" id="{036D72C1-1C72-4EBB-ACD0-656FD8A45E4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64679" y="375965"/>
            <a:ext cx="3500822" cy="738664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800" dirty="0">
                <a:solidFill>
                  <a:srgbClr val="004358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Impacts</a:t>
            </a:r>
          </a:p>
        </p:txBody>
      </p:sp>
      <p:pic>
        <p:nvPicPr>
          <p:cNvPr id="12" name="图片 11" descr="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86321"/>
            <a:ext cx="4247327" cy="4946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12" descr="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7288" y="2214808"/>
            <a:ext cx="4081462" cy="5047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矩形 14"/>
          <p:cNvSpPr/>
          <p:nvPr/>
        </p:nvSpPr>
        <p:spPr>
          <a:xfrm>
            <a:off x="3621063" y="1024037"/>
            <a:ext cx="6048672" cy="39604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20000"/>
              </a:lnSpc>
              <a:defRPr/>
            </a:pPr>
            <a:r>
              <a:rPr lang="en-US" sz="4000" noProof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Role Play  </a:t>
            </a:r>
            <a:r>
              <a:rPr lang="en-US" altLang="zh-CN" sz="4000" noProof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(Para.21-28)</a:t>
            </a:r>
            <a:r>
              <a:rPr lang="zh-CN" altLang="en-US" sz="4000" noProof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：</a:t>
            </a:r>
            <a:endParaRPr lang="en-US" altLang="zh-CN" sz="4000" noProof="1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marL="514350" indent="-514350">
              <a:lnSpc>
                <a:spcPct val="120000"/>
              </a:lnSpc>
              <a:buFontTx/>
              <a:buAutoNum type="arabicPeriod"/>
              <a:defRPr/>
            </a:pPr>
            <a:r>
              <a:rPr lang="en-US" altLang="zh-CN" sz="3200" noProof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Read out loud</a:t>
            </a:r>
          </a:p>
          <a:p>
            <a:pPr marL="514350" indent="-514350">
              <a:lnSpc>
                <a:spcPct val="120000"/>
              </a:lnSpc>
              <a:buFontTx/>
              <a:buAutoNum type="arabicPeriod"/>
              <a:defRPr/>
            </a:pPr>
            <a:r>
              <a:rPr lang="en-US" altLang="zh-CN" sz="3200" noProof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Choose proper </a:t>
            </a:r>
            <a:r>
              <a:rPr lang="en-US" sz="3200" noProof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intonation</a:t>
            </a:r>
          </a:p>
          <a:p>
            <a:pPr marL="514350" indent="-514350">
              <a:lnSpc>
                <a:spcPct val="120000"/>
              </a:lnSpc>
              <a:buFontTx/>
              <a:buAutoNum type="arabicPeriod"/>
              <a:defRPr/>
            </a:pPr>
            <a:r>
              <a:rPr lang="en-US" sz="3200" noProof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Ponder over their emotions</a:t>
            </a:r>
          </a:p>
        </p:txBody>
      </p:sp>
    </p:spTree>
    <p:extLst>
      <p:ext uri="{BB962C8B-B14F-4D97-AF65-F5344CB8AC3E}">
        <p14:creationId xmlns:p14="http://schemas.microsoft.com/office/powerpoint/2010/main" val="3193378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55056013-FCEC-4305-9AA3-674E56FEE32F}"/>
              </a:ext>
            </a:extLst>
          </p:cNvPr>
          <p:cNvGrpSpPr/>
          <p:nvPr/>
        </p:nvGrpSpPr>
        <p:grpSpPr>
          <a:xfrm>
            <a:off x="236687" y="663997"/>
            <a:ext cx="6472923" cy="1829491"/>
            <a:chOff x="4669352" y="1490388"/>
            <a:chExt cx="6225538" cy="1082769"/>
          </a:xfrm>
        </p:grpSpPr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BF824BD5-1915-443F-B52C-770DBA8A9C14}"/>
                </a:ext>
              </a:extLst>
            </p:cNvPr>
            <p:cNvGrpSpPr/>
            <p:nvPr/>
          </p:nvGrpSpPr>
          <p:grpSpPr>
            <a:xfrm>
              <a:off x="4669352" y="1490388"/>
              <a:ext cx="6225537" cy="1082769"/>
              <a:chOff x="4796585" y="1490387"/>
              <a:chExt cx="6225537" cy="1082769"/>
            </a:xfrm>
          </p:grpSpPr>
          <p:sp>
            <p:nvSpPr>
              <p:cNvPr id="21" name="圆角矩形 3">
                <a:extLst>
                  <a:ext uri="{FF2B5EF4-FFF2-40B4-BE49-F238E27FC236}">
                    <a16:creationId xmlns:a16="http://schemas.microsoft.com/office/drawing/2014/main" xmlns="" id="{ACA91B1F-B9BB-437D-BD83-744D3F82CD69}"/>
                  </a:ext>
                </a:extLst>
              </p:cNvPr>
              <p:cNvSpPr/>
              <p:nvPr/>
            </p:nvSpPr>
            <p:spPr>
              <a:xfrm>
                <a:off x="4796585" y="1490387"/>
                <a:ext cx="6225537" cy="1082769"/>
              </a:xfrm>
              <a:prstGeom prst="roundRect">
                <a:avLst>
                  <a:gd name="adj" fmla="val 26590"/>
                </a:avLst>
              </a:prstGeom>
              <a:solidFill>
                <a:srgbClr val="18B29D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32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等腰三角形 4">
                <a:extLst>
                  <a:ext uri="{FF2B5EF4-FFF2-40B4-BE49-F238E27FC236}">
                    <a16:creationId xmlns:a16="http://schemas.microsoft.com/office/drawing/2014/main" xmlns="" id="{8B421D86-080E-4280-84B7-D9674CE662D2}"/>
                  </a:ext>
                </a:extLst>
              </p:cNvPr>
              <p:cNvSpPr/>
              <p:nvPr/>
            </p:nvSpPr>
            <p:spPr>
              <a:xfrm rot="16200000">
                <a:off x="5818201" y="1832808"/>
                <a:ext cx="190693" cy="146162"/>
              </a:xfrm>
              <a:custGeom>
                <a:avLst/>
                <a:gdLst>
                  <a:gd name="connsiteX0" fmla="*/ 0 w 186121"/>
                  <a:gd name="connsiteY0" fmla="*/ 160449 h 160449"/>
                  <a:gd name="connsiteX1" fmla="*/ 178786 w 186121"/>
                  <a:gd name="connsiteY1" fmla="*/ 0 h 160449"/>
                  <a:gd name="connsiteX2" fmla="*/ 186121 w 186121"/>
                  <a:gd name="connsiteY2" fmla="*/ 160449 h 160449"/>
                  <a:gd name="connsiteX3" fmla="*/ 0 w 186121"/>
                  <a:gd name="connsiteY3" fmla="*/ 160449 h 160449"/>
                  <a:gd name="connsiteX0" fmla="*/ 0 w 186121"/>
                  <a:gd name="connsiteY0" fmla="*/ 160449 h 160449"/>
                  <a:gd name="connsiteX1" fmla="*/ 139290 w 186121"/>
                  <a:gd name="connsiteY1" fmla="*/ 40426 h 160449"/>
                  <a:gd name="connsiteX2" fmla="*/ 178786 w 186121"/>
                  <a:gd name="connsiteY2" fmla="*/ 0 h 160449"/>
                  <a:gd name="connsiteX3" fmla="*/ 186121 w 186121"/>
                  <a:gd name="connsiteY3" fmla="*/ 160449 h 160449"/>
                  <a:gd name="connsiteX4" fmla="*/ 0 w 186121"/>
                  <a:gd name="connsiteY4" fmla="*/ 160449 h 160449"/>
                  <a:gd name="connsiteX0" fmla="*/ 0 w 186121"/>
                  <a:gd name="connsiteY0" fmla="*/ 160449 h 160449"/>
                  <a:gd name="connsiteX1" fmla="*/ 125002 w 186121"/>
                  <a:gd name="connsiteY1" fmla="*/ 107101 h 160449"/>
                  <a:gd name="connsiteX2" fmla="*/ 178786 w 186121"/>
                  <a:gd name="connsiteY2" fmla="*/ 0 h 160449"/>
                  <a:gd name="connsiteX3" fmla="*/ 186121 w 186121"/>
                  <a:gd name="connsiteY3" fmla="*/ 160449 h 160449"/>
                  <a:gd name="connsiteX4" fmla="*/ 0 w 186121"/>
                  <a:gd name="connsiteY4" fmla="*/ 160449 h 160449"/>
                  <a:gd name="connsiteX0" fmla="*/ 0 w 186121"/>
                  <a:gd name="connsiteY0" fmla="*/ 160449 h 160449"/>
                  <a:gd name="connsiteX1" fmla="*/ 125002 w 186121"/>
                  <a:gd name="connsiteY1" fmla="*/ 107101 h 160449"/>
                  <a:gd name="connsiteX2" fmla="*/ 178786 w 186121"/>
                  <a:gd name="connsiteY2" fmla="*/ 0 h 160449"/>
                  <a:gd name="connsiteX3" fmla="*/ 186121 w 186121"/>
                  <a:gd name="connsiteY3" fmla="*/ 160449 h 160449"/>
                  <a:gd name="connsiteX4" fmla="*/ 0 w 186121"/>
                  <a:gd name="connsiteY4" fmla="*/ 160449 h 160449"/>
                  <a:gd name="connsiteX0" fmla="*/ 0 w 186121"/>
                  <a:gd name="connsiteY0" fmla="*/ 160449 h 160449"/>
                  <a:gd name="connsiteX1" fmla="*/ 125002 w 186121"/>
                  <a:gd name="connsiteY1" fmla="*/ 107101 h 160449"/>
                  <a:gd name="connsiteX2" fmla="*/ 178786 w 186121"/>
                  <a:gd name="connsiteY2" fmla="*/ 0 h 160449"/>
                  <a:gd name="connsiteX3" fmla="*/ 186121 w 186121"/>
                  <a:gd name="connsiteY3" fmla="*/ 160449 h 160449"/>
                  <a:gd name="connsiteX4" fmla="*/ 0 w 186121"/>
                  <a:gd name="connsiteY4" fmla="*/ 160449 h 160449"/>
                  <a:gd name="connsiteX0" fmla="*/ 0 w 186121"/>
                  <a:gd name="connsiteY0" fmla="*/ 160449 h 160449"/>
                  <a:gd name="connsiteX1" fmla="*/ 96427 w 186121"/>
                  <a:gd name="connsiteY1" fmla="*/ 126151 h 160449"/>
                  <a:gd name="connsiteX2" fmla="*/ 178786 w 186121"/>
                  <a:gd name="connsiteY2" fmla="*/ 0 h 160449"/>
                  <a:gd name="connsiteX3" fmla="*/ 186121 w 186121"/>
                  <a:gd name="connsiteY3" fmla="*/ 160449 h 160449"/>
                  <a:gd name="connsiteX4" fmla="*/ 0 w 186121"/>
                  <a:gd name="connsiteY4" fmla="*/ 160449 h 160449"/>
                  <a:gd name="connsiteX0" fmla="*/ 0 w 186121"/>
                  <a:gd name="connsiteY0" fmla="*/ 160449 h 160449"/>
                  <a:gd name="connsiteX1" fmla="*/ 96427 w 186121"/>
                  <a:gd name="connsiteY1" fmla="*/ 126151 h 160449"/>
                  <a:gd name="connsiteX2" fmla="*/ 178786 w 186121"/>
                  <a:gd name="connsiteY2" fmla="*/ 0 h 160449"/>
                  <a:gd name="connsiteX3" fmla="*/ 181961 w 186121"/>
                  <a:gd name="connsiteY3" fmla="*/ 92816 h 160449"/>
                  <a:gd name="connsiteX4" fmla="*/ 186121 w 186121"/>
                  <a:gd name="connsiteY4" fmla="*/ 160449 h 160449"/>
                  <a:gd name="connsiteX5" fmla="*/ 0 w 186121"/>
                  <a:gd name="connsiteY5" fmla="*/ 160449 h 160449"/>
                  <a:gd name="connsiteX0" fmla="*/ 0 w 186121"/>
                  <a:gd name="connsiteY0" fmla="*/ 160449 h 160449"/>
                  <a:gd name="connsiteX1" fmla="*/ 96427 w 186121"/>
                  <a:gd name="connsiteY1" fmla="*/ 126151 h 160449"/>
                  <a:gd name="connsiteX2" fmla="*/ 178786 w 186121"/>
                  <a:gd name="connsiteY2" fmla="*/ 0 h 160449"/>
                  <a:gd name="connsiteX3" fmla="*/ 165292 w 186121"/>
                  <a:gd name="connsiteY3" fmla="*/ 114248 h 160449"/>
                  <a:gd name="connsiteX4" fmla="*/ 186121 w 186121"/>
                  <a:gd name="connsiteY4" fmla="*/ 160449 h 160449"/>
                  <a:gd name="connsiteX5" fmla="*/ 0 w 186121"/>
                  <a:gd name="connsiteY5" fmla="*/ 160449 h 160449"/>
                  <a:gd name="connsiteX0" fmla="*/ 0 w 190693"/>
                  <a:gd name="connsiteY0" fmla="*/ 146162 h 146162"/>
                  <a:gd name="connsiteX1" fmla="*/ 96427 w 190693"/>
                  <a:gd name="connsiteY1" fmla="*/ 111864 h 146162"/>
                  <a:gd name="connsiteX2" fmla="*/ 190693 w 190693"/>
                  <a:gd name="connsiteY2" fmla="*/ 0 h 146162"/>
                  <a:gd name="connsiteX3" fmla="*/ 165292 w 190693"/>
                  <a:gd name="connsiteY3" fmla="*/ 99961 h 146162"/>
                  <a:gd name="connsiteX4" fmla="*/ 186121 w 190693"/>
                  <a:gd name="connsiteY4" fmla="*/ 146162 h 146162"/>
                  <a:gd name="connsiteX5" fmla="*/ 0 w 190693"/>
                  <a:gd name="connsiteY5" fmla="*/ 146162 h 146162"/>
                  <a:gd name="connsiteX0" fmla="*/ 0 w 190693"/>
                  <a:gd name="connsiteY0" fmla="*/ 146162 h 146162"/>
                  <a:gd name="connsiteX1" fmla="*/ 96427 w 190693"/>
                  <a:gd name="connsiteY1" fmla="*/ 111864 h 146162"/>
                  <a:gd name="connsiteX2" fmla="*/ 190693 w 190693"/>
                  <a:gd name="connsiteY2" fmla="*/ 0 h 146162"/>
                  <a:gd name="connsiteX3" fmla="*/ 165292 w 190693"/>
                  <a:gd name="connsiteY3" fmla="*/ 99961 h 146162"/>
                  <a:gd name="connsiteX4" fmla="*/ 186121 w 190693"/>
                  <a:gd name="connsiteY4" fmla="*/ 146162 h 146162"/>
                  <a:gd name="connsiteX5" fmla="*/ 0 w 190693"/>
                  <a:gd name="connsiteY5" fmla="*/ 146162 h 146162"/>
                  <a:gd name="connsiteX0" fmla="*/ 0 w 190693"/>
                  <a:gd name="connsiteY0" fmla="*/ 146162 h 146162"/>
                  <a:gd name="connsiteX1" fmla="*/ 96427 w 190693"/>
                  <a:gd name="connsiteY1" fmla="*/ 111864 h 146162"/>
                  <a:gd name="connsiteX2" fmla="*/ 190693 w 190693"/>
                  <a:gd name="connsiteY2" fmla="*/ 0 h 146162"/>
                  <a:gd name="connsiteX3" fmla="*/ 165292 w 190693"/>
                  <a:gd name="connsiteY3" fmla="*/ 99961 h 146162"/>
                  <a:gd name="connsiteX4" fmla="*/ 186121 w 190693"/>
                  <a:gd name="connsiteY4" fmla="*/ 146162 h 146162"/>
                  <a:gd name="connsiteX5" fmla="*/ 0 w 190693"/>
                  <a:gd name="connsiteY5" fmla="*/ 146162 h 146162"/>
                  <a:gd name="connsiteX0" fmla="*/ 0 w 190693"/>
                  <a:gd name="connsiteY0" fmla="*/ 146162 h 146162"/>
                  <a:gd name="connsiteX1" fmla="*/ 96427 w 190693"/>
                  <a:gd name="connsiteY1" fmla="*/ 111864 h 146162"/>
                  <a:gd name="connsiteX2" fmla="*/ 190693 w 190693"/>
                  <a:gd name="connsiteY2" fmla="*/ 0 h 146162"/>
                  <a:gd name="connsiteX3" fmla="*/ 165292 w 190693"/>
                  <a:gd name="connsiteY3" fmla="*/ 99961 h 146162"/>
                  <a:gd name="connsiteX4" fmla="*/ 186121 w 190693"/>
                  <a:gd name="connsiteY4" fmla="*/ 146162 h 146162"/>
                  <a:gd name="connsiteX5" fmla="*/ 0 w 190693"/>
                  <a:gd name="connsiteY5" fmla="*/ 146162 h 146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0693" h="146162">
                    <a:moveTo>
                      <a:pt x="0" y="146162"/>
                    </a:moveTo>
                    <a:cubicBezTo>
                      <a:pt x="41667" y="128379"/>
                      <a:pt x="46107" y="142620"/>
                      <a:pt x="96427" y="111864"/>
                    </a:cubicBezTo>
                    <a:cubicBezTo>
                      <a:pt x="111975" y="102361"/>
                      <a:pt x="172765" y="35700"/>
                      <a:pt x="190693" y="0"/>
                    </a:cubicBezTo>
                    <a:cubicBezTo>
                      <a:pt x="182226" y="33320"/>
                      <a:pt x="164365" y="65745"/>
                      <a:pt x="165292" y="99961"/>
                    </a:cubicBezTo>
                    <a:cubicBezTo>
                      <a:pt x="165905" y="122605"/>
                      <a:pt x="179178" y="130762"/>
                      <a:pt x="186121" y="146162"/>
                    </a:cubicBezTo>
                    <a:lnTo>
                      <a:pt x="0" y="146162"/>
                    </a:lnTo>
                    <a:close/>
                  </a:path>
                </a:pathLst>
              </a:custGeom>
              <a:solidFill>
                <a:srgbClr val="18B2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EAF9F975-81FB-495C-8CAD-5A28CD6D115C}"/>
                </a:ext>
              </a:extLst>
            </p:cNvPr>
            <p:cNvSpPr/>
            <p:nvPr/>
          </p:nvSpPr>
          <p:spPr>
            <a:xfrm>
              <a:off x="5008094" y="1594980"/>
              <a:ext cx="5886796" cy="6375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+mn-lt"/>
                  <a:ea typeface="黑体" panose="02010609060101010101" pitchFamily="49" charset="-122"/>
                </a:rPr>
                <a:t>1.“I don't understand. You mean, he doesn't remember the way?”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893F49EF-5F6A-4FF3-998E-9904D9B3A641}"/>
              </a:ext>
            </a:extLst>
          </p:cNvPr>
          <p:cNvGrpSpPr/>
          <p:nvPr/>
        </p:nvGrpSpPr>
        <p:grpSpPr>
          <a:xfrm>
            <a:off x="5296" y="2824238"/>
            <a:ext cx="6856127" cy="1800200"/>
            <a:chOff x="5449484" y="1364066"/>
            <a:chExt cx="5278256" cy="1664568"/>
          </a:xfrm>
        </p:grpSpPr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xmlns="" id="{68C40AA4-A25E-4EF4-AB50-447550C832AC}"/>
                </a:ext>
              </a:extLst>
            </p:cNvPr>
            <p:cNvGrpSpPr/>
            <p:nvPr/>
          </p:nvGrpSpPr>
          <p:grpSpPr>
            <a:xfrm>
              <a:off x="5449484" y="1364066"/>
              <a:ext cx="5067300" cy="1664568"/>
              <a:chOff x="5576717" y="1364065"/>
              <a:chExt cx="5067300" cy="1664568"/>
            </a:xfrm>
          </p:grpSpPr>
          <p:sp>
            <p:nvSpPr>
              <p:cNvPr id="31" name="圆角矩形 3">
                <a:extLst>
                  <a:ext uri="{FF2B5EF4-FFF2-40B4-BE49-F238E27FC236}">
                    <a16:creationId xmlns:a16="http://schemas.microsoft.com/office/drawing/2014/main" xmlns="" id="{D9C49C30-3943-4F41-A35E-A73979CA48C0}"/>
                  </a:ext>
                </a:extLst>
              </p:cNvPr>
              <p:cNvSpPr/>
              <p:nvPr/>
            </p:nvSpPr>
            <p:spPr>
              <a:xfrm>
                <a:off x="5576717" y="1364065"/>
                <a:ext cx="5067300" cy="1664568"/>
              </a:xfrm>
              <a:prstGeom prst="roundRect">
                <a:avLst>
                  <a:gd name="adj" fmla="val 17870"/>
                </a:avLst>
              </a:prstGeom>
              <a:solidFill>
                <a:srgbClr val="18B29D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32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等腰三角形 4">
                <a:extLst>
                  <a:ext uri="{FF2B5EF4-FFF2-40B4-BE49-F238E27FC236}">
                    <a16:creationId xmlns:a16="http://schemas.microsoft.com/office/drawing/2014/main" xmlns="" id="{01453462-333A-404B-A5B7-231135181B1B}"/>
                  </a:ext>
                </a:extLst>
              </p:cNvPr>
              <p:cNvSpPr/>
              <p:nvPr/>
            </p:nvSpPr>
            <p:spPr>
              <a:xfrm rot="16200000">
                <a:off x="5818201" y="1832808"/>
                <a:ext cx="190693" cy="146162"/>
              </a:xfrm>
              <a:custGeom>
                <a:avLst/>
                <a:gdLst>
                  <a:gd name="connsiteX0" fmla="*/ 0 w 186121"/>
                  <a:gd name="connsiteY0" fmla="*/ 160449 h 160449"/>
                  <a:gd name="connsiteX1" fmla="*/ 178786 w 186121"/>
                  <a:gd name="connsiteY1" fmla="*/ 0 h 160449"/>
                  <a:gd name="connsiteX2" fmla="*/ 186121 w 186121"/>
                  <a:gd name="connsiteY2" fmla="*/ 160449 h 160449"/>
                  <a:gd name="connsiteX3" fmla="*/ 0 w 186121"/>
                  <a:gd name="connsiteY3" fmla="*/ 160449 h 160449"/>
                  <a:gd name="connsiteX0" fmla="*/ 0 w 186121"/>
                  <a:gd name="connsiteY0" fmla="*/ 160449 h 160449"/>
                  <a:gd name="connsiteX1" fmla="*/ 139290 w 186121"/>
                  <a:gd name="connsiteY1" fmla="*/ 40426 h 160449"/>
                  <a:gd name="connsiteX2" fmla="*/ 178786 w 186121"/>
                  <a:gd name="connsiteY2" fmla="*/ 0 h 160449"/>
                  <a:gd name="connsiteX3" fmla="*/ 186121 w 186121"/>
                  <a:gd name="connsiteY3" fmla="*/ 160449 h 160449"/>
                  <a:gd name="connsiteX4" fmla="*/ 0 w 186121"/>
                  <a:gd name="connsiteY4" fmla="*/ 160449 h 160449"/>
                  <a:gd name="connsiteX0" fmla="*/ 0 w 186121"/>
                  <a:gd name="connsiteY0" fmla="*/ 160449 h 160449"/>
                  <a:gd name="connsiteX1" fmla="*/ 125002 w 186121"/>
                  <a:gd name="connsiteY1" fmla="*/ 107101 h 160449"/>
                  <a:gd name="connsiteX2" fmla="*/ 178786 w 186121"/>
                  <a:gd name="connsiteY2" fmla="*/ 0 h 160449"/>
                  <a:gd name="connsiteX3" fmla="*/ 186121 w 186121"/>
                  <a:gd name="connsiteY3" fmla="*/ 160449 h 160449"/>
                  <a:gd name="connsiteX4" fmla="*/ 0 w 186121"/>
                  <a:gd name="connsiteY4" fmla="*/ 160449 h 160449"/>
                  <a:gd name="connsiteX0" fmla="*/ 0 w 186121"/>
                  <a:gd name="connsiteY0" fmla="*/ 160449 h 160449"/>
                  <a:gd name="connsiteX1" fmla="*/ 125002 w 186121"/>
                  <a:gd name="connsiteY1" fmla="*/ 107101 h 160449"/>
                  <a:gd name="connsiteX2" fmla="*/ 178786 w 186121"/>
                  <a:gd name="connsiteY2" fmla="*/ 0 h 160449"/>
                  <a:gd name="connsiteX3" fmla="*/ 186121 w 186121"/>
                  <a:gd name="connsiteY3" fmla="*/ 160449 h 160449"/>
                  <a:gd name="connsiteX4" fmla="*/ 0 w 186121"/>
                  <a:gd name="connsiteY4" fmla="*/ 160449 h 160449"/>
                  <a:gd name="connsiteX0" fmla="*/ 0 w 186121"/>
                  <a:gd name="connsiteY0" fmla="*/ 160449 h 160449"/>
                  <a:gd name="connsiteX1" fmla="*/ 125002 w 186121"/>
                  <a:gd name="connsiteY1" fmla="*/ 107101 h 160449"/>
                  <a:gd name="connsiteX2" fmla="*/ 178786 w 186121"/>
                  <a:gd name="connsiteY2" fmla="*/ 0 h 160449"/>
                  <a:gd name="connsiteX3" fmla="*/ 186121 w 186121"/>
                  <a:gd name="connsiteY3" fmla="*/ 160449 h 160449"/>
                  <a:gd name="connsiteX4" fmla="*/ 0 w 186121"/>
                  <a:gd name="connsiteY4" fmla="*/ 160449 h 160449"/>
                  <a:gd name="connsiteX0" fmla="*/ 0 w 186121"/>
                  <a:gd name="connsiteY0" fmla="*/ 160449 h 160449"/>
                  <a:gd name="connsiteX1" fmla="*/ 96427 w 186121"/>
                  <a:gd name="connsiteY1" fmla="*/ 126151 h 160449"/>
                  <a:gd name="connsiteX2" fmla="*/ 178786 w 186121"/>
                  <a:gd name="connsiteY2" fmla="*/ 0 h 160449"/>
                  <a:gd name="connsiteX3" fmla="*/ 186121 w 186121"/>
                  <a:gd name="connsiteY3" fmla="*/ 160449 h 160449"/>
                  <a:gd name="connsiteX4" fmla="*/ 0 w 186121"/>
                  <a:gd name="connsiteY4" fmla="*/ 160449 h 160449"/>
                  <a:gd name="connsiteX0" fmla="*/ 0 w 186121"/>
                  <a:gd name="connsiteY0" fmla="*/ 160449 h 160449"/>
                  <a:gd name="connsiteX1" fmla="*/ 96427 w 186121"/>
                  <a:gd name="connsiteY1" fmla="*/ 126151 h 160449"/>
                  <a:gd name="connsiteX2" fmla="*/ 178786 w 186121"/>
                  <a:gd name="connsiteY2" fmla="*/ 0 h 160449"/>
                  <a:gd name="connsiteX3" fmla="*/ 181961 w 186121"/>
                  <a:gd name="connsiteY3" fmla="*/ 92816 h 160449"/>
                  <a:gd name="connsiteX4" fmla="*/ 186121 w 186121"/>
                  <a:gd name="connsiteY4" fmla="*/ 160449 h 160449"/>
                  <a:gd name="connsiteX5" fmla="*/ 0 w 186121"/>
                  <a:gd name="connsiteY5" fmla="*/ 160449 h 160449"/>
                  <a:gd name="connsiteX0" fmla="*/ 0 w 186121"/>
                  <a:gd name="connsiteY0" fmla="*/ 160449 h 160449"/>
                  <a:gd name="connsiteX1" fmla="*/ 96427 w 186121"/>
                  <a:gd name="connsiteY1" fmla="*/ 126151 h 160449"/>
                  <a:gd name="connsiteX2" fmla="*/ 178786 w 186121"/>
                  <a:gd name="connsiteY2" fmla="*/ 0 h 160449"/>
                  <a:gd name="connsiteX3" fmla="*/ 165292 w 186121"/>
                  <a:gd name="connsiteY3" fmla="*/ 114248 h 160449"/>
                  <a:gd name="connsiteX4" fmla="*/ 186121 w 186121"/>
                  <a:gd name="connsiteY4" fmla="*/ 160449 h 160449"/>
                  <a:gd name="connsiteX5" fmla="*/ 0 w 186121"/>
                  <a:gd name="connsiteY5" fmla="*/ 160449 h 160449"/>
                  <a:gd name="connsiteX0" fmla="*/ 0 w 190693"/>
                  <a:gd name="connsiteY0" fmla="*/ 146162 h 146162"/>
                  <a:gd name="connsiteX1" fmla="*/ 96427 w 190693"/>
                  <a:gd name="connsiteY1" fmla="*/ 111864 h 146162"/>
                  <a:gd name="connsiteX2" fmla="*/ 190693 w 190693"/>
                  <a:gd name="connsiteY2" fmla="*/ 0 h 146162"/>
                  <a:gd name="connsiteX3" fmla="*/ 165292 w 190693"/>
                  <a:gd name="connsiteY3" fmla="*/ 99961 h 146162"/>
                  <a:gd name="connsiteX4" fmla="*/ 186121 w 190693"/>
                  <a:gd name="connsiteY4" fmla="*/ 146162 h 146162"/>
                  <a:gd name="connsiteX5" fmla="*/ 0 w 190693"/>
                  <a:gd name="connsiteY5" fmla="*/ 146162 h 146162"/>
                  <a:gd name="connsiteX0" fmla="*/ 0 w 190693"/>
                  <a:gd name="connsiteY0" fmla="*/ 146162 h 146162"/>
                  <a:gd name="connsiteX1" fmla="*/ 96427 w 190693"/>
                  <a:gd name="connsiteY1" fmla="*/ 111864 h 146162"/>
                  <a:gd name="connsiteX2" fmla="*/ 190693 w 190693"/>
                  <a:gd name="connsiteY2" fmla="*/ 0 h 146162"/>
                  <a:gd name="connsiteX3" fmla="*/ 165292 w 190693"/>
                  <a:gd name="connsiteY3" fmla="*/ 99961 h 146162"/>
                  <a:gd name="connsiteX4" fmla="*/ 186121 w 190693"/>
                  <a:gd name="connsiteY4" fmla="*/ 146162 h 146162"/>
                  <a:gd name="connsiteX5" fmla="*/ 0 w 190693"/>
                  <a:gd name="connsiteY5" fmla="*/ 146162 h 146162"/>
                  <a:gd name="connsiteX0" fmla="*/ 0 w 190693"/>
                  <a:gd name="connsiteY0" fmla="*/ 146162 h 146162"/>
                  <a:gd name="connsiteX1" fmla="*/ 96427 w 190693"/>
                  <a:gd name="connsiteY1" fmla="*/ 111864 h 146162"/>
                  <a:gd name="connsiteX2" fmla="*/ 190693 w 190693"/>
                  <a:gd name="connsiteY2" fmla="*/ 0 h 146162"/>
                  <a:gd name="connsiteX3" fmla="*/ 165292 w 190693"/>
                  <a:gd name="connsiteY3" fmla="*/ 99961 h 146162"/>
                  <a:gd name="connsiteX4" fmla="*/ 186121 w 190693"/>
                  <a:gd name="connsiteY4" fmla="*/ 146162 h 146162"/>
                  <a:gd name="connsiteX5" fmla="*/ 0 w 190693"/>
                  <a:gd name="connsiteY5" fmla="*/ 146162 h 146162"/>
                  <a:gd name="connsiteX0" fmla="*/ 0 w 190693"/>
                  <a:gd name="connsiteY0" fmla="*/ 146162 h 146162"/>
                  <a:gd name="connsiteX1" fmla="*/ 96427 w 190693"/>
                  <a:gd name="connsiteY1" fmla="*/ 111864 h 146162"/>
                  <a:gd name="connsiteX2" fmla="*/ 190693 w 190693"/>
                  <a:gd name="connsiteY2" fmla="*/ 0 h 146162"/>
                  <a:gd name="connsiteX3" fmla="*/ 165292 w 190693"/>
                  <a:gd name="connsiteY3" fmla="*/ 99961 h 146162"/>
                  <a:gd name="connsiteX4" fmla="*/ 186121 w 190693"/>
                  <a:gd name="connsiteY4" fmla="*/ 146162 h 146162"/>
                  <a:gd name="connsiteX5" fmla="*/ 0 w 190693"/>
                  <a:gd name="connsiteY5" fmla="*/ 146162 h 146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0693" h="146162">
                    <a:moveTo>
                      <a:pt x="0" y="146162"/>
                    </a:moveTo>
                    <a:cubicBezTo>
                      <a:pt x="41667" y="128379"/>
                      <a:pt x="46107" y="142620"/>
                      <a:pt x="96427" y="111864"/>
                    </a:cubicBezTo>
                    <a:cubicBezTo>
                      <a:pt x="111975" y="102361"/>
                      <a:pt x="172765" y="35700"/>
                      <a:pt x="190693" y="0"/>
                    </a:cubicBezTo>
                    <a:cubicBezTo>
                      <a:pt x="182226" y="33320"/>
                      <a:pt x="164365" y="65745"/>
                      <a:pt x="165292" y="99961"/>
                    </a:cubicBezTo>
                    <a:cubicBezTo>
                      <a:pt x="165905" y="122605"/>
                      <a:pt x="179178" y="130762"/>
                      <a:pt x="186121" y="146162"/>
                    </a:cubicBezTo>
                    <a:lnTo>
                      <a:pt x="0" y="146162"/>
                    </a:lnTo>
                    <a:close/>
                  </a:path>
                </a:pathLst>
              </a:custGeom>
              <a:solidFill>
                <a:srgbClr val="18B2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6E6CF975-FD25-40F2-B96E-E38796871272}"/>
                </a:ext>
              </a:extLst>
            </p:cNvPr>
            <p:cNvSpPr/>
            <p:nvPr/>
          </p:nvSpPr>
          <p:spPr>
            <a:xfrm>
              <a:off x="5564711" y="1508082"/>
              <a:ext cx="5163029" cy="12075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+mn-lt"/>
                  <a:ea typeface="黑体" panose="02010609060101010101" pitchFamily="49" charset="-122"/>
                </a:rPr>
                <a:t>3.“I don't understand. He's</a:t>
              </a:r>
            </a:p>
            <a:p>
              <a:r>
                <a:rPr lang="en-US" altLang="zh-CN" sz="2800" dirty="0">
                  <a:solidFill>
                    <a:schemeClr val="bg1"/>
                  </a:solidFill>
                  <a:latin typeface="+mn-lt"/>
                  <a:ea typeface="黑体" panose="02010609060101010101" pitchFamily="49" charset="-122"/>
                </a:rPr>
                <a:t>never been there ?” How could he have bought a house without seeing it?</a:t>
              </a: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6B583D81-FB93-42A2-8AFE-7E79763C1A22}"/>
              </a:ext>
            </a:extLst>
          </p:cNvPr>
          <p:cNvGrpSpPr/>
          <p:nvPr/>
        </p:nvGrpSpPr>
        <p:grpSpPr>
          <a:xfrm>
            <a:off x="33439" y="4984476"/>
            <a:ext cx="6795925" cy="1569302"/>
            <a:chOff x="4514645" y="1387277"/>
            <a:chExt cx="6468892" cy="1171994"/>
          </a:xfrm>
        </p:grpSpPr>
        <p:grpSp>
          <p:nvGrpSpPr>
            <p:cNvPr id="34" name="组合 33">
              <a:extLst>
                <a:ext uri="{FF2B5EF4-FFF2-40B4-BE49-F238E27FC236}">
                  <a16:creationId xmlns:a16="http://schemas.microsoft.com/office/drawing/2014/main" xmlns="" id="{EFB1127A-0D14-429F-BA14-B5D85D34ECF1}"/>
                </a:ext>
              </a:extLst>
            </p:cNvPr>
            <p:cNvGrpSpPr/>
            <p:nvPr/>
          </p:nvGrpSpPr>
          <p:grpSpPr>
            <a:xfrm>
              <a:off x="4514645" y="1387277"/>
              <a:ext cx="6220367" cy="1171994"/>
              <a:chOff x="4514645" y="1387277"/>
              <a:chExt cx="6220367" cy="1171994"/>
            </a:xfrm>
          </p:grpSpPr>
          <p:grpSp>
            <p:nvGrpSpPr>
              <p:cNvPr id="36" name="组合 35">
                <a:extLst>
                  <a:ext uri="{FF2B5EF4-FFF2-40B4-BE49-F238E27FC236}">
                    <a16:creationId xmlns:a16="http://schemas.microsoft.com/office/drawing/2014/main" xmlns="" id="{FD02D81A-77E4-4CD4-AFA7-4C586EC14C6B}"/>
                  </a:ext>
                </a:extLst>
              </p:cNvPr>
              <p:cNvGrpSpPr/>
              <p:nvPr/>
            </p:nvGrpSpPr>
            <p:grpSpPr>
              <a:xfrm>
                <a:off x="5667712" y="1656164"/>
                <a:ext cx="5067300" cy="903107"/>
                <a:chOff x="5794945" y="1656163"/>
                <a:chExt cx="5067300" cy="903107"/>
              </a:xfrm>
            </p:grpSpPr>
            <p:sp>
              <p:nvSpPr>
                <p:cNvPr id="40" name="圆角矩形 3">
                  <a:extLst>
                    <a:ext uri="{FF2B5EF4-FFF2-40B4-BE49-F238E27FC236}">
                      <a16:creationId xmlns:a16="http://schemas.microsoft.com/office/drawing/2014/main" xmlns="" id="{8AD4A382-A8C7-4FBD-B736-2453E71269AF}"/>
                    </a:ext>
                  </a:extLst>
                </p:cNvPr>
                <p:cNvSpPr/>
                <p:nvPr/>
              </p:nvSpPr>
              <p:spPr>
                <a:xfrm>
                  <a:off x="5794945" y="1656163"/>
                  <a:ext cx="5067300" cy="903107"/>
                </a:xfrm>
                <a:prstGeom prst="roundRect">
                  <a:avLst>
                    <a:gd name="adj" fmla="val 26590"/>
                  </a:avLst>
                </a:prstGeom>
                <a:solidFill>
                  <a:srgbClr val="18B29D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32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1" name="等腰三角形 4">
                  <a:extLst>
                    <a:ext uri="{FF2B5EF4-FFF2-40B4-BE49-F238E27FC236}">
                      <a16:creationId xmlns:a16="http://schemas.microsoft.com/office/drawing/2014/main" xmlns="" id="{ECC8FDC9-9D08-4B35-99DB-8BF601C8CD58}"/>
                    </a:ext>
                  </a:extLst>
                </p:cNvPr>
                <p:cNvSpPr/>
                <p:nvPr/>
              </p:nvSpPr>
              <p:spPr>
                <a:xfrm rot="16200000">
                  <a:off x="5818201" y="1832808"/>
                  <a:ext cx="190693" cy="146162"/>
                </a:xfrm>
                <a:custGeom>
                  <a:avLst/>
                  <a:gdLst>
                    <a:gd name="connsiteX0" fmla="*/ 0 w 186121"/>
                    <a:gd name="connsiteY0" fmla="*/ 160449 h 160449"/>
                    <a:gd name="connsiteX1" fmla="*/ 178786 w 186121"/>
                    <a:gd name="connsiteY1" fmla="*/ 0 h 160449"/>
                    <a:gd name="connsiteX2" fmla="*/ 186121 w 186121"/>
                    <a:gd name="connsiteY2" fmla="*/ 160449 h 160449"/>
                    <a:gd name="connsiteX3" fmla="*/ 0 w 186121"/>
                    <a:gd name="connsiteY3" fmla="*/ 160449 h 160449"/>
                    <a:gd name="connsiteX0" fmla="*/ 0 w 186121"/>
                    <a:gd name="connsiteY0" fmla="*/ 160449 h 160449"/>
                    <a:gd name="connsiteX1" fmla="*/ 139290 w 186121"/>
                    <a:gd name="connsiteY1" fmla="*/ 40426 h 160449"/>
                    <a:gd name="connsiteX2" fmla="*/ 178786 w 186121"/>
                    <a:gd name="connsiteY2" fmla="*/ 0 h 160449"/>
                    <a:gd name="connsiteX3" fmla="*/ 186121 w 186121"/>
                    <a:gd name="connsiteY3" fmla="*/ 160449 h 160449"/>
                    <a:gd name="connsiteX4" fmla="*/ 0 w 186121"/>
                    <a:gd name="connsiteY4" fmla="*/ 160449 h 160449"/>
                    <a:gd name="connsiteX0" fmla="*/ 0 w 186121"/>
                    <a:gd name="connsiteY0" fmla="*/ 160449 h 160449"/>
                    <a:gd name="connsiteX1" fmla="*/ 125002 w 186121"/>
                    <a:gd name="connsiteY1" fmla="*/ 107101 h 160449"/>
                    <a:gd name="connsiteX2" fmla="*/ 178786 w 186121"/>
                    <a:gd name="connsiteY2" fmla="*/ 0 h 160449"/>
                    <a:gd name="connsiteX3" fmla="*/ 186121 w 186121"/>
                    <a:gd name="connsiteY3" fmla="*/ 160449 h 160449"/>
                    <a:gd name="connsiteX4" fmla="*/ 0 w 186121"/>
                    <a:gd name="connsiteY4" fmla="*/ 160449 h 160449"/>
                    <a:gd name="connsiteX0" fmla="*/ 0 w 186121"/>
                    <a:gd name="connsiteY0" fmla="*/ 160449 h 160449"/>
                    <a:gd name="connsiteX1" fmla="*/ 125002 w 186121"/>
                    <a:gd name="connsiteY1" fmla="*/ 107101 h 160449"/>
                    <a:gd name="connsiteX2" fmla="*/ 178786 w 186121"/>
                    <a:gd name="connsiteY2" fmla="*/ 0 h 160449"/>
                    <a:gd name="connsiteX3" fmla="*/ 186121 w 186121"/>
                    <a:gd name="connsiteY3" fmla="*/ 160449 h 160449"/>
                    <a:gd name="connsiteX4" fmla="*/ 0 w 186121"/>
                    <a:gd name="connsiteY4" fmla="*/ 160449 h 160449"/>
                    <a:gd name="connsiteX0" fmla="*/ 0 w 186121"/>
                    <a:gd name="connsiteY0" fmla="*/ 160449 h 160449"/>
                    <a:gd name="connsiteX1" fmla="*/ 125002 w 186121"/>
                    <a:gd name="connsiteY1" fmla="*/ 107101 h 160449"/>
                    <a:gd name="connsiteX2" fmla="*/ 178786 w 186121"/>
                    <a:gd name="connsiteY2" fmla="*/ 0 h 160449"/>
                    <a:gd name="connsiteX3" fmla="*/ 186121 w 186121"/>
                    <a:gd name="connsiteY3" fmla="*/ 160449 h 160449"/>
                    <a:gd name="connsiteX4" fmla="*/ 0 w 186121"/>
                    <a:gd name="connsiteY4" fmla="*/ 160449 h 160449"/>
                    <a:gd name="connsiteX0" fmla="*/ 0 w 186121"/>
                    <a:gd name="connsiteY0" fmla="*/ 160449 h 160449"/>
                    <a:gd name="connsiteX1" fmla="*/ 96427 w 186121"/>
                    <a:gd name="connsiteY1" fmla="*/ 126151 h 160449"/>
                    <a:gd name="connsiteX2" fmla="*/ 178786 w 186121"/>
                    <a:gd name="connsiteY2" fmla="*/ 0 h 160449"/>
                    <a:gd name="connsiteX3" fmla="*/ 186121 w 186121"/>
                    <a:gd name="connsiteY3" fmla="*/ 160449 h 160449"/>
                    <a:gd name="connsiteX4" fmla="*/ 0 w 186121"/>
                    <a:gd name="connsiteY4" fmla="*/ 160449 h 160449"/>
                    <a:gd name="connsiteX0" fmla="*/ 0 w 186121"/>
                    <a:gd name="connsiteY0" fmla="*/ 160449 h 160449"/>
                    <a:gd name="connsiteX1" fmla="*/ 96427 w 186121"/>
                    <a:gd name="connsiteY1" fmla="*/ 126151 h 160449"/>
                    <a:gd name="connsiteX2" fmla="*/ 178786 w 186121"/>
                    <a:gd name="connsiteY2" fmla="*/ 0 h 160449"/>
                    <a:gd name="connsiteX3" fmla="*/ 181961 w 186121"/>
                    <a:gd name="connsiteY3" fmla="*/ 92816 h 160449"/>
                    <a:gd name="connsiteX4" fmla="*/ 186121 w 186121"/>
                    <a:gd name="connsiteY4" fmla="*/ 160449 h 160449"/>
                    <a:gd name="connsiteX5" fmla="*/ 0 w 186121"/>
                    <a:gd name="connsiteY5" fmla="*/ 160449 h 160449"/>
                    <a:gd name="connsiteX0" fmla="*/ 0 w 186121"/>
                    <a:gd name="connsiteY0" fmla="*/ 160449 h 160449"/>
                    <a:gd name="connsiteX1" fmla="*/ 96427 w 186121"/>
                    <a:gd name="connsiteY1" fmla="*/ 126151 h 160449"/>
                    <a:gd name="connsiteX2" fmla="*/ 178786 w 186121"/>
                    <a:gd name="connsiteY2" fmla="*/ 0 h 160449"/>
                    <a:gd name="connsiteX3" fmla="*/ 165292 w 186121"/>
                    <a:gd name="connsiteY3" fmla="*/ 114248 h 160449"/>
                    <a:gd name="connsiteX4" fmla="*/ 186121 w 186121"/>
                    <a:gd name="connsiteY4" fmla="*/ 160449 h 160449"/>
                    <a:gd name="connsiteX5" fmla="*/ 0 w 186121"/>
                    <a:gd name="connsiteY5" fmla="*/ 160449 h 160449"/>
                    <a:gd name="connsiteX0" fmla="*/ 0 w 190693"/>
                    <a:gd name="connsiteY0" fmla="*/ 146162 h 146162"/>
                    <a:gd name="connsiteX1" fmla="*/ 96427 w 190693"/>
                    <a:gd name="connsiteY1" fmla="*/ 111864 h 146162"/>
                    <a:gd name="connsiteX2" fmla="*/ 190693 w 190693"/>
                    <a:gd name="connsiteY2" fmla="*/ 0 h 146162"/>
                    <a:gd name="connsiteX3" fmla="*/ 165292 w 190693"/>
                    <a:gd name="connsiteY3" fmla="*/ 99961 h 146162"/>
                    <a:gd name="connsiteX4" fmla="*/ 186121 w 190693"/>
                    <a:gd name="connsiteY4" fmla="*/ 146162 h 146162"/>
                    <a:gd name="connsiteX5" fmla="*/ 0 w 190693"/>
                    <a:gd name="connsiteY5" fmla="*/ 146162 h 146162"/>
                    <a:gd name="connsiteX0" fmla="*/ 0 w 190693"/>
                    <a:gd name="connsiteY0" fmla="*/ 146162 h 146162"/>
                    <a:gd name="connsiteX1" fmla="*/ 96427 w 190693"/>
                    <a:gd name="connsiteY1" fmla="*/ 111864 h 146162"/>
                    <a:gd name="connsiteX2" fmla="*/ 190693 w 190693"/>
                    <a:gd name="connsiteY2" fmla="*/ 0 h 146162"/>
                    <a:gd name="connsiteX3" fmla="*/ 165292 w 190693"/>
                    <a:gd name="connsiteY3" fmla="*/ 99961 h 146162"/>
                    <a:gd name="connsiteX4" fmla="*/ 186121 w 190693"/>
                    <a:gd name="connsiteY4" fmla="*/ 146162 h 146162"/>
                    <a:gd name="connsiteX5" fmla="*/ 0 w 190693"/>
                    <a:gd name="connsiteY5" fmla="*/ 146162 h 146162"/>
                    <a:gd name="connsiteX0" fmla="*/ 0 w 190693"/>
                    <a:gd name="connsiteY0" fmla="*/ 146162 h 146162"/>
                    <a:gd name="connsiteX1" fmla="*/ 96427 w 190693"/>
                    <a:gd name="connsiteY1" fmla="*/ 111864 h 146162"/>
                    <a:gd name="connsiteX2" fmla="*/ 190693 w 190693"/>
                    <a:gd name="connsiteY2" fmla="*/ 0 h 146162"/>
                    <a:gd name="connsiteX3" fmla="*/ 165292 w 190693"/>
                    <a:gd name="connsiteY3" fmla="*/ 99961 h 146162"/>
                    <a:gd name="connsiteX4" fmla="*/ 186121 w 190693"/>
                    <a:gd name="connsiteY4" fmla="*/ 146162 h 146162"/>
                    <a:gd name="connsiteX5" fmla="*/ 0 w 190693"/>
                    <a:gd name="connsiteY5" fmla="*/ 146162 h 146162"/>
                    <a:gd name="connsiteX0" fmla="*/ 0 w 190693"/>
                    <a:gd name="connsiteY0" fmla="*/ 146162 h 146162"/>
                    <a:gd name="connsiteX1" fmla="*/ 96427 w 190693"/>
                    <a:gd name="connsiteY1" fmla="*/ 111864 h 146162"/>
                    <a:gd name="connsiteX2" fmla="*/ 190693 w 190693"/>
                    <a:gd name="connsiteY2" fmla="*/ 0 h 146162"/>
                    <a:gd name="connsiteX3" fmla="*/ 165292 w 190693"/>
                    <a:gd name="connsiteY3" fmla="*/ 99961 h 146162"/>
                    <a:gd name="connsiteX4" fmla="*/ 186121 w 190693"/>
                    <a:gd name="connsiteY4" fmla="*/ 146162 h 146162"/>
                    <a:gd name="connsiteX5" fmla="*/ 0 w 190693"/>
                    <a:gd name="connsiteY5" fmla="*/ 146162 h 146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0693" h="146162">
                      <a:moveTo>
                        <a:pt x="0" y="146162"/>
                      </a:moveTo>
                      <a:cubicBezTo>
                        <a:pt x="41667" y="128379"/>
                        <a:pt x="46107" y="142620"/>
                        <a:pt x="96427" y="111864"/>
                      </a:cubicBezTo>
                      <a:cubicBezTo>
                        <a:pt x="111975" y="102361"/>
                        <a:pt x="172765" y="35700"/>
                        <a:pt x="190693" y="0"/>
                      </a:cubicBezTo>
                      <a:cubicBezTo>
                        <a:pt x="182226" y="33320"/>
                        <a:pt x="164365" y="65745"/>
                        <a:pt x="165292" y="99961"/>
                      </a:cubicBezTo>
                      <a:cubicBezTo>
                        <a:pt x="165905" y="122605"/>
                        <a:pt x="179178" y="130762"/>
                        <a:pt x="186121" y="146162"/>
                      </a:cubicBezTo>
                      <a:lnTo>
                        <a:pt x="0" y="146162"/>
                      </a:lnTo>
                      <a:close/>
                    </a:path>
                  </a:pathLst>
                </a:custGeom>
                <a:solidFill>
                  <a:srgbClr val="18B29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7" name="组合 36">
                <a:extLst>
                  <a:ext uri="{FF2B5EF4-FFF2-40B4-BE49-F238E27FC236}">
                    <a16:creationId xmlns:a16="http://schemas.microsoft.com/office/drawing/2014/main" xmlns="" id="{1F3D073F-CFA2-47E5-B3E0-E9B6D4620CAE}"/>
                  </a:ext>
                </a:extLst>
              </p:cNvPr>
              <p:cNvGrpSpPr/>
              <p:nvPr/>
            </p:nvGrpSpPr>
            <p:grpSpPr>
              <a:xfrm>
                <a:off x="4514645" y="1387277"/>
                <a:ext cx="882650" cy="806661"/>
                <a:chOff x="4514645" y="1387277"/>
                <a:chExt cx="882650" cy="806661"/>
              </a:xfrm>
            </p:grpSpPr>
            <p:sp>
              <p:nvSpPr>
                <p:cNvPr id="38" name="流程图: 联系 6">
                  <a:extLst>
                    <a:ext uri="{FF2B5EF4-FFF2-40B4-BE49-F238E27FC236}">
                      <a16:creationId xmlns:a16="http://schemas.microsoft.com/office/drawing/2014/main" xmlns="" id="{3CEBDAE2-3FF2-4073-BEB5-D452E1F2924E}"/>
                    </a:ext>
                  </a:extLst>
                </p:cNvPr>
                <p:cNvSpPr/>
                <p:nvPr/>
              </p:nvSpPr>
              <p:spPr>
                <a:xfrm>
                  <a:off x="4514645" y="1387277"/>
                  <a:ext cx="882650" cy="806661"/>
                </a:xfrm>
                <a:prstGeom prst="flowChartConnector">
                  <a:avLst/>
                </a:prstGeom>
                <a:solidFill>
                  <a:srgbClr val="41445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39" name="图片 38">
                  <a:extLst>
                    <a:ext uri="{FF2B5EF4-FFF2-40B4-BE49-F238E27FC236}">
                      <a16:creationId xmlns:a16="http://schemas.microsoft.com/office/drawing/2014/main" xmlns="" id="{32CAA88D-3F0A-42E9-A456-E33AB0F3ADD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68557" y="1494832"/>
                  <a:ext cx="565817" cy="537774"/>
                </a:xfrm>
                <a:prstGeom prst="rect">
                  <a:avLst/>
                </a:prstGeom>
              </p:spPr>
            </p:pic>
          </p:grpSp>
        </p:grpSp>
        <p:sp>
          <p:nvSpPr>
            <p:cNvPr id="35" name="矩形 34">
              <a:extLst>
                <a:ext uri="{FF2B5EF4-FFF2-40B4-BE49-F238E27FC236}">
                  <a16:creationId xmlns:a16="http://schemas.microsoft.com/office/drawing/2014/main" xmlns="" id="{BB1A73A6-627E-44DD-8429-0910FBA9D21E}"/>
                </a:ext>
              </a:extLst>
            </p:cNvPr>
            <p:cNvSpPr/>
            <p:nvPr/>
          </p:nvSpPr>
          <p:spPr>
            <a:xfrm>
              <a:off x="5836628" y="1656164"/>
              <a:ext cx="5146909" cy="804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+mn-lt"/>
                  <a:ea typeface="黑体" panose="02010609060101010101" pitchFamily="49" charset="-122"/>
                </a:rPr>
                <a:t>5.“And he never saw it before you bought it?”</a:t>
              </a:r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:a16="http://schemas.microsoft.com/office/drawing/2014/main" xmlns="" id="{39C0E815-8628-4192-9F99-8E216CFC3C64}"/>
              </a:ext>
            </a:extLst>
          </p:cNvPr>
          <p:cNvGrpSpPr/>
          <p:nvPr/>
        </p:nvGrpSpPr>
        <p:grpSpPr>
          <a:xfrm>
            <a:off x="6789415" y="1312069"/>
            <a:ext cx="5616625" cy="830997"/>
            <a:chOff x="6349203" y="3101378"/>
            <a:chExt cx="5616625" cy="830997"/>
          </a:xfrm>
        </p:grpSpPr>
        <p:grpSp>
          <p:nvGrpSpPr>
            <p:cNvPr id="44" name="组合 43">
              <a:extLst>
                <a:ext uri="{FF2B5EF4-FFF2-40B4-BE49-F238E27FC236}">
                  <a16:creationId xmlns:a16="http://schemas.microsoft.com/office/drawing/2014/main" xmlns="" id="{203FEADA-FEB7-46B7-8F8B-D209F87AE9F0}"/>
                </a:ext>
              </a:extLst>
            </p:cNvPr>
            <p:cNvGrpSpPr/>
            <p:nvPr/>
          </p:nvGrpSpPr>
          <p:grpSpPr>
            <a:xfrm flipH="1">
              <a:off x="6349203" y="3101378"/>
              <a:ext cx="5616625" cy="830997"/>
              <a:chOff x="4782727" y="1726898"/>
              <a:chExt cx="5793310" cy="656048"/>
            </a:xfrm>
          </p:grpSpPr>
          <p:sp>
            <p:nvSpPr>
              <p:cNvPr id="46" name="圆角矩形 40">
                <a:extLst>
                  <a:ext uri="{FF2B5EF4-FFF2-40B4-BE49-F238E27FC236}">
                    <a16:creationId xmlns:a16="http://schemas.microsoft.com/office/drawing/2014/main" xmlns="" id="{A7580322-A8DA-4FFA-A2A3-3890459F35F8}"/>
                  </a:ext>
                </a:extLst>
              </p:cNvPr>
              <p:cNvSpPr/>
              <p:nvPr/>
            </p:nvSpPr>
            <p:spPr>
              <a:xfrm>
                <a:off x="4782727" y="1726898"/>
                <a:ext cx="5793310" cy="656048"/>
              </a:xfrm>
              <a:prstGeom prst="roundRect">
                <a:avLst>
                  <a:gd name="adj" fmla="val 30612"/>
                </a:avLst>
              </a:prstGeom>
              <a:solidFill>
                <a:srgbClr val="004358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32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47" name="等腰三角形 4">
                <a:extLst>
                  <a:ext uri="{FF2B5EF4-FFF2-40B4-BE49-F238E27FC236}">
                    <a16:creationId xmlns:a16="http://schemas.microsoft.com/office/drawing/2014/main" xmlns="" id="{3A8EFF05-A8AB-493B-BD04-138EF8CF0226}"/>
                  </a:ext>
                </a:extLst>
              </p:cNvPr>
              <p:cNvSpPr/>
              <p:nvPr/>
            </p:nvSpPr>
            <p:spPr>
              <a:xfrm rot="16200000">
                <a:off x="5797713" y="1832808"/>
                <a:ext cx="190693" cy="146162"/>
              </a:xfrm>
              <a:custGeom>
                <a:avLst/>
                <a:gdLst>
                  <a:gd name="connsiteX0" fmla="*/ 0 w 186121"/>
                  <a:gd name="connsiteY0" fmla="*/ 160449 h 160449"/>
                  <a:gd name="connsiteX1" fmla="*/ 178786 w 186121"/>
                  <a:gd name="connsiteY1" fmla="*/ 0 h 160449"/>
                  <a:gd name="connsiteX2" fmla="*/ 186121 w 186121"/>
                  <a:gd name="connsiteY2" fmla="*/ 160449 h 160449"/>
                  <a:gd name="connsiteX3" fmla="*/ 0 w 186121"/>
                  <a:gd name="connsiteY3" fmla="*/ 160449 h 160449"/>
                  <a:gd name="connsiteX0" fmla="*/ 0 w 186121"/>
                  <a:gd name="connsiteY0" fmla="*/ 160449 h 160449"/>
                  <a:gd name="connsiteX1" fmla="*/ 139290 w 186121"/>
                  <a:gd name="connsiteY1" fmla="*/ 40426 h 160449"/>
                  <a:gd name="connsiteX2" fmla="*/ 178786 w 186121"/>
                  <a:gd name="connsiteY2" fmla="*/ 0 h 160449"/>
                  <a:gd name="connsiteX3" fmla="*/ 186121 w 186121"/>
                  <a:gd name="connsiteY3" fmla="*/ 160449 h 160449"/>
                  <a:gd name="connsiteX4" fmla="*/ 0 w 186121"/>
                  <a:gd name="connsiteY4" fmla="*/ 160449 h 160449"/>
                  <a:gd name="connsiteX0" fmla="*/ 0 w 186121"/>
                  <a:gd name="connsiteY0" fmla="*/ 160449 h 160449"/>
                  <a:gd name="connsiteX1" fmla="*/ 125002 w 186121"/>
                  <a:gd name="connsiteY1" fmla="*/ 107101 h 160449"/>
                  <a:gd name="connsiteX2" fmla="*/ 178786 w 186121"/>
                  <a:gd name="connsiteY2" fmla="*/ 0 h 160449"/>
                  <a:gd name="connsiteX3" fmla="*/ 186121 w 186121"/>
                  <a:gd name="connsiteY3" fmla="*/ 160449 h 160449"/>
                  <a:gd name="connsiteX4" fmla="*/ 0 w 186121"/>
                  <a:gd name="connsiteY4" fmla="*/ 160449 h 160449"/>
                  <a:gd name="connsiteX0" fmla="*/ 0 w 186121"/>
                  <a:gd name="connsiteY0" fmla="*/ 160449 h 160449"/>
                  <a:gd name="connsiteX1" fmla="*/ 125002 w 186121"/>
                  <a:gd name="connsiteY1" fmla="*/ 107101 h 160449"/>
                  <a:gd name="connsiteX2" fmla="*/ 178786 w 186121"/>
                  <a:gd name="connsiteY2" fmla="*/ 0 h 160449"/>
                  <a:gd name="connsiteX3" fmla="*/ 186121 w 186121"/>
                  <a:gd name="connsiteY3" fmla="*/ 160449 h 160449"/>
                  <a:gd name="connsiteX4" fmla="*/ 0 w 186121"/>
                  <a:gd name="connsiteY4" fmla="*/ 160449 h 160449"/>
                  <a:gd name="connsiteX0" fmla="*/ 0 w 186121"/>
                  <a:gd name="connsiteY0" fmla="*/ 160449 h 160449"/>
                  <a:gd name="connsiteX1" fmla="*/ 125002 w 186121"/>
                  <a:gd name="connsiteY1" fmla="*/ 107101 h 160449"/>
                  <a:gd name="connsiteX2" fmla="*/ 178786 w 186121"/>
                  <a:gd name="connsiteY2" fmla="*/ 0 h 160449"/>
                  <a:gd name="connsiteX3" fmla="*/ 186121 w 186121"/>
                  <a:gd name="connsiteY3" fmla="*/ 160449 h 160449"/>
                  <a:gd name="connsiteX4" fmla="*/ 0 w 186121"/>
                  <a:gd name="connsiteY4" fmla="*/ 160449 h 160449"/>
                  <a:gd name="connsiteX0" fmla="*/ 0 w 186121"/>
                  <a:gd name="connsiteY0" fmla="*/ 160449 h 160449"/>
                  <a:gd name="connsiteX1" fmla="*/ 96427 w 186121"/>
                  <a:gd name="connsiteY1" fmla="*/ 126151 h 160449"/>
                  <a:gd name="connsiteX2" fmla="*/ 178786 w 186121"/>
                  <a:gd name="connsiteY2" fmla="*/ 0 h 160449"/>
                  <a:gd name="connsiteX3" fmla="*/ 186121 w 186121"/>
                  <a:gd name="connsiteY3" fmla="*/ 160449 h 160449"/>
                  <a:gd name="connsiteX4" fmla="*/ 0 w 186121"/>
                  <a:gd name="connsiteY4" fmla="*/ 160449 h 160449"/>
                  <a:gd name="connsiteX0" fmla="*/ 0 w 186121"/>
                  <a:gd name="connsiteY0" fmla="*/ 160449 h 160449"/>
                  <a:gd name="connsiteX1" fmla="*/ 96427 w 186121"/>
                  <a:gd name="connsiteY1" fmla="*/ 126151 h 160449"/>
                  <a:gd name="connsiteX2" fmla="*/ 178786 w 186121"/>
                  <a:gd name="connsiteY2" fmla="*/ 0 h 160449"/>
                  <a:gd name="connsiteX3" fmla="*/ 181961 w 186121"/>
                  <a:gd name="connsiteY3" fmla="*/ 92816 h 160449"/>
                  <a:gd name="connsiteX4" fmla="*/ 186121 w 186121"/>
                  <a:gd name="connsiteY4" fmla="*/ 160449 h 160449"/>
                  <a:gd name="connsiteX5" fmla="*/ 0 w 186121"/>
                  <a:gd name="connsiteY5" fmla="*/ 160449 h 160449"/>
                  <a:gd name="connsiteX0" fmla="*/ 0 w 186121"/>
                  <a:gd name="connsiteY0" fmla="*/ 160449 h 160449"/>
                  <a:gd name="connsiteX1" fmla="*/ 96427 w 186121"/>
                  <a:gd name="connsiteY1" fmla="*/ 126151 h 160449"/>
                  <a:gd name="connsiteX2" fmla="*/ 178786 w 186121"/>
                  <a:gd name="connsiteY2" fmla="*/ 0 h 160449"/>
                  <a:gd name="connsiteX3" fmla="*/ 165292 w 186121"/>
                  <a:gd name="connsiteY3" fmla="*/ 114248 h 160449"/>
                  <a:gd name="connsiteX4" fmla="*/ 186121 w 186121"/>
                  <a:gd name="connsiteY4" fmla="*/ 160449 h 160449"/>
                  <a:gd name="connsiteX5" fmla="*/ 0 w 186121"/>
                  <a:gd name="connsiteY5" fmla="*/ 160449 h 160449"/>
                  <a:gd name="connsiteX0" fmla="*/ 0 w 190693"/>
                  <a:gd name="connsiteY0" fmla="*/ 146162 h 146162"/>
                  <a:gd name="connsiteX1" fmla="*/ 96427 w 190693"/>
                  <a:gd name="connsiteY1" fmla="*/ 111864 h 146162"/>
                  <a:gd name="connsiteX2" fmla="*/ 190693 w 190693"/>
                  <a:gd name="connsiteY2" fmla="*/ 0 h 146162"/>
                  <a:gd name="connsiteX3" fmla="*/ 165292 w 190693"/>
                  <a:gd name="connsiteY3" fmla="*/ 99961 h 146162"/>
                  <a:gd name="connsiteX4" fmla="*/ 186121 w 190693"/>
                  <a:gd name="connsiteY4" fmla="*/ 146162 h 146162"/>
                  <a:gd name="connsiteX5" fmla="*/ 0 w 190693"/>
                  <a:gd name="connsiteY5" fmla="*/ 146162 h 146162"/>
                  <a:gd name="connsiteX0" fmla="*/ 0 w 190693"/>
                  <a:gd name="connsiteY0" fmla="*/ 146162 h 146162"/>
                  <a:gd name="connsiteX1" fmla="*/ 96427 w 190693"/>
                  <a:gd name="connsiteY1" fmla="*/ 111864 h 146162"/>
                  <a:gd name="connsiteX2" fmla="*/ 190693 w 190693"/>
                  <a:gd name="connsiteY2" fmla="*/ 0 h 146162"/>
                  <a:gd name="connsiteX3" fmla="*/ 165292 w 190693"/>
                  <a:gd name="connsiteY3" fmla="*/ 99961 h 146162"/>
                  <a:gd name="connsiteX4" fmla="*/ 186121 w 190693"/>
                  <a:gd name="connsiteY4" fmla="*/ 146162 h 146162"/>
                  <a:gd name="connsiteX5" fmla="*/ 0 w 190693"/>
                  <a:gd name="connsiteY5" fmla="*/ 146162 h 146162"/>
                  <a:gd name="connsiteX0" fmla="*/ 0 w 190693"/>
                  <a:gd name="connsiteY0" fmla="*/ 146162 h 146162"/>
                  <a:gd name="connsiteX1" fmla="*/ 96427 w 190693"/>
                  <a:gd name="connsiteY1" fmla="*/ 111864 h 146162"/>
                  <a:gd name="connsiteX2" fmla="*/ 190693 w 190693"/>
                  <a:gd name="connsiteY2" fmla="*/ 0 h 146162"/>
                  <a:gd name="connsiteX3" fmla="*/ 165292 w 190693"/>
                  <a:gd name="connsiteY3" fmla="*/ 99961 h 146162"/>
                  <a:gd name="connsiteX4" fmla="*/ 186121 w 190693"/>
                  <a:gd name="connsiteY4" fmla="*/ 146162 h 146162"/>
                  <a:gd name="connsiteX5" fmla="*/ 0 w 190693"/>
                  <a:gd name="connsiteY5" fmla="*/ 146162 h 146162"/>
                  <a:gd name="connsiteX0" fmla="*/ 0 w 190693"/>
                  <a:gd name="connsiteY0" fmla="*/ 146162 h 146162"/>
                  <a:gd name="connsiteX1" fmla="*/ 96427 w 190693"/>
                  <a:gd name="connsiteY1" fmla="*/ 111864 h 146162"/>
                  <a:gd name="connsiteX2" fmla="*/ 190693 w 190693"/>
                  <a:gd name="connsiteY2" fmla="*/ 0 h 146162"/>
                  <a:gd name="connsiteX3" fmla="*/ 165292 w 190693"/>
                  <a:gd name="connsiteY3" fmla="*/ 99961 h 146162"/>
                  <a:gd name="connsiteX4" fmla="*/ 186121 w 190693"/>
                  <a:gd name="connsiteY4" fmla="*/ 146162 h 146162"/>
                  <a:gd name="connsiteX5" fmla="*/ 0 w 190693"/>
                  <a:gd name="connsiteY5" fmla="*/ 146162 h 146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0693" h="146162">
                    <a:moveTo>
                      <a:pt x="0" y="146162"/>
                    </a:moveTo>
                    <a:cubicBezTo>
                      <a:pt x="41667" y="128379"/>
                      <a:pt x="46107" y="142620"/>
                      <a:pt x="96427" y="111864"/>
                    </a:cubicBezTo>
                    <a:cubicBezTo>
                      <a:pt x="111975" y="102361"/>
                      <a:pt x="172765" y="35700"/>
                      <a:pt x="190693" y="0"/>
                    </a:cubicBezTo>
                    <a:cubicBezTo>
                      <a:pt x="182226" y="33320"/>
                      <a:pt x="164365" y="65745"/>
                      <a:pt x="165292" y="99961"/>
                    </a:cubicBezTo>
                    <a:cubicBezTo>
                      <a:pt x="165905" y="122605"/>
                      <a:pt x="179178" y="130762"/>
                      <a:pt x="186121" y="146162"/>
                    </a:cubicBezTo>
                    <a:lnTo>
                      <a:pt x="0" y="146162"/>
                    </a:lnTo>
                    <a:close/>
                  </a:path>
                </a:pathLst>
              </a:custGeom>
              <a:solidFill>
                <a:srgbClr val="00435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5" name="矩形 44">
              <a:extLst>
                <a:ext uri="{FF2B5EF4-FFF2-40B4-BE49-F238E27FC236}">
                  <a16:creationId xmlns:a16="http://schemas.microsoft.com/office/drawing/2014/main" xmlns="" id="{DB3EEF10-35A4-4C7F-A30E-122AB4CA1942}"/>
                </a:ext>
              </a:extLst>
            </p:cNvPr>
            <p:cNvSpPr/>
            <p:nvPr/>
          </p:nvSpPr>
          <p:spPr>
            <a:xfrm>
              <a:off x="6620561" y="3132940"/>
              <a:ext cx="4628992" cy="584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+mn-lt"/>
                  <a:ea typeface="黑体" panose="02010609060101010101" pitchFamily="49" charset="-122"/>
                </a:rPr>
                <a:t>2.“He's never been there.”</a:t>
              </a:r>
            </a:p>
          </p:txBody>
        </p:sp>
      </p:grpSp>
      <p:grpSp>
        <p:nvGrpSpPr>
          <p:cNvPr id="50" name="组合 49">
            <a:extLst>
              <a:ext uri="{FF2B5EF4-FFF2-40B4-BE49-F238E27FC236}">
                <a16:creationId xmlns:a16="http://schemas.microsoft.com/office/drawing/2014/main" xmlns="" id="{06E215CB-5D96-40E7-8FC0-922FB23614DC}"/>
              </a:ext>
            </a:extLst>
          </p:cNvPr>
          <p:cNvGrpSpPr/>
          <p:nvPr/>
        </p:nvGrpSpPr>
        <p:grpSpPr>
          <a:xfrm>
            <a:off x="6717403" y="2752228"/>
            <a:ext cx="5904659" cy="1296143"/>
            <a:chOff x="6421209" y="2957361"/>
            <a:chExt cx="5904659" cy="1296143"/>
          </a:xfrm>
        </p:grpSpPr>
        <p:grpSp>
          <p:nvGrpSpPr>
            <p:cNvPr id="51" name="组合 50">
              <a:extLst>
                <a:ext uri="{FF2B5EF4-FFF2-40B4-BE49-F238E27FC236}">
                  <a16:creationId xmlns:a16="http://schemas.microsoft.com/office/drawing/2014/main" xmlns="" id="{4FCC67DE-69C5-4C32-9092-26FF05262042}"/>
                </a:ext>
              </a:extLst>
            </p:cNvPr>
            <p:cNvGrpSpPr/>
            <p:nvPr/>
          </p:nvGrpSpPr>
          <p:grpSpPr>
            <a:xfrm flipH="1">
              <a:off x="6421209" y="2957361"/>
              <a:ext cx="5904659" cy="1296143"/>
              <a:chOff x="4411361" y="1613203"/>
              <a:chExt cx="6090406" cy="1023268"/>
            </a:xfrm>
          </p:grpSpPr>
          <p:sp>
            <p:nvSpPr>
              <p:cNvPr id="53" name="圆角矩形 40">
                <a:extLst>
                  <a:ext uri="{FF2B5EF4-FFF2-40B4-BE49-F238E27FC236}">
                    <a16:creationId xmlns:a16="http://schemas.microsoft.com/office/drawing/2014/main" xmlns="" id="{677D13C4-DEF5-4D3B-9B19-DECA5B88E7EE}"/>
                  </a:ext>
                </a:extLst>
              </p:cNvPr>
              <p:cNvSpPr/>
              <p:nvPr/>
            </p:nvSpPr>
            <p:spPr>
              <a:xfrm>
                <a:off x="4411361" y="1613203"/>
                <a:ext cx="6090406" cy="1023268"/>
              </a:xfrm>
              <a:prstGeom prst="roundRect">
                <a:avLst>
                  <a:gd name="adj" fmla="val 19674"/>
                </a:avLst>
              </a:prstGeom>
              <a:solidFill>
                <a:srgbClr val="004358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32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等腰三角形 4">
                <a:extLst>
                  <a:ext uri="{FF2B5EF4-FFF2-40B4-BE49-F238E27FC236}">
                    <a16:creationId xmlns:a16="http://schemas.microsoft.com/office/drawing/2014/main" xmlns="" id="{E37CDBE5-877C-4373-A3C6-A282F46260FD}"/>
                  </a:ext>
                </a:extLst>
              </p:cNvPr>
              <p:cNvSpPr/>
              <p:nvPr/>
            </p:nvSpPr>
            <p:spPr>
              <a:xfrm rot="16200000">
                <a:off x="5613228" y="1648323"/>
                <a:ext cx="320048" cy="385778"/>
              </a:xfrm>
              <a:custGeom>
                <a:avLst/>
                <a:gdLst>
                  <a:gd name="connsiteX0" fmla="*/ 0 w 186121"/>
                  <a:gd name="connsiteY0" fmla="*/ 160449 h 160449"/>
                  <a:gd name="connsiteX1" fmla="*/ 178786 w 186121"/>
                  <a:gd name="connsiteY1" fmla="*/ 0 h 160449"/>
                  <a:gd name="connsiteX2" fmla="*/ 186121 w 186121"/>
                  <a:gd name="connsiteY2" fmla="*/ 160449 h 160449"/>
                  <a:gd name="connsiteX3" fmla="*/ 0 w 186121"/>
                  <a:gd name="connsiteY3" fmla="*/ 160449 h 160449"/>
                  <a:gd name="connsiteX0" fmla="*/ 0 w 186121"/>
                  <a:gd name="connsiteY0" fmla="*/ 160449 h 160449"/>
                  <a:gd name="connsiteX1" fmla="*/ 139290 w 186121"/>
                  <a:gd name="connsiteY1" fmla="*/ 40426 h 160449"/>
                  <a:gd name="connsiteX2" fmla="*/ 178786 w 186121"/>
                  <a:gd name="connsiteY2" fmla="*/ 0 h 160449"/>
                  <a:gd name="connsiteX3" fmla="*/ 186121 w 186121"/>
                  <a:gd name="connsiteY3" fmla="*/ 160449 h 160449"/>
                  <a:gd name="connsiteX4" fmla="*/ 0 w 186121"/>
                  <a:gd name="connsiteY4" fmla="*/ 160449 h 160449"/>
                  <a:gd name="connsiteX0" fmla="*/ 0 w 186121"/>
                  <a:gd name="connsiteY0" fmla="*/ 160449 h 160449"/>
                  <a:gd name="connsiteX1" fmla="*/ 125002 w 186121"/>
                  <a:gd name="connsiteY1" fmla="*/ 107101 h 160449"/>
                  <a:gd name="connsiteX2" fmla="*/ 178786 w 186121"/>
                  <a:gd name="connsiteY2" fmla="*/ 0 h 160449"/>
                  <a:gd name="connsiteX3" fmla="*/ 186121 w 186121"/>
                  <a:gd name="connsiteY3" fmla="*/ 160449 h 160449"/>
                  <a:gd name="connsiteX4" fmla="*/ 0 w 186121"/>
                  <a:gd name="connsiteY4" fmla="*/ 160449 h 160449"/>
                  <a:gd name="connsiteX0" fmla="*/ 0 w 186121"/>
                  <a:gd name="connsiteY0" fmla="*/ 160449 h 160449"/>
                  <a:gd name="connsiteX1" fmla="*/ 125002 w 186121"/>
                  <a:gd name="connsiteY1" fmla="*/ 107101 h 160449"/>
                  <a:gd name="connsiteX2" fmla="*/ 178786 w 186121"/>
                  <a:gd name="connsiteY2" fmla="*/ 0 h 160449"/>
                  <a:gd name="connsiteX3" fmla="*/ 186121 w 186121"/>
                  <a:gd name="connsiteY3" fmla="*/ 160449 h 160449"/>
                  <a:gd name="connsiteX4" fmla="*/ 0 w 186121"/>
                  <a:gd name="connsiteY4" fmla="*/ 160449 h 160449"/>
                  <a:gd name="connsiteX0" fmla="*/ 0 w 186121"/>
                  <a:gd name="connsiteY0" fmla="*/ 160449 h 160449"/>
                  <a:gd name="connsiteX1" fmla="*/ 125002 w 186121"/>
                  <a:gd name="connsiteY1" fmla="*/ 107101 h 160449"/>
                  <a:gd name="connsiteX2" fmla="*/ 178786 w 186121"/>
                  <a:gd name="connsiteY2" fmla="*/ 0 h 160449"/>
                  <a:gd name="connsiteX3" fmla="*/ 186121 w 186121"/>
                  <a:gd name="connsiteY3" fmla="*/ 160449 h 160449"/>
                  <a:gd name="connsiteX4" fmla="*/ 0 w 186121"/>
                  <a:gd name="connsiteY4" fmla="*/ 160449 h 160449"/>
                  <a:gd name="connsiteX0" fmla="*/ 0 w 186121"/>
                  <a:gd name="connsiteY0" fmla="*/ 160449 h 160449"/>
                  <a:gd name="connsiteX1" fmla="*/ 96427 w 186121"/>
                  <a:gd name="connsiteY1" fmla="*/ 126151 h 160449"/>
                  <a:gd name="connsiteX2" fmla="*/ 178786 w 186121"/>
                  <a:gd name="connsiteY2" fmla="*/ 0 h 160449"/>
                  <a:gd name="connsiteX3" fmla="*/ 186121 w 186121"/>
                  <a:gd name="connsiteY3" fmla="*/ 160449 h 160449"/>
                  <a:gd name="connsiteX4" fmla="*/ 0 w 186121"/>
                  <a:gd name="connsiteY4" fmla="*/ 160449 h 160449"/>
                  <a:gd name="connsiteX0" fmla="*/ 0 w 186121"/>
                  <a:gd name="connsiteY0" fmla="*/ 160449 h 160449"/>
                  <a:gd name="connsiteX1" fmla="*/ 96427 w 186121"/>
                  <a:gd name="connsiteY1" fmla="*/ 126151 h 160449"/>
                  <a:gd name="connsiteX2" fmla="*/ 178786 w 186121"/>
                  <a:gd name="connsiteY2" fmla="*/ 0 h 160449"/>
                  <a:gd name="connsiteX3" fmla="*/ 181961 w 186121"/>
                  <a:gd name="connsiteY3" fmla="*/ 92816 h 160449"/>
                  <a:gd name="connsiteX4" fmla="*/ 186121 w 186121"/>
                  <a:gd name="connsiteY4" fmla="*/ 160449 h 160449"/>
                  <a:gd name="connsiteX5" fmla="*/ 0 w 186121"/>
                  <a:gd name="connsiteY5" fmla="*/ 160449 h 160449"/>
                  <a:gd name="connsiteX0" fmla="*/ 0 w 186121"/>
                  <a:gd name="connsiteY0" fmla="*/ 160449 h 160449"/>
                  <a:gd name="connsiteX1" fmla="*/ 96427 w 186121"/>
                  <a:gd name="connsiteY1" fmla="*/ 126151 h 160449"/>
                  <a:gd name="connsiteX2" fmla="*/ 178786 w 186121"/>
                  <a:gd name="connsiteY2" fmla="*/ 0 h 160449"/>
                  <a:gd name="connsiteX3" fmla="*/ 165292 w 186121"/>
                  <a:gd name="connsiteY3" fmla="*/ 114248 h 160449"/>
                  <a:gd name="connsiteX4" fmla="*/ 186121 w 186121"/>
                  <a:gd name="connsiteY4" fmla="*/ 160449 h 160449"/>
                  <a:gd name="connsiteX5" fmla="*/ 0 w 186121"/>
                  <a:gd name="connsiteY5" fmla="*/ 160449 h 160449"/>
                  <a:gd name="connsiteX0" fmla="*/ 0 w 190693"/>
                  <a:gd name="connsiteY0" fmla="*/ 146162 h 146162"/>
                  <a:gd name="connsiteX1" fmla="*/ 96427 w 190693"/>
                  <a:gd name="connsiteY1" fmla="*/ 111864 h 146162"/>
                  <a:gd name="connsiteX2" fmla="*/ 190693 w 190693"/>
                  <a:gd name="connsiteY2" fmla="*/ 0 h 146162"/>
                  <a:gd name="connsiteX3" fmla="*/ 165292 w 190693"/>
                  <a:gd name="connsiteY3" fmla="*/ 99961 h 146162"/>
                  <a:gd name="connsiteX4" fmla="*/ 186121 w 190693"/>
                  <a:gd name="connsiteY4" fmla="*/ 146162 h 146162"/>
                  <a:gd name="connsiteX5" fmla="*/ 0 w 190693"/>
                  <a:gd name="connsiteY5" fmla="*/ 146162 h 146162"/>
                  <a:gd name="connsiteX0" fmla="*/ 0 w 190693"/>
                  <a:gd name="connsiteY0" fmla="*/ 146162 h 146162"/>
                  <a:gd name="connsiteX1" fmla="*/ 96427 w 190693"/>
                  <a:gd name="connsiteY1" fmla="*/ 111864 h 146162"/>
                  <a:gd name="connsiteX2" fmla="*/ 190693 w 190693"/>
                  <a:gd name="connsiteY2" fmla="*/ 0 h 146162"/>
                  <a:gd name="connsiteX3" fmla="*/ 165292 w 190693"/>
                  <a:gd name="connsiteY3" fmla="*/ 99961 h 146162"/>
                  <a:gd name="connsiteX4" fmla="*/ 186121 w 190693"/>
                  <a:gd name="connsiteY4" fmla="*/ 146162 h 146162"/>
                  <a:gd name="connsiteX5" fmla="*/ 0 w 190693"/>
                  <a:gd name="connsiteY5" fmla="*/ 146162 h 146162"/>
                  <a:gd name="connsiteX0" fmla="*/ 0 w 190693"/>
                  <a:gd name="connsiteY0" fmla="*/ 146162 h 146162"/>
                  <a:gd name="connsiteX1" fmla="*/ 96427 w 190693"/>
                  <a:gd name="connsiteY1" fmla="*/ 111864 h 146162"/>
                  <a:gd name="connsiteX2" fmla="*/ 190693 w 190693"/>
                  <a:gd name="connsiteY2" fmla="*/ 0 h 146162"/>
                  <a:gd name="connsiteX3" fmla="*/ 165292 w 190693"/>
                  <a:gd name="connsiteY3" fmla="*/ 99961 h 146162"/>
                  <a:gd name="connsiteX4" fmla="*/ 186121 w 190693"/>
                  <a:gd name="connsiteY4" fmla="*/ 146162 h 146162"/>
                  <a:gd name="connsiteX5" fmla="*/ 0 w 190693"/>
                  <a:gd name="connsiteY5" fmla="*/ 146162 h 146162"/>
                  <a:gd name="connsiteX0" fmla="*/ 0 w 190693"/>
                  <a:gd name="connsiteY0" fmla="*/ 146162 h 146162"/>
                  <a:gd name="connsiteX1" fmla="*/ 96427 w 190693"/>
                  <a:gd name="connsiteY1" fmla="*/ 111864 h 146162"/>
                  <a:gd name="connsiteX2" fmla="*/ 190693 w 190693"/>
                  <a:gd name="connsiteY2" fmla="*/ 0 h 146162"/>
                  <a:gd name="connsiteX3" fmla="*/ 165292 w 190693"/>
                  <a:gd name="connsiteY3" fmla="*/ 99961 h 146162"/>
                  <a:gd name="connsiteX4" fmla="*/ 186121 w 190693"/>
                  <a:gd name="connsiteY4" fmla="*/ 146162 h 146162"/>
                  <a:gd name="connsiteX5" fmla="*/ 0 w 190693"/>
                  <a:gd name="connsiteY5" fmla="*/ 146162 h 146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0693" h="146162">
                    <a:moveTo>
                      <a:pt x="0" y="146162"/>
                    </a:moveTo>
                    <a:cubicBezTo>
                      <a:pt x="41667" y="128379"/>
                      <a:pt x="46107" y="142620"/>
                      <a:pt x="96427" y="111864"/>
                    </a:cubicBezTo>
                    <a:cubicBezTo>
                      <a:pt x="111975" y="102361"/>
                      <a:pt x="172765" y="35700"/>
                      <a:pt x="190693" y="0"/>
                    </a:cubicBezTo>
                    <a:cubicBezTo>
                      <a:pt x="182226" y="33320"/>
                      <a:pt x="164365" y="65745"/>
                      <a:pt x="165292" y="99961"/>
                    </a:cubicBezTo>
                    <a:cubicBezTo>
                      <a:pt x="165905" y="122605"/>
                      <a:pt x="179178" y="130762"/>
                      <a:pt x="186121" y="146162"/>
                    </a:cubicBezTo>
                    <a:lnTo>
                      <a:pt x="0" y="146162"/>
                    </a:lnTo>
                    <a:close/>
                  </a:path>
                </a:pathLst>
              </a:custGeom>
              <a:solidFill>
                <a:srgbClr val="00435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2" name="矩形 51">
              <a:extLst>
                <a:ext uri="{FF2B5EF4-FFF2-40B4-BE49-F238E27FC236}">
                  <a16:creationId xmlns:a16="http://schemas.microsoft.com/office/drawing/2014/main" xmlns="" id="{26AE3F3F-9236-415F-A3DF-610F350FA961}"/>
                </a:ext>
              </a:extLst>
            </p:cNvPr>
            <p:cNvSpPr/>
            <p:nvPr/>
          </p:nvSpPr>
          <p:spPr>
            <a:xfrm>
              <a:off x="6626528" y="3132940"/>
              <a:ext cx="4835245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+mn-lt"/>
                  <a:ea typeface="黑体" panose="02010609060101010101" pitchFamily="49" charset="-122"/>
                </a:rPr>
                <a:t> 4.“He didn't buy the house, </a:t>
              </a:r>
              <a:r>
                <a:rPr lang="en-US" altLang="zh-CN" sz="3200" dirty="0" smtClean="0">
                  <a:solidFill>
                    <a:schemeClr val="bg1"/>
                  </a:solidFill>
                  <a:latin typeface="+mn-lt"/>
                  <a:ea typeface="黑体" panose="02010609060101010101" pitchFamily="49" charset="-122"/>
                </a:rPr>
                <a:t>I did</a:t>
              </a:r>
              <a:r>
                <a:rPr lang="en-US" altLang="zh-CN" sz="3200" dirty="0">
                  <a:solidFill>
                    <a:schemeClr val="bg1"/>
                  </a:solidFill>
                  <a:latin typeface="+mn-lt"/>
                  <a:ea typeface="黑体" panose="02010609060101010101" pitchFamily="49" charset="-122"/>
                </a:rPr>
                <a:t>.”</a:t>
              </a:r>
            </a:p>
          </p:txBody>
        </p:sp>
      </p:grpSp>
      <p:grpSp>
        <p:nvGrpSpPr>
          <p:cNvPr id="57" name="组合 56">
            <a:extLst>
              <a:ext uri="{FF2B5EF4-FFF2-40B4-BE49-F238E27FC236}">
                <a16:creationId xmlns:a16="http://schemas.microsoft.com/office/drawing/2014/main" xmlns="" id="{8472A639-BA52-4507-BF1F-2918F7939FDB}"/>
              </a:ext>
            </a:extLst>
          </p:cNvPr>
          <p:cNvGrpSpPr/>
          <p:nvPr/>
        </p:nvGrpSpPr>
        <p:grpSpPr>
          <a:xfrm>
            <a:off x="6850010" y="382159"/>
            <a:ext cx="5976665" cy="6402518"/>
            <a:chOff x="6360018" y="-2411887"/>
            <a:chExt cx="5976665" cy="6834626"/>
          </a:xfrm>
        </p:grpSpPr>
        <p:grpSp>
          <p:nvGrpSpPr>
            <p:cNvPr id="58" name="组合 57">
              <a:extLst>
                <a:ext uri="{FF2B5EF4-FFF2-40B4-BE49-F238E27FC236}">
                  <a16:creationId xmlns:a16="http://schemas.microsoft.com/office/drawing/2014/main" xmlns="" id="{FA5CE242-1C58-4DC1-ACF2-A983BB89A6BE}"/>
                </a:ext>
              </a:extLst>
            </p:cNvPr>
            <p:cNvGrpSpPr/>
            <p:nvPr/>
          </p:nvGrpSpPr>
          <p:grpSpPr>
            <a:xfrm>
              <a:off x="10968532" y="-2411887"/>
              <a:ext cx="1080120" cy="1080120"/>
              <a:chOff x="10442598" y="-2935554"/>
              <a:chExt cx="1080120" cy="1080120"/>
            </a:xfrm>
          </p:grpSpPr>
          <p:sp>
            <p:nvSpPr>
              <p:cNvPr id="64" name="流程图: 联系 6">
                <a:extLst>
                  <a:ext uri="{FF2B5EF4-FFF2-40B4-BE49-F238E27FC236}">
                    <a16:creationId xmlns:a16="http://schemas.microsoft.com/office/drawing/2014/main" xmlns="" id="{759C6FF4-E5F0-4762-AEC9-D5221FBFF20C}"/>
                  </a:ext>
                </a:extLst>
              </p:cNvPr>
              <p:cNvSpPr/>
              <p:nvPr/>
            </p:nvSpPr>
            <p:spPr>
              <a:xfrm>
                <a:off x="10442598" y="-2935554"/>
                <a:ext cx="1080120" cy="1080120"/>
              </a:xfrm>
              <a:prstGeom prst="flowChartConnector">
                <a:avLst/>
              </a:prstGeom>
              <a:solidFill>
                <a:srgbClr val="41445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65" name="图片 64">
                <a:extLst>
                  <a:ext uri="{FF2B5EF4-FFF2-40B4-BE49-F238E27FC236}">
                    <a16:creationId xmlns:a16="http://schemas.microsoft.com/office/drawing/2014/main" xmlns="" id="{491C8768-1740-431C-B90B-44B10EECAC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658622" y="-2719530"/>
                <a:ext cx="580101" cy="580101"/>
              </a:xfrm>
              <a:prstGeom prst="rect">
                <a:avLst/>
              </a:prstGeom>
            </p:spPr>
          </p:pic>
        </p:grpSp>
        <p:grpSp>
          <p:nvGrpSpPr>
            <p:cNvPr id="59" name="组合 58">
              <a:extLst>
                <a:ext uri="{FF2B5EF4-FFF2-40B4-BE49-F238E27FC236}">
                  <a16:creationId xmlns:a16="http://schemas.microsoft.com/office/drawing/2014/main" xmlns="" id="{88217BBC-FB52-48F1-8A48-05A871154CFE}"/>
                </a:ext>
              </a:extLst>
            </p:cNvPr>
            <p:cNvGrpSpPr/>
            <p:nvPr/>
          </p:nvGrpSpPr>
          <p:grpSpPr>
            <a:xfrm>
              <a:off x="6360018" y="1826267"/>
              <a:ext cx="5976665" cy="2596472"/>
              <a:chOff x="6493218" y="2734643"/>
              <a:chExt cx="5976665" cy="2596472"/>
            </a:xfrm>
          </p:grpSpPr>
          <p:grpSp>
            <p:nvGrpSpPr>
              <p:cNvPr id="60" name="组合 59">
                <a:extLst>
                  <a:ext uri="{FF2B5EF4-FFF2-40B4-BE49-F238E27FC236}">
                    <a16:creationId xmlns:a16="http://schemas.microsoft.com/office/drawing/2014/main" xmlns="" id="{BA842434-8101-4F2C-9EEE-2B7B088FA1F6}"/>
                  </a:ext>
                </a:extLst>
              </p:cNvPr>
              <p:cNvGrpSpPr/>
              <p:nvPr/>
            </p:nvGrpSpPr>
            <p:grpSpPr>
              <a:xfrm flipH="1">
                <a:off x="6493218" y="2734643"/>
                <a:ext cx="5976665" cy="2596472"/>
                <a:chOff x="4262816" y="1437373"/>
                <a:chExt cx="6164677" cy="2049840"/>
              </a:xfrm>
            </p:grpSpPr>
            <p:sp>
              <p:nvSpPr>
                <p:cNvPr id="62" name="圆角矩形 40">
                  <a:extLst>
                    <a:ext uri="{FF2B5EF4-FFF2-40B4-BE49-F238E27FC236}">
                      <a16:creationId xmlns:a16="http://schemas.microsoft.com/office/drawing/2014/main" xmlns="" id="{29CA17EE-C642-469E-8124-DBD3CD4F4A29}"/>
                    </a:ext>
                  </a:extLst>
                </p:cNvPr>
                <p:cNvSpPr/>
                <p:nvPr/>
              </p:nvSpPr>
              <p:spPr>
                <a:xfrm>
                  <a:off x="4262816" y="1437373"/>
                  <a:ext cx="6164677" cy="2049840"/>
                </a:xfrm>
                <a:prstGeom prst="roundRect">
                  <a:avLst>
                    <a:gd name="adj" fmla="val 13800"/>
                  </a:avLst>
                </a:prstGeom>
                <a:solidFill>
                  <a:srgbClr val="004358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32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3" name="等腰三角形 4">
                  <a:extLst>
                    <a:ext uri="{FF2B5EF4-FFF2-40B4-BE49-F238E27FC236}">
                      <a16:creationId xmlns:a16="http://schemas.microsoft.com/office/drawing/2014/main" xmlns="" id="{A41DD5FD-640C-47B8-9A02-416731966205}"/>
                    </a:ext>
                  </a:extLst>
                </p:cNvPr>
                <p:cNvSpPr/>
                <p:nvPr/>
              </p:nvSpPr>
              <p:spPr>
                <a:xfrm rot="16200000">
                  <a:off x="5797713" y="1898323"/>
                  <a:ext cx="190693" cy="146162"/>
                </a:xfrm>
                <a:custGeom>
                  <a:avLst/>
                  <a:gdLst>
                    <a:gd name="connsiteX0" fmla="*/ 0 w 186121"/>
                    <a:gd name="connsiteY0" fmla="*/ 160449 h 160449"/>
                    <a:gd name="connsiteX1" fmla="*/ 178786 w 186121"/>
                    <a:gd name="connsiteY1" fmla="*/ 0 h 160449"/>
                    <a:gd name="connsiteX2" fmla="*/ 186121 w 186121"/>
                    <a:gd name="connsiteY2" fmla="*/ 160449 h 160449"/>
                    <a:gd name="connsiteX3" fmla="*/ 0 w 186121"/>
                    <a:gd name="connsiteY3" fmla="*/ 160449 h 160449"/>
                    <a:gd name="connsiteX0" fmla="*/ 0 w 186121"/>
                    <a:gd name="connsiteY0" fmla="*/ 160449 h 160449"/>
                    <a:gd name="connsiteX1" fmla="*/ 139290 w 186121"/>
                    <a:gd name="connsiteY1" fmla="*/ 40426 h 160449"/>
                    <a:gd name="connsiteX2" fmla="*/ 178786 w 186121"/>
                    <a:gd name="connsiteY2" fmla="*/ 0 h 160449"/>
                    <a:gd name="connsiteX3" fmla="*/ 186121 w 186121"/>
                    <a:gd name="connsiteY3" fmla="*/ 160449 h 160449"/>
                    <a:gd name="connsiteX4" fmla="*/ 0 w 186121"/>
                    <a:gd name="connsiteY4" fmla="*/ 160449 h 160449"/>
                    <a:gd name="connsiteX0" fmla="*/ 0 w 186121"/>
                    <a:gd name="connsiteY0" fmla="*/ 160449 h 160449"/>
                    <a:gd name="connsiteX1" fmla="*/ 125002 w 186121"/>
                    <a:gd name="connsiteY1" fmla="*/ 107101 h 160449"/>
                    <a:gd name="connsiteX2" fmla="*/ 178786 w 186121"/>
                    <a:gd name="connsiteY2" fmla="*/ 0 h 160449"/>
                    <a:gd name="connsiteX3" fmla="*/ 186121 w 186121"/>
                    <a:gd name="connsiteY3" fmla="*/ 160449 h 160449"/>
                    <a:gd name="connsiteX4" fmla="*/ 0 w 186121"/>
                    <a:gd name="connsiteY4" fmla="*/ 160449 h 160449"/>
                    <a:gd name="connsiteX0" fmla="*/ 0 w 186121"/>
                    <a:gd name="connsiteY0" fmla="*/ 160449 h 160449"/>
                    <a:gd name="connsiteX1" fmla="*/ 125002 w 186121"/>
                    <a:gd name="connsiteY1" fmla="*/ 107101 h 160449"/>
                    <a:gd name="connsiteX2" fmla="*/ 178786 w 186121"/>
                    <a:gd name="connsiteY2" fmla="*/ 0 h 160449"/>
                    <a:gd name="connsiteX3" fmla="*/ 186121 w 186121"/>
                    <a:gd name="connsiteY3" fmla="*/ 160449 h 160449"/>
                    <a:gd name="connsiteX4" fmla="*/ 0 w 186121"/>
                    <a:gd name="connsiteY4" fmla="*/ 160449 h 160449"/>
                    <a:gd name="connsiteX0" fmla="*/ 0 w 186121"/>
                    <a:gd name="connsiteY0" fmla="*/ 160449 h 160449"/>
                    <a:gd name="connsiteX1" fmla="*/ 125002 w 186121"/>
                    <a:gd name="connsiteY1" fmla="*/ 107101 h 160449"/>
                    <a:gd name="connsiteX2" fmla="*/ 178786 w 186121"/>
                    <a:gd name="connsiteY2" fmla="*/ 0 h 160449"/>
                    <a:gd name="connsiteX3" fmla="*/ 186121 w 186121"/>
                    <a:gd name="connsiteY3" fmla="*/ 160449 h 160449"/>
                    <a:gd name="connsiteX4" fmla="*/ 0 w 186121"/>
                    <a:gd name="connsiteY4" fmla="*/ 160449 h 160449"/>
                    <a:gd name="connsiteX0" fmla="*/ 0 w 186121"/>
                    <a:gd name="connsiteY0" fmla="*/ 160449 h 160449"/>
                    <a:gd name="connsiteX1" fmla="*/ 96427 w 186121"/>
                    <a:gd name="connsiteY1" fmla="*/ 126151 h 160449"/>
                    <a:gd name="connsiteX2" fmla="*/ 178786 w 186121"/>
                    <a:gd name="connsiteY2" fmla="*/ 0 h 160449"/>
                    <a:gd name="connsiteX3" fmla="*/ 186121 w 186121"/>
                    <a:gd name="connsiteY3" fmla="*/ 160449 h 160449"/>
                    <a:gd name="connsiteX4" fmla="*/ 0 w 186121"/>
                    <a:gd name="connsiteY4" fmla="*/ 160449 h 160449"/>
                    <a:gd name="connsiteX0" fmla="*/ 0 w 186121"/>
                    <a:gd name="connsiteY0" fmla="*/ 160449 h 160449"/>
                    <a:gd name="connsiteX1" fmla="*/ 96427 w 186121"/>
                    <a:gd name="connsiteY1" fmla="*/ 126151 h 160449"/>
                    <a:gd name="connsiteX2" fmla="*/ 178786 w 186121"/>
                    <a:gd name="connsiteY2" fmla="*/ 0 h 160449"/>
                    <a:gd name="connsiteX3" fmla="*/ 181961 w 186121"/>
                    <a:gd name="connsiteY3" fmla="*/ 92816 h 160449"/>
                    <a:gd name="connsiteX4" fmla="*/ 186121 w 186121"/>
                    <a:gd name="connsiteY4" fmla="*/ 160449 h 160449"/>
                    <a:gd name="connsiteX5" fmla="*/ 0 w 186121"/>
                    <a:gd name="connsiteY5" fmla="*/ 160449 h 160449"/>
                    <a:gd name="connsiteX0" fmla="*/ 0 w 186121"/>
                    <a:gd name="connsiteY0" fmla="*/ 160449 h 160449"/>
                    <a:gd name="connsiteX1" fmla="*/ 96427 w 186121"/>
                    <a:gd name="connsiteY1" fmla="*/ 126151 h 160449"/>
                    <a:gd name="connsiteX2" fmla="*/ 178786 w 186121"/>
                    <a:gd name="connsiteY2" fmla="*/ 0 h 160449"/>
                    <a:gd name="connsiteX3" fmla="*/ 165292 w 186121"/>
                    <a:gd name="connsiteY3" fmla="*/ 114248 h 160449"/>
                    <a:gd name="connsiteX4" fmla="*/ 186121 w 186121"/>
                    <a:gd name="connsiteY4" fmla="*/ 160449 h 160449"/>
                    <a:gd name="connsiteX5" fmla="*/ 0 w 186121"/>
                    <a:gd name="connsiteY5" fmla="*/ 160449 h 160449"/>
                    <a:gd name="connsiteX0" fmla="*/ 0 w 190693"/>
                    <a:gd name="connsiteY0" fmla="*/ 146162 h 146162"/>
                    <a:gd name="connsiteX1" fmla="*/ 96427 w 190693"/>
                    <a:gd name="connsiteY1" fmla="*/ 111864 h 146162"/>
                    <a:gd name="connsiteX2" fmla="*/ 190693 w 190693"/>
                    <a:gd name="connsiteY2" fmla="*/ 0 h 146162"/>
                    <a:gd name="connsiteX3" fmla="*/ 165292 w 190693"/>
                    <a:gd name="connsiteY3" fmla="*/ 99961 h 146162"/>
                    <a:gd name="connsiteX4" fmla="*/ 186121 w 190693"/>
                    <a:gd name="connsiteY4" fmla="*/ 146162 h 146162"/>
                    <a:gd name="connsiteX5" fmla="*/ 0 w 190693"/>
                    <a:gd name="connsiteY5" fmla="*/ 146162 h 146162"/>
                    <a:gd name="connsiteX0" fmla="*/ 0 w 190693"/>
                    <a:gd name="connsiteY0" fmla="*/ 146162 h 146162"/>
                    <a:gd name="connsiteX1" fmla="*/ 96427 w 190693"/>
                    <a:gd name="connsiteY1" fmla="*/ 111864 h 146162"/>
                    <a:gd name="connsiteX2" fmla="*/ 190693 w 190693"/>
                    <a:gd name="connsiteY2" fmla="*/ 0 h 146162"/>
                    <a:gd name="connsiteX3" fmla="*/ 165292 w 190693"/>
                    <a:gd name="connsiteY3" fmla="*/ 99961 h 146162"/>
                    <a:gd name="connsiteX4" fmla="*/ 186121 w 190693"/>
                    <a:gd name="connsiteY4" fmla="*/ 146162 h 146162"/>
                    <a:gd name="connsiteX5" fmla="*/ 0 w 190693"/>
                    <a:gd name="connsiteY5" fmla="*/ 146162 h 146162"/>
                    <a:gd name="connsiteX0" fmla="*/ 0 w 190693"/>
                    <a:gd name="connsiteY0" fmla="*/ 146162 h 146162"/>
                    <a:gd name="connsiteX1" fmla="*/ 96427 w 190693"/>
                    <a:gd name="connsiteY1" fmla="*/ 111864 h 146162"/>
                    <a:gd name="connsiteX2" fmla="*/ 190693 w 190693"/>
                    <a:gd name="connsiteY2" fmla="*/ 0 h 146162"/>
                    <a:gd name="connsiteX3" fmla="*/ 165292 w 190693"/>
                    <a:gd name="connsiteY3" fmla="*/ 99961 h 146162"/>
                    <a:gd name="connsiteX4" fmla="*/ 186121 w 190693"/>
                    <a:gd name="connsiteY4" fmla="*/ 146162 h 146162"/>
                    <a:gd name="connsiteX5" fmla="*/ 0 w 190693"/>
                    <a:gd name="connsiteY5" fmla="*/ 146162 h 146162"/>
                    <a:gd name="connsiteX0" fmla="*/ 0 w 190693"/>
                    <a:gd name="connsiteY0" fmla="*/ 146162 h 146162"/>
                    <a:gd name="connsiteX1" fmla="*/ 96427 w 190693"/>
                    <a:gd name="connsiteY1" fmla="*/ 111864 h 146162"/>
                    <a:gd name="connsiteX2" fmla="*/ 190693 w 190693"/>
                    <a:gd name="connsiteY2" fmla="*/ 0 h 146162"/>
                    <a:gd name="connsiteX3" fmla="*/ 165292 w 190693"/>
                    <a:gd name="connsiteY3" fmla="*/ 99961 h 146162"/>
                    <a:gd name="connsiteX4" fmla="*/ 186121 w 190693"/>
                    <a:gd name="connsiteY4" fmla="*/ 146162 h 146162"/>
                    <a:gd name="connsiteX5" fmla="*/ 0 w 190693"/>
                    <a:gd name="connsiteY5" fmla="*/ 146162 h 146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0693" h="146162">
                      <a:moveTo>
                        <a:pt x="0" y="146162"/>
                      </a:moveTo>
                      <a:cubicBezTo>
                        <a:pt x="41667" y="128379"/>
                        <a:pt x="46107" y="142620"/>
                        <a:pt x="96427" y="111864"/>
                      </a:cubicBezTo>
                      <a:cubicBezTo>
                        <a:pt x="111975" y="102361"/>
                        <a:pt x="172765" y="35700"/>
                        <a:pt x="190693" y="0"/>
                      </a:cubicBezTo>
                      <a:cubicBezTo>
                        <a:pt x="182226" y="33320"/>
                        <a:pt x="164365" y="65745"/>
                        <a:pt x="165292" y="99961"/>
                      </a:cubicBezTo>
                      <a:cubicBezTo>
                        <a:pt x="165905" y="122605"/>
                        <a:pt x="179178" y="130762"/>
                        <a:pt x="186121" y="146162"/>
                      </a:cubicBezTo>
                      <a:lnTo>
                        <a:pt x="0" y="146162"/>
                      </a:lnTo>
                      <a:close/>
                    </a:path>
                  </a:pathLst>
                </a:custGeom>
                <a:solidFill>
                  <a:srgbClr val="00435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61" name="矩形 60">
                <a:extLst>
                  <a:ext uri="{FF2B5EF4-FFF2-40B4-BE49-F238E27FC236}">
                    <a16:creationId xmlns:a16="http://schemas.microsoft.com/office/drawing/2014/main" xmlns="" id="{069CF473-765B-4D18-B743-753855745DF1}"/>
                  </a:ext>
                </a:extLst>
              </p:cNvPr>
              <p:cNvSpPr/>
              <p:nvPr/>
            </p:nvSpPr>
            <p:spPr>
              <a:xfrm>
                <a:off x="6931450" y="2935208"/>
                <a:ext cx="5267995" cy="18158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altLang="zh-CN" sz="2800" dirty="0">
                    <a:solidFill>
                      <a:schemeClr val="bg1"/>
                    </a:solidFill>
                    <a:latin typeface="+mn-lt"/>
                    <a:ea typeface="黑体" panose="02010609060101010101" pitchFamily="49" charset="-122"/>
                  </a:rPr>
                  <a:t>6.“Of course not. That’s woman's work. I told you I'm a typical Japanese woman. Isn't this how </a:t>
                </a:r>
              </a:p>
              <a:p>
                <a:pPr algn="just"/>
                <a:r>
                  <a:rPr lang="en-US" altLang="zh-CN" sz="2800" dirty="0">
                    <a:solidFill>
                      <a:schemeClr val="bg1"/>
                    </a:solidFill>
                    <a:latin typeface="+mn-lt"/>
                    <a:ea typeface="黑体" panose="02010609060101010101" pitchFamily="49" charset="-122"/>
                  </a:rPr>
                  <a:t>women do it in America? ”</a:t>
                </a:r>
              </a:p>
            </p:txBody>
          </p:sp>
        </p:grpSp>
      </p:grpSp>
      <p:cxnSp>
        <p:nvCxnSpPr>
          <p:cNvPr id="66" name="直接连接符 65">
            <a:extLst>
              <a:ext uri="{FF2B5EF4-FFF2-40B4-BE49-F238E27FC236}">
                <a16:creationId xmlns:a16="http://schemas.microsoft.com/office/drawing/2014/main" xmlns="" id="{342C50BD-517D-4ACB-95AC-B0005AB07F3F}"/>
              </a:ext>
            </a:extLst>
          </p:cNvPr>
          <p:cNvCxnSpPr/>
          <p:nvPr/>
        </p:nvCxnSpPr>
        <p:spPr>
          <a:xfrm>
            <a:off x="3189015" y="3904357"/>
            <a:ext cx="1656184" cy="0"/>
          </a:xfrm>
          <a:prstGeom prst="line">
            <a:avLst/>
          </a:prstGeom>
          <a:ln w="50800">
            <a:solidFill>
              <a:srgbClr val="B13A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>
            <a:extLst>
              <a:ext uri="{FF2B5EF4-FFF2-40B4-BE49-F238E27FC236}">
                <a16:creationId xmlns:a16="http://schemas.microsoft.com/office/drawing/2014/main" xmlns="" id="{6754173A-A614-4168-990E-E6957241A337}"/>
              </a:ext>
            </a:extLst>
          </p:cNvPr>
          <p:cNvCxnSpPr/>
          <p:nvPr/>
        </p:nvCxnSpPr>
        <p:spPr>
          <a:xfrm>
            <a:off x="6933431" y="3904357"/>
            <a:ext cx="1152128" cy="0"/>
          </a:xfrm>
          <a:prstGeom prst="line">
            <a:avLst/>
          </a:prstGeom>
          <a:ln w="50800">
            <a:solidFill>
              <a:srgbClr val="B13A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9" name="图片 68">
            <a:extLst>
              <a:ext uri="{FF2B5EF4-FFF2-40B4-BE49-F238E27FC236}">
                <a16:creationId xmlns:a16="http://schemas.microsoft.com/office/drawing/2014/main" xmlns="" id="{9F7F5D10-248B-4C5B-9A6D-0D845880AD7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49" t="40176" r="31979" b="35914"/>
          <a:stretch/>
        </p:blipFill>
        <p:spPr>
          <a:xfrm rot="16200000">
            <a:off x="5479990" y="1392120"/>
            <a:ext cx="631051" cy="441523"/>
          </a:xfrm>
          <a:prstGeom prst="rect">
            <a:avLst/>
          </a:prstGeom>
        </p:spPr>
      </p:pic>
      <p:pic>
        <p:nvPicPr>
          <p:cNvPr id="70" name="图片 69">
            <a:extLst>
              <a:ext uri="{FF2B5EF4-FFF2-40B4-BE49-F238E27FC236}">
                <a16:creationId xmlns:a16="http://schemas.microsoft.com/office/drawing/2014/main" xmlns="" id="{A684E75B-1B88-4747-BAD3-01C8EAA018D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49" t="40176" r="31979" b="35914"/>
          <a:stretch/>
        </p:blipFill>
        <p:spPr>
          <a:xfrm rot="5400000">
            <a:off x="4030355" y="974785"/>
            <a:ext cx="631051" cy="441523"/>
          </a:xfrm>
          <a:prstGeom prst="rect">
            <a:avLst/>
          </a:prstGeom>
        </p:spPr>
      </p:pic>
      <p:pic>
        <p:nvPicPr>
          <p:cNvPr id="71" name="图片 70">
            <a:extLst>
              <a:ext uri="{FF2B5EF4-FFF2-40B4-BE49-F238E27FC236}">
                <a16:creationId xmlns:a16="http://schemas.microsoft.com/office/drawing/2014/main" xmlns="" id="{538AE4F0-8ED6-4BAF-9315-45A6B1E83DA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49" t="40176" r="31979" b="35914"/>
          <a:stretch/>
        </p:blipFill>
        <p:spPr>
          <a:xfrm rot="5400000">
            <a:off x="3166259" y="3135025"/>
            <a:ext cx="631051" cy="441523"/>
          </a:xfrm>
          <a:prstGeom prst="rect">
            <a:avLst/>
          </a:prstGeom>
        </p:spPr>
      </p:pic>
      <p:pic>
        <p:nvPicPr>
          <p:cNvPr id="72" name="图片 71">
            <a:extLst>
              <a:ext uri="{FF2B5EF4-FFF2-40B4-BE49-F238E27FC236}">
                <a16:creationId xmlns:a16="http://schemas.microsoft.com/office/drawing/2014/main" xmlns="" id="{5A2F9617-B2D8-438B-9E11-8372DCDAB93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49" t="40176" r="31979" b="35914"/>
          <a:stretch/>
        </p:blipFill>
        <p:spPr>
          <a:xfrm rot="16200000">
            <a:off x="5038467" y="3927113"/>
            <a:ext cx="631051" cy="441523"/>
          </a:xfrm>
          <a:prstGeom prst="rect">
            <a:avLst/>
          </a:prstGeom>
        </p:spPr>
      </p:pic>
      <p:pic>
        <p:nvPicPr>
          <p:cNvPr id="73" name="图片 72">
            <a:extLst>
              <a:ext uri="{FF2B5EF4-FFF2-40B4-BE49-F238E27FC236}">
                <a16:creationId xmlns:a16="http://schemas.microsoft.com/office/drawing/2014/main" xmlns="" id="{F2A607D4-686D-4957-A05D-8D765F4C856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49" t="40176" r="31979" b="35914"/>
          <a:stretch/>
        </p:blipFill>
        <p:spPr>
          <a:xfrm rot="16200000">
            <a:off x="3886339" y="5871329"/>
            <a:ext cx="631051" cy="441523"/>
          </a:xfrm>
          <a:prstGeom prst="rect">
            <a:avLst/>
          </a:prstGeom>
        </p:spPr>
      </p:pic>
      <p:pic>
        <p:nvPicPr>
          <p:cNvPr id="74" name="图片 73">
            <a:extLst>
              <a:ext uri="{FF2B5EF4-FFF2-40B4-BE49-F238E27FC236}">
                <a16:creationId xmlns:a16="http://schemas.microsoft.com/office/drawing/2014/main" xmlns="" id="{FC819966-0B52-4EF6-87AB-5193C69E1D1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49" t="40176" r="31979" b="35914"/>
          <a:stretch/>
        </p:blipFill>
        <p:spPr>
          <a:xfrm rot="5400000">
            <a:off x="9743578" y="4591159"/>
            <a:ext cx="631051" cy="441523"/>
          </a:xfrm>
          <a:prstGeom prst="rect">
            <a:avLst/>
          </a:prstGeom>
        </p:spPr>
      </p:pic>
      <p:pic>
        <p:nvPicPr>
          <p:cNvPr id="75" name="图片 74">
            <a:extLst>
              <a:ext uri="{FF2B5EF4-FFF2-40B4-BE49-F238E27FC236}">
                <a16:creationId xmlns:a16="http://schemas.microsoft.com/office/drawing/2014/main" xmlns="" id="{F9585A77-4FDA-4743-B896-0E9B7758200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49" t="40176" r="31979" b="35914"/>
          <a:stretch/>
        </p:blipFill>
        <p:spPr>
          <a:xfrm rot="16200000">
            <a:off x="11020570" y="5892922"/>
            <a:ext cx="631051" cy="441523"/>
          </a:xfrm>
          <a:prstGeom prst="rect">
            <a:avLst/>
          </a:prstGeom>
        </p:spPr>
      </p:pic>
      <p:sp>
        <p:nvSpPr>
          <p:cNvPr id="68" name="等腰三角形 4">
            <a:extLst>
              <a:ext uri="{FF2B5EF4-FFF2-40B4-BE49-F238E27FC236}">
                <a16:creationId xmlns:a16="http://schemas.microsoft.com/office/drawing/2014/main" xmlns="" id="{E37CDBE5-877C-4373-A3C6-A282F46260FD}"/>
              </a:ext>
            </a:extLst>
          </p:cNvPr>
          <p:cNvSpPr/>
          <p:nvPr/>
        </p:nvSpPr>
        <p:spPr>
          <a:xfrm rot="5400000" flipH="1">
            <a:off x="12375389" y="1342718"/>
            <a:ext cx="341771" cy="568503"/>
          </a:xfrm>
          <a:custGeom>
            <a:avLst/>
            <a:gdLst>
              <a:gd name="connsiteX0" fmla="*/ 0 w 186121"/>
              <a:gd name="connsiteY0" fmla="*/ 160449 h 160449"/>
              <a:gd name="connsiteX1" fmla="*/ 178786 w 186121"/>
              <a:gd name="connsiteY1" fmla="*/ 0 h 160449"/>
              <a:gd name="connsiteX2" fmla="*/ 186121 w 186121"/>
              <a:gd name="connsiteY2" fmla="*/ 160449 h 160449"/>
              <a:gd name="connsiteX3" fmla="*/ 0 w 186121"/>
              <a:gd name="connsiteY3" fmla="*/ 160449 h 160449"/>
              <a:gd name="connsiteX0" fmla="*/ 0 w 186121"/>
              <a:gd name="connsiteY0" fmla="*/ 160449 h 160449"/>
              <a:gd name="connsiteX1" fmla="*/ 139290 w 186121"/>
              <a:gd name="connsiteY1" fmla="*/ 40426 h 160449"/>
              <a:gd name="connsiteX2" fmla="*/ 178786 w 186121"/>
              <a:gd name="connsiteY2" fmla="*/ 0 h 160449"/>
              <a:gd name="connsiteX3" fmla="*/ 186121 w 186121"/>
              <a:gd name="connsiteY3" fmla="*/ 160449 h 160449"/>
              <a:gd name="connsiteX4" fmla="*/ 0 w 186121"/>
              <a:gd name="connsiteY4" fmla="*/ 160449 h 160449"/>
              <a:gd name="connsiteX0" fmla="*/ 0 w 186121"/>
              <a:gd name="connsiteY0" fmla="*/ 160449 h 160449"/>
              <a:gd name="connsiteX1" fmla="*/ 125002 w 186121"/>
              <a:gd name="connsiteY1" fmla="*/ 107101 h 160449"/>
              <a:gd name="connsiteX2" fmla="*/ 178786 w 186121"/>
              <a:gd name="connsiteY2" fmla="*/ 0 h 160449"/>
              <a:gd name="connsiteX3" fmla="*/ 186121 w 186121"/>
              <a:gd name="connsiteY3" fmla="*/ 160449 h 160449"/>
              <a:gd name="connsiteX4" fmla="*/ 0 w 186121"/>
              <a:gd name="connsiteY4" fmla="*/ 160449 h 160449"/>
              <a:gd name="connsiteX0" fmla="*/ 0 w 186121"/>
              <a:gd name="connsiteY0" fmla="*/ 160449 h 160449"/>
              <a:gd name="connsiteX1" fmla="*/ 125002 w 186121"/>
              <a:gd name="connsiteY1" fmla="*/ 107101 h 160449"/>
              <a:gd name="connsiteX2" fmla="*/ 178786 w 186121"/>
              <a:gd name="connsiteY2" fmla="*/ 0 h 160449"/>
              <a:gd name="connsiteX3" fmla="*/ 186121 w 186121"/>
              <a:gd name="connsiteY3" fmla="*/ 160449 h 160449"/>
              <a:gd name="connsiteX4" fmla="*/ 0 w 186121"/>
              <a:gd name="connsiteY4" fmla="*/ 160449 h 160449"/>
              <a:gd name="connsiteX0" fmla="*/ 0 w 186121"/>
              <a:gd name="connsiteY0" fmla="*/ 160449 h 160449"/>
              <a:gd name="connsiteX1" fmla="*/ 125002 w 186121"/>
              <a:gd name="connsiteY1" fmla="*/ 107101 h 160449"/>
              <a:gd name="connsiteX2" fmla="*/ 178786 w 186121"/>
              <a:gd name="connsiteY2" fmla="*/ 0 h 160449"/>
              <a:gd name="connsiteX3" fmla="*/ 186121 w 186121"/>
              <a:gd name="connsiteY3" fmla="*/ 160449 h 160449"/>
              <a:gd name="connsiteX4" fmla="*/ 0 w 186121"/>
              <a:gd name="connsiteY4" fmla="*/ 160449 h 160449"/>
              <a:gd name="connsiteX0" fmla="*/ 0 w 186121"/>
              <a:gd name="connsiteY0" fmla="*/ 160449 h 160449"/>
              <a:gd name="connsiteX1" fmla="*/ 96427 w 186121"/>
              <a:gd name="connsiteY1" fmla="*/ 126151 h 160449"/>
              <a:gd name="connsiteX2" fmla="*/ 178786 w 186121"/>
              <a:gd name="connsiteY2" fmla="*/ 0 h 160449"/>
              <a:gd name="connsiteX3" fmla="*/ 186121 w 186121"/>
              <a:gd name="connsiteY3" fmla="*/ 160449 h 160449"/>
              <a:gd name="connsiteX4" fmla="*/ 0 w 186121"/>
              <a:gd name="connsiteY4" fmla="*/ 160449 h 160449"/>
              <a:gd name="connsiteX0" fmla="*/ 0 w 186121"/>
              <a:gd name="connsiteY0" fmla="*/ 160449 h 160449"/>
              <a:gd name="connsiteX1" fmla="*/ 96427 w 186121"/>
              <a:gd name="connsiteY1" fmla="*/ 126151 h 160449"/>
              <a:gd name="connsiteX2" fmla="*/ 178786 w 186121"/>
              <a:gd name="connsiteY2" fmla="*/ 0 h 160449"/>
              <a:gd name="connsiteX3" fmla="*/ 181961 w 186121"/>
              <a:gd name="connsiteY3" fmla="*/ 92816 h 160449"/>
              <a:gd name="connsiteX4" fmla="*/ 186121 w 186121"/>
              <a:gd name="connsiteY4" fmla="*/ 160449 h 160449"/>
              <a:gd name="connsiteX5" fmla="*/ 0 w 186121"/>
              <a:gd name="connsiteY5" fmla="*/ 160449 h 160449"/>
              <a:gd name="connsiteX0" fmla="*/ 0 w 186121"/>
              <a:gd name="connsiteY0" fmla="*/ 160449 h 160449"/>
              <a:gd name="connsiteX1" fmla="*/ 96427 w 186121"/>
              <a:gd name="connsiteY1" fmla="*/ 126151 h 160449"/>
              <a:gd name="connsiteX2" fmla="*/ 178786 w 186121"/>
              <a:gd name="connsiteY2" fmla="*/ 0 h 160449"/>
              <a:gd name="connsiteX3" fmla="*/ 165292 w 186121"/>
              <a:gd name="connsiteY3" fmla="*/ 114248 h 160449"/>
              <a:gd name="connsiteX4" fmla="*/ 186121 w 186121"/>
              <a:gd name="connsiteY4" fmla="*/ 160449 h 160449"/>
              <a:gd name="connsiteX5" fmla="*/ 0 w 186121"/>
              <a:gd name="connsiteY5" fmla="*/ 160449 h 160449"/>
              <a:gd name="connsiteX0" fmla="*/ 0 w 190693"/>
              <a:gd name="connsiteY0" fmla="*/ 146162 h 146162"/>
              <a:gd name="connsiteX1" fmla="*/ 96427 w 190693"/>
              <a:gd name="connsiteY1" fmla="*/ 111864 h 146162"/>
              <a:gd name="connsiteX2" fmla="*/ 190693 w 190693"/>
              <a:gd name="connsiteY2" fmla="*/ 0 h 146162"/>
              <a:gd name="connsiteX3" fmla="*/ 165292 w 190693"/>
              <a:gd name="connsiteY3" fmla="*/ 99961 h 146162"/>
              <a:gd name="connsiteX4" fmla="*/ 186121 w 190693"/>
              <a:gd name="connsiteY4" fmla="*/ 146162 h 146162"/>
              <a:gd name="connsiteX5" fmla="*/ 0 w 190693"/>
              <a:gd name="connsiteY5" fmla="*/ 146162 h 146162"/>
              <a:gd name="connsiteX0" fmla="*/ 0 w 190693"/>
              <a:gd name="connsiteY0" fmla="*/ 146162 h 146162"/>
              <a:gd name="connsiteX1" fmla="*/ 96427 w 190693"/>
              <a:gd name="connsiteY1" fmla="*/ 111864 h 146162"/>
              <a:gd name="connsiteX2" fmla="*/ 190693 w 190693"/>
              <a:gd name="connsiteY2" fmla="*/ 0 h 146162"/>
              <a:gd name="connsiteX3" fmla="*/ 165292 w 190693"/>
              <a:gd name="connsiteY3" fmla="*/ 99961 h 146162"/>
              <a:gd name="connsiteX4" fmla="*/ 186121 w 190693"/>
              <a:gd name="connsiteY4" fmla="*/ 146162 h 146162"/>
              <a:gd name="connsiteX5" fmla="*/ 0 w 190693"/>
              <a:gd name="connsiteY5" fmla="*/ 146162 h 146162"/>
              <a:gd name="connsiteX0" fmla="*/ 0 w 190693"/>
              <a:gd name="connsiteY0" fmla="*/ 146162 h 146162"/>
              <a:gd name="connsiteX1" fmla="*/ 96427 w 190693"/>
              <a:gd name="connsiteY1" fmla="*/ 111864 h 146162"/>
              <a:gd name="connsiteX2" fmla="*/ 190693 w 190693"/>
              <a:gd name="connsiteY2" fmla="*/ 0 h 146162"/>
              <a:gd name="connsiteX3" fmla="*/ 165292 w 190693"/>
              <a:gd name="connsiteY3" fmla="*/ 99961 h 146162"/>
              <a:gd name="connsiteX4" fmla="*/ 186121 w 190693"/>
              <a:gd name="connsiteY4" fmla="*/ 146162 h 146162"/>
              <a:gd name="connsiteX5" fmla="*/ 0 w 190693"/>
              <a:gd name="connsiteY5" fmla="*/ 146162 h 146162"/>
              <a:gd name="connsiteX0" fmla="*/ 0 w 190693"/>
              <a:gd name="connsiteY0" fmla="*/ 146162 h 146162"/>
              <a:gd name="connsiteX1" fmla="*/ 96427 w 190693"/>
              <a:gd name="connsiteY1" fmla="*/ 111864 h 146162"/>
              <a:gd name="connsiteX2" fmla="*/ 190693 w 190693"/>
              <a:gd name="connsiteY2" fmla="*/ 0 h 146162"/>
              <a:gd name="connsiteX3" fmla="*/ 165292 w 190693"/>
              <a:gd name="connsiteY3" fmla="*/ 99961 h 146162"/>
              <a:gd name="connsiteX4" fmla="*/ 186121 w 190693"/>
              <a:gd name="connsiteY4" fmla="*/ 146162 h 146162"/>
              <a:gd name="connsiteX5" fmla="*/ 0 w 190693"/>
              <a:gd name="connsiteY5" fmla="*/ 146162 h 146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0693" h="146162">
                <a:moveTo>
                  <a:pt x="0" y="146162"/>
                </a:moveTo>
                <a:cubicBezTo>
                  <a:pt x="41667" y="128379"/>
                  <a:pt x="46107" y="142620"/>
                  <a:pt x="96427" y="111864"/>
                </a:cubicBezTo>
                <a:cubicBezTo>
                  <a:pt x="111975" y="102361"/>
                  <a:pt x="172765" y="35700"/>
                  <a:pt x="190693" y="0"/>
                </a:cubicBezTo>
                <a:cubicBezTo>
                  <a:pt x="182226" y="33320"/>
                  <a:pt x="164365" y="65745"/>
                  <a:pt x="165292" y="99961"/>
                </a:cubicBezTo>
                <a:cubicBezTo>
                  <a:pt x="165905" y="122605"/>
                  <a:pt x="179178" y="130762"/>
                  <a:pt x="186121" y="146162"/>
                </a:cubicBezTo>
                <a:lnTo>
                  <a:pt x="0" y="146162"/>
                </a:lnTo>
                <a:close/>
              </a:path>
            </a:pathLst>
          </a:custGeom>
          <a:solidFill>
            <a:srgbClr val="0043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等腰三角形 4">
            <a:extLst>
              <a:ext uri="{FF2B5EF4-FFF2-40B4-BE49-F238E27FC236}">
                <a16:creationId xmlns:a16="http://schemas.microsoft.com/office/drawing/2014/main" xmlns="" id="{55D14F68-2B0A-4B80-9768-25F2EED07C6D}"/>
              </a:ext>
            </a:extLst>
          </p:cNvPr>
          <p:cNvSpPr/>
          <p:nvPr/>
        </p:nvSpPr>
        <p:spPr>
          <a:xfrm rot="16200000">
            <a:off x="-123670" y="736322"/>
            <a:ext cx="739189" cy="738555"/>
          </a:xfrm>
          <a:custGeom>
            <a:avLst/>
            <a:gdLst>
              <a:gd name="connsiteX0" fmla="*/ 0 w 186121"/>
              <a:gd name="connsiteY0" fmla="*/ 160449 h 160449"/>
              <a:gd name="connsiteX1" fmla="*/ 178786 w 186121"/>
              <a:gd name="connsiteY1" fmla="*/ 0 h 160449"/>
              <a:gd name="connsiteX2" fmla="*/ 186121 w 186121"/>
              <a:gd name="connsiteY2" fmla="*/ 160449 h 160449"/>
              <a:gd name="connsiteX3" fmla="*/ 0 w 186121"/>
              <a:gd name="connsiteY3" fmla="*/ 160449 h 160449"/>
              <a:gd name="connsiteX0" fmla="*/ 0 w 186121"/>
              <a:gd name="connsiteY0" fmla="*/ 160449 h 160449"/>
              <a:gd name="connsiteX1" fmla="*/ 139290 w 186121"/>
              <a:gd name="connsiteY1" fmla="*/ 40426 h 160449"/>
              <a:gd name="connsiteX2" fmla="*/ 178786 w 186121"/>
              <a:gd name="connsiteY2" fmla="*/ 0 h 160449"/>
              <a:gd name="connsiteX3" fmla="*/ 186121 w 186121"/>
              <a:gd name="connsiteY3" fmla="*/ 160449 h 160449"/>
              <a:gd name="connsiteX4" fmla="*/ 0 w 186121"/>
              <a:gd name="connsiteY4" fmla="*/ 160449 h 160449"/>
              <a:gd name="connsiteX0" fmla="*/ 0 w 186121"/>
              <a:gd name="connsiteY0" fmla="*/ 160449 h 160449"/>
              <a:gd name="connsiteX1" fmla="*/ 125002 w 186121"/>
              <a:gd name="connsiteY1" fmla="*/ 107101 h 160449"/>
              <a:gd name="connsiteX2" fmla="*/ 178786 w 186121"/>
              <a:gd name="connsiteY2" fmla="*/ 0 h 160449"/>
              <a:gd name="connsiteX3" fmla="*/ 186121 w 186121"/>
              <a:gd name="connsiteY3" fmla="*/ 160449 h 160449"/>
              <a:gd name="connsiteX4" fmla="*/ 0 w 186121"/>
              <a:gd name="connsiteY4" fmla="*/ 160449 h 160449"/>
              <a:gd name="connsiteX0" fmla="*/ 0 w 186121"/>
              <a:gd name="connsiteY0" fmla="*/ 160449 h 160449"/>
              <a:gd name="connsiteX1" fmla="*/ 125002 w 186121"/>
              <a:gd name="connsiteY1" fmla="*/ 107101 h 160449"/>
              <a:gd name="connsiteX2" fmla="*/ 178786 w 186121"/>
              <a:gd name="connsiteY2" fmla="*/ 0 h 160449"/>
              <a:gd name="connsiteX3" fmla="*/ 186121 w 186121"/>
              <a:gd name="connsiteY3" fmla="*/ 160449 h 160449"/>
              <a:gd name="connsiteX4" fmla="*/ 0 w 186121"/>
              <a:gd name="connsiteY4" fmla="*/ 160449 h 160449"/>
              <a:gd name="connsiteX0" fmla="*/ 0 w 186121"/>
              <a:gd name="connsiteY0" fmla="*/ 160449 h 160449"/>
              <a:gd name="connsiteX1" fmla="*/ 125002 w 186121"/>
              <a:gd name="connsiteY1" fmla="*/ 107101 h 160449"/>
              <a:gd name="connsiteX2" fmla="*/ 178786 w 186121"/>
              <a:gd name="connsiteY2" fmla="*/ 0 h 160449"/>
              <a:gd name="connsiteX3" fmla="*/ 186121 w 186121"/>
              <a:gd name="connsiteY3" fmla="*/ 160449 h 160449"/>
              <a:gd name="connsiteX4" fmla="*/ 0 w 186121"/>
              <a:gd name="connsiteY4" fmla="*/ 160449 h 160449"/>
              <a:gd name="connsiteX0" fmla="*/ 0 w 186121"/>
              <a:gd name="connsiteY0" fmla="*/ 160449 h 160449"/>
              <a:gd name="connsiteX1" fmla="*/ 96427 w 186121"/>
              <a:gd name="connsiteY1" fmla="*/ 126151 h 160449"/>
              <a:gd name="connsiteX2" fmla="*/ 178786 w 186121"/>
              <a:gd name="connsiteY2" fmla="*/ 0 h 160449"/>
              <a:gd name="connsiteX3" fmla="*/ 186121 w 186121"/>
              <a:gd name="connsiteY3" fmla="*/ 160449 h 160449"/>
              <a:gd name="connsiteX4" fmla="*/ 0 w 186121"/>
              <a:gd name="connsiteY4" fmla="*/ 160449 h 160449"/>
              <a:gd name="connsiteX0" fmla="*/ 0 w 186121"/>
              <a:gd name="connsiteY0" fmla="*/ 160449 h 160449"/>
              <a:gd name="connsiteX1" fmla="*/ 96427 w 186121"/>
              <a:gd name="connsiteY1" fmla="*/ 126151 h 160449"/>
              <a:gd name="connsiteX2" fmla="*/ 178786 w 186121"/>
              <a:gd name="connsiteY2" fmla="*/ 0 h 160449"/>
              <a:gd name="connsiteX3" fmla="*/ 181961 w 186121"/>
              <a:gd name="connsiteY3" fmla="*/ 92816 h 160449"/>
              <a:gd name="connsiteX4" fmla="*/ 186121 w 186121"/>
              <a:gd name="connsiteY4" fmla="*/ 160449 h 160449"/>
              <a:gd name="connsiteX5" fmla="*/ 0 w 186121"/>
              <a:gd name="connsiteY5" fmla="*/ 160449 h 160449"/>
              <a:gd name="connsiteX0" fmla="*/ 0 w 186121"/>
              <a:gd name="connsiteY0" fmla="*/ 160449 h 160449"/>
              <a:gd name="connsiteX1" fmla="*/ 96427 w 186121"/>
              <a:gd name="connsiteY1" fmla="*/ 126151 h 160449"/>
              <a:gd name="connsiteX2" fmla="*/ 178786 w 186121"/>
              <a:gd name="connsiteY2" fmla="*/ 0 h 160449"/>
              <a:gd name="connsiteX3" fmla="*/ 165292 w 186121"/>
              <a:gd name="connsiteY3" fmla="*/ 114248 h 160449"/>
              <a:gd name="connsiteX4" fmla="*/ 186121 w 186121"/>
              <a:gd name="connsiteY4" fmla="*/ 160449 h 160449"/>
              <a:gd name="connsiteX5" fmla="*/ 0 w 186121"/>
              <a:gd name="connsiteY5" fmla="*/ 160449 h 160449"/>
              <a:gd name="connsiteX0" fmla="*/ 0 w 190693"/>
              <a:gd name="connsiteY0" fmla="*/ 146162 h 146162"/>
              <a:gd name="connsiteX1" fmla="*/ 96427 w 190693"/>
              <a:gd name="connsiteY1" fmla="*/ 111864 h 146162"/>
              <a:gd name="connsiteX2" fmla="*/ 190693 w 190693"/>
              <a:gd name="connsiteY2" fmla="*/ 0 h 146162"/>
              <a:gd name="connsiteX3" fmla="*/ 165292 w 190693"/>
              <a:gd name="connsiteY3" fmla="*/ 99961 h 146162"/>
              <a:gd name="connsiteX4" fmla="*/ 186121 w 190693"/>
              <a:gd name="connsiteY4" fmla="*/ 146162 h 146162"/>
              <a:gd name="connsiteX5" fmla="*/ 0 w 190693"/>
              <a:gd name="connsiteY5" fmla="*/ 146162 h 146162"/>
              <a:gd name="connsiteX0" fmla="*/ 0 w 190693"/>
              <a:gd name="connsiteY0" fmla="*/ 146162 h 146162"/>
              <a:gd name="connsiteX1" fmla="*/ 96427 w 190693"/>
              <a:gd name="connsiteY1" fmla="*/ 111864 h 146162"/>
              <a:gd name="connsiteX2" fmla="*/ 190693 w 190693"/>
              <a:gd name="connsiteY2" fmla="*/ 0 h 146162"/>
              <a:gd name="connsiteX3" fmla="*/ 165292 w 190693"/>
              <a:gd name="connsiteY3" fmla="*/ 99961 h 146162"/>
              <a:gd name="connsiteX4" fmla="*/ 186121 w 190693"/>
              <a:gd name="connsiteY4" fmla="*/ 146162 h 146162"/>
              <a:gd name="connsiteX5" fmla="*/ 0 w 190693"/>
              <a:gd name="connsiteY5" fmla="*/ 146162 h 146162"/>
              <a:gd name="connsiteX0" fmla="*/ 0 w 190693"/>
              <a:gd name="connsiteY0" fmla="*/ 146162 h 146162"/>
              <a:gd name="connsiteX1" fmla="*/ 96427 w 190693"/>
              <a:gd name="connsiteY1" fmla="*/ 111864 h 146162"/>
              <a:gd name="connsiteX2" fmla="*/ 190693 w 190693"/>
              <a:gd name="connsiteY2" fmla="*/ 0 h 146162"/>
              <a:gd name="connsiteX3" fmla="*/ 165292 w 190693"/>
              <a:gd name="connsiteY3" fmla="*/ 99961 h 146162"/>
              <a:gd name="connsiteX4" fmla="*/ 186121 w 190693"/>
              <a:gd name="connsiteY4" fmla="*/ 146162 h 146162"/>
              <a:gd name="connsiteX5" fmla="*/ 0 w 190693"/>
              <a:gd name="connsiteY5" fmla="*/ 146162 h 146162"/>
              <a:gd name="connsiteX0" fmla="*/ 0 w 190693"/>
              <a:gd name="connsiteY0" fmla="*/ 146162 h 146162"/>
              <a:gd name="connsiteX1" fmla="*/ 96427 w 190693"/>
              <a:gd name="connsiteY1" fmla="*/ 111864 h 146162"/>
              <a:gd name="connsiteX2" fmla="*/ 190693 w 190693"/>
              <a:gd name="connsiteY2" fmla="*/ 0 h 146162"/>
              <a:gd name="connsiteX3" fmla="*/ 165292 w 190693"/>
              <a:gd name="connsiteY3" fmla="*/ 99961 h 146162"/>
              <a:gd name="connsiteX4" fmla="*/ 186121 w 190693"/>
              <a:gd name="connsiteY4" fmla="*/ 146162 h 146162"/>
              <a:gd name="connsiteX5" fmla="*/ 0 w 190693"/>
              <a:gd name="connsiteY5" fmla="*/ 146162 h 146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0693" h="146162">
                <a:moveTo>
                  <a:pt x="0" y="146162"/>
                </a:moveTo>
                <a:cubicBezTo>
                  <a:pt x="41667" y="128379"/>
                  <a:pt x="46107" y="142620"/>
                  <a:pt x="96427" y="111864"/>
                </a:cubicBezTo>
                <a:cubicBezTo>
                  <a:pt x="111975" y="102361"/>
                  <a:pt x="172765" y="35700"/>
                  <a:pt x="190693" y="0"/>
                </a:cubicBezTo>
                <a:cubicBezTo>
                  <a:pt x="182226" y="33320"/>
                  <a:pt x="164365" y="65745"/>
                  <a:pt x="165292" y="99961"/>
                </a:cubicBezTo>
                <a:cubicBezTo>
                  <a:pt x="165905" y="122605"/>
                  <a:pt x="179178" y="130762"/>
                  <a:pt x="186121" y="146162"/>
                </a:cubicBezTo>
                <a:lnTo>
                  <a:pt x="0" y="146162"/>
                </a:lnTo>
                <a:close/>
              </a:path>
            </a:pathLst>
          </a:custGeom>
          <a:solidFill>
            <a:srgbClr val="18B2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等腰三角形 4">
            <a:extLst>
              <a:ext uri="{FF2B5EF4-FFF2-40B4-BE49-F238E27FC236}">
                <a16:creationId xmlns:a16="http://schemas.microsoft.com/office/drawing/2014/main" xmlns="" id="{55D14F68-2B0A-4B80-9768-25F2EED07C6D}"/>
              </a:ext>
            </a:extLst>
          </p:cNvPr>
          <p:cNvSpPr/>
          <p:nvPr/>
        </p:nvSpPr>
        <p:spPr>
          <a:xfrm rot="16200000">
            <a:off x="848438" y="5596862"/>
            <a:ext cx="667181" cy="450523"/>
          </a:xfrm>
          <a:custGeom>
            <a:avLst/>
            <a:gdLst>
              <a:gd name="connsiteX0" fmla="*/ 0 w 186121"/>
              <a:gd name="connsiteY0" fmla="*/ 160449 h 160449"/>
              <a:gd name="connsiteX1" fmla="*/ 178786 w 186121"/>
              <a:gd name="connsiteY1" fmla="*/ 0 h 160449"/>
              <a:gd name="connsiteX2" fmla="*/ 186121 w 186121"/>
              <a:gd name="connsiteY2" fmla="*/ 160449 h 160449"/>
              <a:gd name="connsiteX3" fmla="*/ 0 w 186121"/>
              <a:gd name="connsiteY3" fmla="*/ 160449 h 160449"/>
              <a:gd name="connsiteX0" fmla="*/ 0 w 186121"/>
              <a:gd name="connsiteY0" fmla="*/ 160449 h 160449"/>
              <a:gd name="connsiteX1" fmla="*/ 139290 w 186121"/>
              <a:gd name="connsiteY1" fmla="*/ 40426 h 160449"/>
              <a:gd name="connsiteX2" fmla="*/ 178786 w 186121"/>
              <a:gd name="connsiteY2" fmla="*/ 0 h 160449"/>
              <a:gd name="connsiteX3" fmla="*/ 186121 w 186121"/>
              <a:gd name="connsiteY3" fmla="*/ 160449 h 160449"/>
              <a:gd name="connsiteX4" fmla="*/ 0 w 186121"/>
              <a:gd name="connsiteY4" fmla="*/ 160449 h 160449"/>
              <a:gd name="connsiteX0" fmla="*/ 0 w 186121"/>
              <a:gd name="connsiteY0" fmla="*/ 160449 h 160449"/>
              <a:gd name="connsiteX1" fmla="*/ 125002 w 186121"/>
              <a:gd name="connsiteY1" fmla="*/ 107101 h 160449"/>
              <a:gd name="connsiteX2" fmla="*/ 178786 w 186121"/>
              <a:gd name="connsiteY2" fmla="*/ 0 h 160449"/>
              <a:gd name="connsiteX3" fmla="*/ 186121 w 186121"/>
              <a:gd name="connsiteY3" fmla="*/ 160449 h 160449"/>
              <a:gd name="connsiteX4" fmla="*/ 0 w 186121"/>
              <a:gd name="connsiteY4" fmla="*/ 160449 h 160449"/>
              <a:gd name="connsiteX0" fmla="*/ 0 w 186121"/>
              <a:gd name="connsiteY0" fmla="*/ 160449 h 160449"/>
              <a:gd name="connsiteX1" fmla="*/ 125002 w 186121"/>
              <a:gd name="connsiteY1" fmla="*/ 107101 h 160449"/>
              <a:gd name="connsiteX2" fmla="*/ 178786 w 186121"/>
              <a:gd name="connsiteY2" fmla="*/ 0 h 160449"/>
              <a:gd name="connsiteX3" fmla="*/ 186121 w 186121"/>
              <a:gd name="connsiteY3" fmla="*/ 160449 h 160449"/>
              <a:gd name="connsiteX4" fmla="*/ 0 w 186121"/>
              <a:gd name="connsiteY4" fmla="*/ 160449 h 160449"/>
              <a:gd name="connsiteX0" fmla="*/ 0 w 186121"/>
              <a:gd name="connsiteY0" fmla="*/ 160449 h 160449"/>
              <a:gd name="connsiteX1" fmla="*/ 125002 w 186121"/>
              <a:gd name="connsiteY1" fmla="*/ 107101 h 160449"/>
              <a:gd name="connsiteX2" fmla="*/ 178786 w 186121"/>
              <a:gd name="connsiteY2" fmla="*/ 0 h 160449"/>
              <a:gd name="connsiteX3" fmla="*/ 186121 w 186121"/>
              <a:gd name="connsiteY3" fmla="*/ 160449 h 160449"/>
              <a:gd name="connsiteX4" fmla="*/ 0 w 186121"/>
              <a:gd name="connsiteY4" fmla="*/ 160449 h 160449"/>
              <a:gd name="connsiteX0" fmla="*/ 0 w 186121"/>
              <a:gd name="connsiteY0" fmla="*/ 160449 h 160449"/>
              <a:gd name="connsiteX1" fmla="*/ 96427 w 186121"/>
              <a:gd name="connsiteY1" fmla="*/ 126151 h 160449"/>
              <a:gd name="connsiteX2" fmla="*/ 178786 w 186121"/>
              <a:gd name="connsiteY2" fmla="*/ 0 h 160449"/>
              <a:gd name="connsiteX3" fmla="*/ 186121 w 186121"/>
              <a:gd name="connsiteY3" fmla="*/ 160449 h 160449"/>
              <a:gd name="connsiteX4" fmla="*/ 0 w 186121"/>
              <a:gd name="connsiteY4" fmla="*/ 160449 h 160449"/>
              <a:gd name="connsiteX0" fmla="*/ 0 w 186121"/>
              <a:gd name="connsiteY0" fmla="*/ 160449 h 160449"/>
              <a:gd name="connsiteX1" fmla="*/ 96427 w 186121"/>
              <a:gd name="connsiteY1" fmla="*/ 126151 h 160449"/>
              <a:gd name="connsiteX2" fmla="*/ 178786 w 186121"/>
              <a:gd name="connsiteY2" fmla="*/ 0 h 160449"/>
              <a:gd name="connsiteX3" fmla="*/ 181961 w 186121"/>
              <a:gd name="connsiteY3" fmla="*/ 92816 h 160449"/>
              <a:gd name="connsiteX4" fmla="*/ 186121 w 186121"/>
              <a:gd name="connsiteY4" fmla="*/ 160449 h 160449"/>
              <a:gd name="connsiteX5" fmla="*/ 0 w 186121"/>
              <a:gd name="connsiteY5" fmla="*/ 160449 h 160449"/>
              <a:gd name="connsiteX0" fmla="*/ 0 w 186121"/>
              <a:gd name="connsiteY0" fmla="*/ 160449 h 160449"/>
              <a:gd name="connsiteX1" fmla="*/ 96427 w 186121"/>
              <a:gd name="connsiteY1" fmla="*/ 126151 h 160449"/>
              <a:gd name="connsiteX2" fmla="*/ 178786 w 186121"/>
              <a:gd name="connsiteY2" fmla="*/ 0 h 160449"/>
              <a:gd name="connsiteX3" fmla="*/ 165292 w 186121"/>
              <a:gd name="connsiteY3" fmla="*/ 114248 h 160449"/>
              <a:gd name="connsiteX4" fmla="*/ 186121 w 186121"/>
              <a:gd name="connsiteY4" fmla="*/ 160449 h 160449"/>
              <a:gd name="connsiteX5" fmla="*/ 0 w 186121"/>
              <a:gd name="connsiteY5" fmla="*/ 160449 h 160449"/>
              <a:gd name="connsiteX0" fmla="*/ 0 w 190693"/>
              <a:gd name="connsiteY0" fmla="*/ 146162 h 146162"/>
              <a:gd name="connsiteX1" fmla="*/ 96427 w 190693"/>
              <a:gd name="connsiteY1" fmla="*/ 111864 h 146162"/>
              <a:gd name="connsiteX2" fmla="*/ 190693 w 190693"/>
              <a:gd name="connsiteY2" fmla="*/ 0 h 146162"/>
              <a:gd name="connsiteX3" fmla="*/ 165292 w 190693"/>
              <a:gd name="connsiteY3" fmla="*/ 99961 h 146162"/>
              <a:gd name="connsiteX4" fmla="*/ 186121 w 190693"/>
              <a:gd name="connsiteY4" fmla="*/ 146162 h 146162"/>
              <a:gd name="connsiteX5" fmla="*/ 0 w 190693"/>
              <a:gd name="connsiteY5" fmla="*/ 146162 h 146162"/>
              <a:gd name="connsiteX0" fmla="*/ 0 w 190693"/>
              <a:gd name="connsiteY0" fmla="*/ 146162 h 146162"/>
              <a:gd name="connsiteX1" fmla="*/ 96427 w 190693"/>
              <a:gd name="connsiteY1" fmla="*/ 111864 h 146162"/>
              <a:gd name="connsiteX2" fmla="*/ 190693 w 190693"/>
              <a:gd name="connsiteY2" fmla="*/ 0 h 146162"/>
              <a:gd name="connsiteX3" fmla="*/ 165292 w 190693"/>
              <a:gd name="connsiteY3" fmla="*/ 99961 h 146162"/>
              <a:gd name="connsiteX4" fmla="*/ 186121 w 190693"/>
              <a:gd name="connsiteY4" fmla="*/ 146162 h 146162"/>
              <a:gd name="connsiteX5" fmla="*/ 0 w 190693"/>
              <a:gd name="connsiteY5" fmla="*/ 146162 h 146162"/>
              <a:gd name="connsiteX0" fmla="*/ 0 w 190693"/>
              <a:gd name="connsiteY0" fmla="*/ 146162 h 146162"/>
              <a:gd name="connsiteX1" fmla="*/ 96427 w 190693"/>
              <a:gd name="connsiteY1" fmla="*/ 111864 h 146162"/>
              <a:gd name="connsiteX2" fmla="*/ 190693 w 190693"/>
              <a:gd name="connsiteY2" fmla="*/ 0 h 146162"/>
              <a:gd name="connsiteX3" fmla="*/ 165292 w 190693"/>
              <a:gd name="connsiteY3" fmla="*/ 99961 h 146162"/>
              <a:gd name="connsiteX4" fmla="*/ 186121 w 190693"/>
              <a:gd name="connsiteY4" fmla="*/ 146162 h 146162"/>
              <a:gd name="connsiteX5" fmla="*/ 0 w 190693"/>
              <a:gd name="connsiteY5" fmla="*/ 146162 h 146162"/>
              <a:gd name="connsiteX0" fmla="*/ 0 w 190693"/>
              <a:gd name="connsiteY0" fmla="*/ 146162 h 146162"/>
              <a:gd name="connsiteX1" fmla="*/ 96427 w 190693"/>
              <a:gd name="connsiteY1" fmla="*/ 111864 h 146162"/>
              <a:gd name="connsiteX2" fmla="*/ 190693 w 190693"/>
              <a:gd name="connsiteY2" fmla="*/ 0 h 146162"/>
              <a:gd name="connsiteX3" fmla="*/ 165292 w 190693"/>
              <a:gd name="connsiteY3" fmla="*/ 99961 h 146162"/>
              <a:gd name="connsiteX4" fmla="*/ 186121 w 190693"/>
              <a:gd name="connsiteY4" fmla="*/ 146162 h 146162"/>
              <a:gd name="connsiteX5" fmla="*/ 0 w 190693"/>
              <a:gd name="connsiteY5" fmla="*/ 146162 h 146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0693" h="146162">
                <a:moveTo>
                  <a:pt x="0" y="146162"/>
                </a:moveTo>
                <a:cubicBezTo>
                  <a:pt x="41667" y="128379"/>
                  <a:pt x="46107" y="142620"/>
                  <a:pt x="96427" y="111864"/>
                </a:cubicBezTo>
                <a:cubicBezTo>
                  <a:pt x="111975" y="102361"/>
                  <a:pt x="172765" y="35700"/>
                  <a:pt x="190693" y="0"/>
                </a:cubicBezTo>
                <a:cubicBezTo>
                  <a:pt x="182226" y="33320"/>
                  <a:pt x="164365" y="65745"/>
                  <a:pt x="165292" y="99961"/>
                </a:cubicBezTo>
                <a:cubicBezTo>
                  <a:pt x="165905" y="122605"/>
                  <a:pt x="179178" y="130762"/>
                  <a:pt x="186121" y="146162"/>
                </a:cubicBezTo>
                <a:lnTo>
                  <a:pt x="0" y="146162"/>
                </a:lnTo>
                <a:close/>
              </a:path>
            </a:pathLst>
          </a:custGeom>
          <a:solidFill>
            <a:srgbClr val="18B2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0257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6" descr="C:\Users\Administrator\Desktop\图片6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9020"/>
            <a:ext cx="12858750" cy="1491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6" name="Picture 9" descr="C:\Users\Administrator\Desktop\图片424j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6981" y="-29020"/>
            <a:ext cx="6480721" cy="1488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5" descr="C:\Users\Administrator\Desktop\图片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86259"/>
            <a:ext cx="12858750" cy="102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11" descr="C:\Users\Administrator\Desktop\image 176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5282" y="477713"/>
            <a:ext cx="1299270" cy="1058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11" descr="C:\Users\Administrator\Desktop\image 176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8544" y="49110"/>
            <a:ext cx="649635" cy="529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TextBox 23"/>
          <p:cNvSpPr txBox="1">
            <a:spLocks noChangeArrowheads="1"/>
          </p:cNvSpPr>
          <p:nvPr/>
        </p:nvSpPr>
        <p:spPr bwMode="auto">
          <a:xfrm>
            <a:off x="4286250" y="477713"/>
            <a:ext cx="4170164" cy="604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  <a:cs typeface="宋体" charset="0"/>
              </a:defRPr>
            </a:lvl1pPr>
            <a:lvl2pPr marL="742950" indent="-285750"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algn="ctr"/>
            <a:r>
              <a:rPr lang="en-US" altLang="zh-CN" sz="3900" b="1">
                <a:solidFill>
                  <a:srgbClr val="222A35"/>
                </a:solidFill>
                <a:latin typeface="微软雅黑" charset="0"/>
                <a:ea typeface="微软雅黑" charset="0"/>
                <a:cs typeface="微软雅黑" charset="0"/>
              </a:rPr>
              <a:t>Overview</a:t>
            </a:r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7203283" y="3234354"/>
          <a:ext cx="5476873" cy="2797814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5476873"/>
              </a:tblGrid>
              <a:tr h="279781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5100" dirty="0" smtClean="0">
                          <a:sym typeface="+mn-ea"/>
                        </a:rPr>
                        <a:t>Duration: </a:t>
                      </a:r>
                    </a:p>
                    <a:p>
                      <a:pPr algn="ctr"/>
                      <a:r>
                        <a:rPr lang="en-US" altLang="zh-CN" sz="5100" dirty="0" smtClean="0">
                          <a:sym typeface="+mn-ea"/>
                        </a:rPr>
                        <a:t>4 Classes</a:t>
                      </a:r>
                      <a:r>
                        <a:rPr lang="en-US" altLang="zh-CN" sz="5100" baseline="0" dirty="0" smtClean="0">
                          <a:sym typeface="+mn-ea"/>
                        </a:rPr>
                        <a:t> (45 minutes each)</a:t>
                      </a:r>
                      <a:endParaRPr lang="en-US" sz="5100" dirty="0"/>
                    </a:p>
                  </a:txBody>
                  <a:tcPr marL="128588" marR="128588" marT="52048" marB="520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表格 12"/>
          <p:cNvGraphicFramePr>
            <a:graphicFrameLocks noGrp="1"/>
          </p:cNvGraphicFramePr>
          <p:nvPr/>
        </p:nvGraphicFramePr>
        <p:xfrm>
          <a:off x="254000" y="3201119"/>
          <a:ext cx="6413500" cy="2906452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6413500"/>
              </a:tblGrid>
              <a:tr h="290645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5100" dirty="0" smtClean="0">
                          <a:sym typeface="+mn-ea"/>
                        </a:rPr>
                        <a:t>Target Students:</a:t>
                      </a:r>
                    </a:p>
                    <a:p>
                      <a:pPr algn="ctr"/>
                      <a:r>
                        <a:rPr lang="en-US" sz="5100" dirty="0" smtClean="0">
                          <a:sym typeface="+mn-ea"/>
                        </a:rPr>
                        <a:t>First-Year</a:t>
                      </a:r>
                      <a:r>
                        <a:rPr lang="en-US" sz="5100" baseline="0" dirty="0" smtClean="0">
                          <a:sym typeface="+mn-ea"/>
                        </a:rPr>
                        <a:t> </a:t>
                      </a:r>
                    </a:p>
                    <a:p>
                      <a:pPr algn="ctr"/>
                      <a:r>
                        <a:rPr lang="en-US" sz="5100" dirty="0" smtClean="0">
                          <a:sym typeface="+mn-ea"/>
                        </a:rPr>
                        <a:t>Non-English Majors</a:t>
                      </a:r>
                      <a:endParaRPr lang="en-US" sz="5100" dirty="0"/>
                    </a:p>
                  </a:txBody>
                  <a:tcPr marL="128588" marR="128588" marT="52048" marB="520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7472128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矩形 67">
            <a:extLst>
              <a:ext uri="{FF2B5EF4-FFF2-40B4-BE49-F238E27FC236}">
                <a16:creationId xmlns:a16="http://schemas.microsoft.com/office/drawing/2014/main" xmlns="" id="{CDDC5925-7C0C-464B-9AA5-06F6B1636B1F}"/>
              </a:ext>
            </a:extLst>
          </p:cNvPr>
          <p:cNvSpPr/>
          <p:nvPr/>
        </p:nvSpPr>
        <p:spPr>
          <a:xfrm>
            <a:off x="1025718" y="2493883"/>
            <a:ext cx="1101725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kumimoji="1" lang="en-US" altLang="zh-CN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“</a:t>
            </a:r>
            <a:r>
              <a:rPr kumimoji="1" lang="en-US" altLang="zh-CN" sz="4000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Kawaiso</a:t>
            </a:r>
            <a:r>
              <a:rPr kumimoji="1" lang="en-US" altLang="zh-CN" sz="40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!</a:t>
            </a:r>
            <a:r>
              <a:rPr kumimoji="1" lang="en-US" altLang="zh-CN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” She says finally, exchanging her laughter for an expression of </a:t>
            </a:r>
            <a:r>
              <a:rPr kumimoji="1" lang="en-US" altLang="zh-CN" sz="4000" dirty="0"/>
              <a:t>sympathy</a:t>
            </a:r>
            <a:r>
              <a:rPr kumimoji="1" lang="en-US" altLang="zh-CN" sz="4000" dirty="0">
                <a:solidFill>
                  <a:srgbClr val="C00000"/>
                </a:solidFill>
              </a:rPr>
              <a:t> </a:t>
            </a:r>
            <a:r>
              <a:rPr kumimoji="1" lang="en-US" altLang="zh-CN" sz="4000" dirty="0"/>
              <a:t>(How ridiculous!). She reaches out and pats on my back, as if I’m a small child </a:t>
            </a:r>
            <a:r>
              <a:rPr kumimoji="1" lang="en-US" altLang="zh-CN" sz="4000" dirty="0">
                <a:solidFill>
                  <a:srgbClr val="0D0D0D"/>
                </a:solidFill>
              </a:rPr>
              <a:t>badly in need of </a:t>
            </a:r>
            <a:r>
              <a:rPr kumimoji="1" lang="en-US" altLang="zh-CN" sz="4000" dirty="0"/>
              <a:t>comforting</a:t>
            </a:r>
            <a:r>
              <a:rPr kumimoji="1" lang="en-US" altLang="zh-CN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r>
              <a:rPr kumimoji="1" lang="en-US" altLang="zh-CN" sz="4000" dirty="0"/>
              <a:t> (Para. 42)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4B2B4E8A-06E5-46FC-B7FF-EDFD745750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51" y="2381720"/>
            <a:ext cx="11443184" cy="2901948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9C122A34-5A62-428B-A10E-BA7351DE223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51" y="2381720"/>
            <a:ext cx="11443184" cy="2901948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ABF115B6-099D-43A1-941C-63F2EF376FE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51" y="2381720"/>
            <a:ext cx="11443184" cy="2901948"/>
          </a:xfrm>
          <a:prstGeom prst="rect">
            <a:avLst/>
          </a:prstGeom>
        </p:spPr>
      </p:pic>
      <p:sp>
        <p:nvSpPr>
          <p:cNvPr id="25" name="MH_Others_2">
            <a:extLst>
              <a:ext uri="{FF2B5EF4-FFF2-40B4-BE49-F238E27FC236}">
                <a16:creationId xmlns:a16="http://schemas.microsoft.com/office/drawing/2014/main" xmlns="" id="{036D72C1-1C72-4EBB-ACD0-656FD8A45E4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64679" y="375965"/>
            <a:ext cx="3500822" cy="738664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800" dirty="0">
                <a:solidFill>
                  <a:srgbClr val="004358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Impacts</a:t>
            </a:r>
          </a:p>
        </p:txBody>
      </p:sp>
      <p:sp>
        <p:nvSpPr>
          <p:cNvPr id="76" name="椭圆 75">
            <a:extLst>
              <a:ext uri="{FF2B5EF4-FFF2-40B4-BE49-F238E27FC236}">
                <a16:creationId xmlns:a16="http://schemas.microsoft.com/office/drawing/2014/main" xmlns="" id="{F539B5C1-D086-488B-BC6E-5A39095A8933}"/>
              </a:ext>
            </a:extLst>
          </p:cNvPr>
          <p:cNvSpPr/>
          <p:nvPr/>
        </p:nvSpPr>
        <p:spPr>
          <a:xfrm>
            <a:off x="10101783" y="4552429"/>
            <a:ext cx="2492710" cy="2492710"/>
          </a:xfrm>
          <a:prstGeom prst="ellipse">
            <a:avLst/>
          </a:prstGeom>
          <a:blipFill dpi="0"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-17000" contrast="-7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4000" t="-1000" r="-2000"/>
            </a:stretch>
          </a:blipFill>
          <a:ln>
            <a:noFill/>
          </a:ln>
          <a:effectLst>
            <a:reflection endPos="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3" descr="jhhlk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1703" y="4891226"/>
            <a:ext cx="3477047" cy="2318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298465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76" grpId="0" animBg="1"/>
      <p:bldP spid="76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MH_Others_2">
            <a:extLst>
              <a:ext uri="{FF2B5EF4-FFF2-40B4-BE49-F238E27FC236}">
                <a16:creationId xmlns:a16="http://schemas.microsoft.com/office/drawing/2014/main" xmlns="" id="{C9F43543-7471-4034-A3F1-89E431DFC44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78964" y="1996519"/>
            <a:ext cx="3500822" cy="1600438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60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  <a:p>
            <a:pPr algn="ctr">
              <a:defRPr/>
            </a:pPr>
            <a:r>
              <a:rPr lang="en-US" altLang="zh-CN" sz="44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TASK</a:t>
            </a:r>
            <a:endParaRPr lang="zh-CN" altLang="en-US" sz="44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219B374A-DCE4-4867-A1CF-9569F3B20B02}"/>
              </a:ext>
            </a:extLst>
          </p:cNvPr>
          <p:cNvSpPr/>
          <p:nvPr/>
        </p:nvSpPr>
        <p:spPr>
          <a:xfrm>
            <a:off x="1244799" y="3904357"/>
            <a:ext cx="10369152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4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Describing Characters' Emotions</a:t>
            </a:r>
          </a:p>
        </p:txBody>
      </p:sp>
    </p:spTree>
    <p:extLst>
      <p:ext uri="{BB962C8B-B14F-4D97-AF65-F5344CB8AC3E}">
        <p14:creationId xmlns:p14="http://schemas.microsoft.com/office/powerpoint/2010/main" val="1681775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MH_Others_2">
            <a:extLst>
              <a:ext uri="{FF2B5EF4-FFF2-40B4-BE49-F238E27FC236}">
                <a16:creationId xmlns:a16="http://schemas.microsoft.com/office/drawing/2014/main" xmlns="" id="{036D72C1-1C72-4EBB-ACD0-656FD8A45E4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64679" y="375965"/>
            <a:ext cx="9635560" cy="738664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800" dirty="0">
                <a:solidFill>
                  <a:srgbClr val="004358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Describing Characters' Emotions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C00CC162-6801-4D11-8857-D77D683E4C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4154" y="1315107"/>
            <a:ext cx="1943543" cy="557657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F3DEC368-32D8-49F3-9C76-BBC8A34D2D2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8511" y="1315107"/>
            <a:ext cx="1930840" cy="5576570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B79D24DA-9422-4CF4-8CE5-AB1EE5521A64}"/>
              </a:ext>
            </a:extLst>
          </p:cNvPr>
          <p:cNvSpPr/>
          <p:nvPr/>
        </p:nvSpPr>
        <p:spPr>
          <a:xfrm>
            <a:off x="20663" y="2824237"/>
            <a:ext cx="12858750" cy="1800200"/>
          </a:xfrm>
          <a:prstGeom prst="rect">
            <a:avLst/>
          </a:prstGeom>
          <a:solidFill>
            <a:schemeClr val="tx1">
              <a:lumMod val="95000"/>
              <a:lumOff val="5000"/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Pair Work</a:t>
            </a:r>
          </a:p>
        </p:txBody>
      </p:sp>
    </p:spTree>
    <p:extLst>
      <p:ext uri="{BB962C8B-B14F-4D97-AF65-F5344CB8AC3E}">
        <p14:creationId xmlns:p14="http://schemas.microsoft.com/office/powerpoint/2010/main" val="365378033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MH_Others_2">
            <a:extLst>
              <a:ext uri="{FF2B5EF4-FFF2-40B4-BE49-F238E27FC236}">
                <a16:creationId xmlns:a16="http://schemas.microsoft.com/office/drawing/2014/main" xmlns="" id="{036D72C1-1C72-4EBB-ACD0-656FD8A45E4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64679" y="375965"/>
            <a:ext cx="9635560" cy="738664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800" dirty="0">
                <a:solidFill>
                  <a:srgbClr val="004358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Describing Characters' Emotions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B79D24DA-9422-4CF4-8CE5-AB1EE5521A64}"/>
              </a:ext>
            </a:extLst>
          </p:cNvPr>
          <p:cNvSpPr/>
          <p:nvPr/>
        </p:nvSpPr>
        <p:spPr>
          <a:xfrm>
            <a:off x="0" y="1456085"/>
            <a:ext cx="12892765" cy="1800200"/>
          </a:xfrm>
          <a:prstGeom prst="rect">
            <a:avLst/>
          </a:prstGeom>
          <a:solidFill>
            <a:schemeClr val="tx1">
              <a:lumMod val="95000"/>
              <a:lumOff val="5000"/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Pair Work</a:t>
            </a:r>
          </a:p>
        </p:txBody>
      </p:sp>
      <p:sp>
        <p:nvSpPr>
          <p:cNvPr id="6" name="矩形 5"/>
          <p:cNvSpPr/>
          <p:nvPr/>
        </p:nvSpPr>
        <p:spPr>
          <a:xfrm>
            <a:off x="2900983" y="3616325"/>
            <a:ext cx="8136904" cy="27545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altLang="zh-CN" sz="4400" b="1" noProof="1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ctr">
              <a:defRPr/>
            </a:pPr>
            <a:r>
              <a:rPr lang="en-US" altLang="zh-CN" sz="4400" b="1" u="sng" noProof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微软雅黑" panose="020B0503020204020204" pitchFamily="34" charset="-122"/>
                <a:sym typeface="+mn-ea"/>
              </a:rPr>
              <a:t>Underline</a:t>
            </a:r>
            <a:r>
              <a:rPr lang="en-US" altLang="zh-CN" sz="4400" b="1" noProof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微软雅黑" panose="020B0503020204020204" pitchFamily="34" charset="-122"/>
                <a:sym typeface="+mn-ea"/>
              </a:rPr>
              <a:t> descriptions of their emotions and report your findings to your deskmate.  </a:t>
            </a:r>
          </a:p>
          <a:p>
            <a:pPr algn="ctr">
              <a:defRPr/>
            </a:pPr>
            <a:endParaRPr lang="en-US" altLang="zh-CN" sz="4400" b="1" noProof="1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ctr">
              <a:defRPr/>
            </a:pPr>
            <a:endParaRPr lang="en-US" altLang="zh-CN" sz="3600" b="1" noProof="1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58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11" y="2095705"/>
            <a:ext cx="3338894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MH_Others_2">
            <a:extLst>
              <a:ext uri="{FF2B5EF4-FFF2-40B4-BE49-F238E27FC236}">
                <a16:creationId xmlns:a16="http://schemas.microsoft.com/office/drawing/2014/main" xmlns="" id="{036D72C1-1C72-4EBB-ACD0-656FD8A45E4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2671" y="375965"/>
            <a:ext cx="9635560" cy="738664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800" dirty="0">
                <a:solidFill>
                  <a:srgbClr val="004358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Describing Characters' Emotions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7D3756BB-2E48-49DB-B2FD-F2F2EF2F553A}"/>
              </a:ext>
            </a:extLst>
          </p:cNvPr>
          <p:cNvGrpSpPr/>
          <p:nvPr/>
        </p:nvGrpSpPr>
        <p:grpSpPr>
          <a:xfrm>
            <a:off x="3621062" y="4984476"/>
            <a:ext cx="9237687" cy="1512011"/>
            <a:chOff x="4380898" y="4882535"/>
            <a:chExt cx="5362637" cy="948164"/>
          </a:xfrm>
        </p:grpSpPr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xmlns="" id="{3061A1FC-81BC-4F2A-8CD4-ABECDCCF4989}"/>
                </a:ext>
              </a:extLst>
            </p:cNvPr>
            <p:cNvGrpSpPr/>
            <p:nvPr/>
          </p:nvGrpSpPr>
          <p:grpSpPr>
            <a:xfrm>
              <a:off x="4380898" y="4882535"/>
              <a:ext cx="4723615" cy="903107"/>
              <a:chOff x="6139069" y="3435212"/>
              <a:chExt cx="4723615" cy="903107"/>
            </a:xfrm>
          </p:grpSpPr>
          <p:sp>
            <p:nvSpPr>
              <p:cNvPr id="10" name="圆角矩形 3">
                <a:extLst>
                  <a:ext uri="{FF2B5EF4-FFF2-40B4-BE49-F238E27FC236}">
                    <a16:creationId xmlns:a16="http://schemas.microsoft.com/office/drawing/2014/main" xmlns="" id="{31574189-F166-4AA2-9EE6-BD435EFE9C4F}"/>
                  </a:ext>
                </a:extLst>
              </p:cNvPr>
              <p:cNvSpPr/>
              <p:nvPr/>
            </p:nvSpPr>
            <p:spPr>
              <a:xfrm>
                <a:off x="6313465" y="3435212"/>
                <a:ext cx="4549219" cy="903107"/>
              </a:xfrm>
              <a:prstGeom prst="roundRect">
                <a:avLst>
                  <a:gd name="adj" fmla="val 26590"/>
                </a:avLst>
              </a:prstGeom>
              <a:solidFill>
                <a:srgbClr val="18B29D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32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等腰三角形 4">
                <a:extLst>
                  <a:ext uri="{FF2B5EF4-FFF2-40B4-BE49-F238E27FC236}">
                    <a16:creationId xmlns:a16="http://schemas.microsoft.com/office/drawing/2014/main" xmlns="" id="{C69E5218-36A1-4457-BD46-11DD73D65F0E}"/>
                  </a:ext>
                </a:extLst>
              </p:cNvPr>
              <p:cNvSpPr/>
              <p:nvPr/>
            </p:nvSpPr>
            <p:spPr>
              <a:xfrm rot="16200000">
                <a:off x="6100099" y="3556282"/>
                <a:ext cx="354895" cy="276956"/>
              </a:xfrm>
              <a:custGeom>
                <a:avLst/>
                <a:gdLst>
                  <a:gd name="connsiteX0" fmla="*/ 0 w 186121"/>
                  <a:gd name="connsiteY0" fmla="*/ 160449 h 160449"/>
                  <a:gd name="connsiteX1" fmla="*/ 178786 w 186121"/>
                  <a:gd name="connsiteY1" fmla="*/ 0 h 160449"/>
                  <a:gd name="connsiteX2" fmla="*/ 186121 w 186121"/>
                  <a:gd name="connsiteY2" fmla="*/ 160449 h 160449"/>
                  <a:gd name="connsiteX3" fmla="*/ 0 w 186121"/>
                  <a:gd name="connsiteY3" fmla="*/ 160449 h 160449"/>
                  <a:gd name="connsiteX0" fmla="*/ 0 w 186121"/>
                  <a:gd name="connsiteY0" fmla="*/ 160449 h 160449"/>
                  <a:gd name="connsiteX1" fmla="*/ 139290 w 186121"/>
                  <a:gd name="connsiteY1" fmla="*/ 40426 h 160449"/>
                  <a:gd name="connsiteX2" fmla="*/ 178786 w 186121"/>
                  <a:gd name="connsiteY2" fmla="*/ 0 h 160449"/>
                  <a:gd name="connsiteX3" fmla="*/ 186121 w 186121"/>
                  <a:gd name="connsiteY3" fmla="*/ 160449 h 160449"/>
                  <a:gd name="connsiteX4" fmla="*/ 0 w 186121"/>
                  <a:gd name="connsiteY4" fmla="*/ 160449 h 160449"/>
                  <a:gd name="connsiteX0" fmla="*/ 0 w 186121"/>
                  <a:gd name="connsiteY0" fmla="*/ 160449 h 160449"/>
                  <a:gd name="connsiteX1" fmla="*/ 125002 w 186121"/>
                  <a:gd name="connsiteY1" fmla="*/ 107101 h 160449"/>
                  <a:gd name="connsiteX2" fmla="*/ 178786 w 186121"/>
                  <a:gd name="connsiteY2" fmla="*/ 0 h 160449"/>
                  <a:gd name="connsiteX3" fmla="*/ 186121 w 186121"/>
                  <a:gd name="connsiteY3" fmla="*/ 160449 h 160449"/>
                  <a:gd name="connsiteX4" fmla="*/ 0 w 186121"/>
                  <a:gd name="connsiteY4" fmla="*/ 160449 h 160449"/>
                  <a:gd name="connsiteX0" fmla="*/ 0 w 186121"/>
                  <a:gd name="connsiteY0" fmla="*/ 160449 h 160449"/>
                  <a:gd name="connsiteX1" fmla="*/ 125002 w 186121"/>
                  <a:gd name="connsiteY1" fmla="*/ 107101 h 160449"/>
                  <a:gd name="connsiteX2" fmla="*/ 178786 w 186121"/>
                  <a:gd name="connsiteY2" fmla="*/ 0 h 160449"/>
                  <a:gd name="connsiteX3" fmla="*/ 186121 w 186121"/>
                  <a:gd name="connsiteY3" fmla="*/ 160449 h 160449"/>
                  <a:gd name="connsiteX4" fmla="*/ 0 w 186121"/>
                  <a:gd name="connsiteY4" fmla="*/ 160449 h 160449"/>
                  <a:gd name="connsiteX0" fmla="*/ 0 w 186121"/>
                  <a:gd name="connsiteY0" fmla="*/ 160449 h 160449"/>
                  <a:gd name="connsiteX1" fmla="*/ 125002 w 186121"/>
                  <a:gd name="connsiteY1" fmla="*/ 107101 h 160449"/>
                  <a:gd name="connsiteX2" fmla="*/ 178786 w 186121"/>
                  <a:gd name="connsiteY2" fmla="*/ 0 h 160449"/>
                  <a:gd name="connsiteX3" fmla="*/ 186121 w 186121"/>
                  <a:gd name="connsiteY3" fmla="*/ 160449 h 160449"/>
                  <a:gd name="connsiteX4" fmla="*/ 0 w 186121"/>
                  <a:gd name="connsiteY4" fmla="*/ 160449 h 160449"/>
                  <a:gd name="connsiteX0" fmla="*/ 0 w 186121"/>
                  <a:gd name="connsiteY0" fmla="*/ 160449 h 160449"/>
                  <a:gd name="connsiteX1" fmla="*/ 96427 w 186121"/>
                  <a:gd name="connsiteY1" fmla="*/ 126151 h 160449"/>
                  <a:gd name="connsiteX2" fmla="*/ 178786 w 186121"/>
                  <a:gd name="connsiteY2" fmla="*/ 0 h 160449"/>
                  <a:gd name="connsiteX3" fmla="*/ 186121 w 186121"/>
                  <a:gd name="connsiteY3" fmla="*/ 160449 h 160449"/>
                  <a:gd name="connsiteX4" fmla="*/ 0 w 186121"/>
                  <a:gd name="connsiteY4" fmla="*/ 160449 h 160449"/>
                  <a:gd name="connsiteX0" fmla="*/ 0 w 186121"/>
                  <a:gd name="connsiteY0" fmla="*/ 160449 h 160449"/>
                  <a:gd name="connsiteX1" fmla="*/ 96427 w 186121"/>
                  <a:gd name="connsiteY1" fmla="*/ 126151 h 160449"/>
                  <a:gd name="connsiteX2" fmla="*/ 178786 w 186121"/>
                  <a:gd name="connsiteY2" fmla="*/ 0 h 160449"/>
                  <a:gd name="connsiteX3" fmla="*/ 181961 w 186121"/>
                  <a:gd name="connsiteY3" fmla="*/ 92816 h 160449"/>
                  <a:gd name="connsiteX4" fmla="*/ 186121 w 186121"/>
                  <a:gd name="connsiteY4" fmla="*/ 160449 h 160449"/>
                  <a:gd name="connsiteX5" fmla="*/ 0 w 186121"/>
                  <a:gd name="connsiteY5" fmla="*/ 160449 h 160449"/>
                  <a:gd name="connsiteX0" fmla="*/ 0 w 186121"/>
                  <a:gd name="connsiteY0" fmla="*/ 160449 h 160449"/>
                  <a:gd name="connsiteX1" fmla="*/ 96427 w 186121"/>
                  <a:gd name="connsiteY1" fmla="*/ 126151 h 160449"/>
                  <a:gd name="connsiteX2" fmla="*/ 178786 w 186121"/>
                  <a:gd name="connsiteY2" fmla="*/ 0 h 160449"/>
                  <a:gd name="connsiteX3" fmla="*/ 165292 w 186121"/>
                  <a:gd name="connsiteY3" fmla="*/ 114248 h 160449"/>
                  <a:gd name="connsiteX4" fmla="*/ 186121 w 186121"/>
                  <a:gd name="connsiteY4" fmla="*/ 160449 h 160449"/>
                  <a:gd name="connsiteX5" fmla="*/ 0 w 186121"/>
                  <a:gd name="connsiteY5" fmla="*/ 160449 h 160449"/>
                  <a:gd name="connsiteX0" fmla="*/ 0 w 190693"/>
                  <a:gd name="connsiteY0" fmla="*/ 146162 h 146162"/>
                  <a:gd name="connsiteX1" fmla="*/ 96427 w 190693"/>
                  <a:gd name="connsiteY1" fmla="*/ 111864 h 146162"/>
                  <a:gd name="connsiteX2" fmla="*/ 190693 w 190693"/>
                  <a:gd name="connsiteY2" fmla="*/ 0 h 146162"/>
                  <a:gd name="connsiteX3" fmla="*/ 165292 w 190693"/>
                  <a:gd name="connsiteY3" fmla="*/ 99961 h 146162"/>
                  <a:gd name="connsiteX4" fmla="*/ 186121 w 190693"/>
                  <a:gd name="connsiteY4" fmla="*/ 146162 h 146162"/>
                  <a:gd name="connsiteX5" fmla="*/ 0 w 190693"/>
                  <a:gd name="connsiteY5" fmla="*/ 146162 h 146162"/>
                  <a:gd name="connsiteX0" fmla="*/ 0 w 190693"/>
                  <a:gd name="connsiteY0" fmla="*/ 146162 h 146162"/>
                  <a:gd name="connsiteX1" fmla="*/ 96427 w 190693"/>
                  <a:gd name="connsiteY1" fmla="*/ 111864 h 146162"/>
                  <a:gd name="connsiteX2" fmla="*/ 190693 w 190693"/>
                  <a:gd name="connsiteY2" fmla="*/ 0 h 146162"/>
                  <a:gd name="connsiteX3" fmla="*/ 165292 w 190693"/>
                  <a:gd name="connsiteY3" fmla="*/ 99961 h 146162"/>
                  <a:gd name="connsiteX4" fmla="*/ 186121 w 190693"/>
                  <a:gd name="connsiteY4" fmla="*/ 146162 h 146162"/>
                  <a:gd name="connsiteX5" fmla="*/ 0 w 190693"/>
                  <a:gd name="connsiteY5" fmla="*/ 146162 h 146162"/>
                  <a:gd name="connsiteX0" fmla="*/ 0 w 190693"/>
                  <a:gd name="connsiteY0" fmla="*/ 146162 h 146162"/>
                  <a:gd name="connsiteX1" fmla="*/ 96427 w 190693"/>
                  <a:gd name="connsiteY1" fmla="*/ 111864 h 146162"/>
                  <a:gd name="connsiteX2" fmla="*/ 190693 w 190693"/>
                  <a:gd name="connsiteY2" fmla="*/ 0 h 146162"/>
                  <a:gd name="connsiteX3" fmla="*/ 165292 w 190693"/>
                  <a:gd name="connsiteY3" fmla="*/ 99961 h 146162"/>
                  <a:gd name="connsiteX4" fmla="*/ 186121 w 190693"/>
                  <a:gd name="connsiteY4" fmla="*/ 146162 h 146162"/>
                  <a:gd name="connsiteX5" fmla="*/ 0 w 190693"/>
                  <a:gd name="connsiteY5" fmla="*/ 146162 h 146162"/>
                  <a:gd name="connsiteX0" fmla="*/ 0 w 190693"/>
                  <a:gd name="connsiteY0" fmla="*/ 146162 h 146162"/>
                  <a:gd name="connsiteX1" fmla="*/ 96427 w 190693"/>
                  <a:gd name="connsiteY1" fmla="*/ 111864 h 146162"/>
                  <a:gd name="connsiteX2" fmla="*/ 190693 w 190693"/>
                  <a:gd name="connsiteY2" fmla="*/ 0 h 146162"/>
                  <a:gd name="connsiteX3" fmla="*/ 165292 w 190693"/>
                  <a:gd name="connsiteY3" fmla="*/ 99961 h 146162"/>
                  <a:gd name="connsiteX4" fmla="*/ 186121 w 190693"/>
                  <a:gd name="connsiteY4" fmla="*/ 146162 h 146162"/>
                  <a:gd name="connsiteX5" fmla="*/ 0 w 190693"/>
                  <a:gd name="connsiteY5" fmla="*/ 146162 h 146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0693" h="146162">
                    <a:moveTo>
                      <a:pt x="0" y="146162"/>
                    </a:moveTo>
                    <a:cubicBezTo>
                      <a:pt x="41667" y="128379"/>
                      <a:pt x="46107" y="142620"/>
                      <a:pt x="96427" y="111864"/>
                    </a:cubicBezTo>
                    <a:cubicBezTo>
                      <a:pt x="111975" y="102361"/>
                      <a:pt x="172765" y="35700"/>
                      <a:pt x="190693" y="0"/>
                    </a:cubicBezTo>
                    <a:cubicBezTo>
                      <a:pt x="182226" y="33320"/>
                      <a:pt x="164365" y="65745"/>
                      <a:pt x="165292" y="99961"/>
                    </a:cubicBezTo>
                    <a:cubicBezTo>
                      <a:pt x="165905" y="122605"/>
                      <a:pt x="179178" y="130762"/>
                      <a:pt x="186121" y="146162"/>
                    </a:cubicBezTo>
                    <a:lnTo>
                      <a:pt x="0" y="146162"/>
                    </a:lnTo>
                    <a:close/>
                  </a:path>
                </a:pathLst>
              </a:custGeom>
              <a:solidFill>
                <a:srgbClr val="18B2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BC7E5096-9162-4A7D-85D6-1A916CA91EBF}"/>
                </a:ext>
              </a:extLst>
            </p:cNvPr>
            <p:cNvSpPr/>
            <p:nvPr/>
          </p:nvSpPr>
          <p:spPr>
            <a:xfrm>
              <a:off x="4773286" y="4923585"/>
              <a:ext cx="4970249" cy="9071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4000" dirty="0">
                  <a:solidFill>
                    <a:schemeClr val="bg1"/>
                  </a:solidFill>
                  <a:latin typeface="+mn-lt"/>
                  <a:ea typeface="黑体" panose="02010609060101010101" pitchFamily="49" charset="-122"/>
                </a:rPr>
                <a:t>“I think it's unusual ,”I say </a:t>
              </a:r>
              <a:r>
                <a:rPr lang="en-US" altLang="zh-CN" sz="4800" dirty="0">
                  <a:solidFill>
                    <a:srgbClr val="004358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admiringly</a:t>
              </a:r>
              <a:r>
                <a:rPr lang="en-US" altLang="zh-CN" sz="4000" dirty="0">
                  <a:solidFill>
                    <a:schemeClr val="bg1"/>
                  </a:solidFill>
                  <a:latin typeface="+mn-lt"/>
                  <a:ea typeface="黑体" panose="02010609060101010101" pitchFamily="49" charset="-122"/>
                </a:rPr>
                <a:t>.(Para. 11)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C1367E5D-CD1B-46FE-99D4-ECB403DD4E4B}"/>
              </a:ext>
            </a:extLst>
          </p:cNvPr>
          <p:cNvGrpSpPr/>
          <p:nvPr/>
        </p:nvGrpSpPr>
        <p:grpSpPr>
          <a:xfrm>
            <a:off x="3450339" y="2100774"/>
            <a:ext cx="9660915" cy="1601023"/>
            <a:chOff x="4036830" y="3150237"/>
            <a:chExt cx="5450513" cy="1294636"/>
          </a:xfrm>
        </p:grpSpPr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9037B2F7-7DCE-419F-B3DA-C432D5235F84}"/>
                </a:ext>
              </a:extLst>
            </p:cNvPr>
            <p:cNvGrpSpPr/>
            <p:nvPr/>
          </p:nvGrpSpPr>
          <p:grpSpPr>
            <a:xfrm>
              <a:off x="4036830" y="3150237"/>
              <a:ext cx="5223185" cy="1222784"/>
              <a:chOff x="5795001" y="1702914"/>
              <a:chExt cx="5223185" cy="1222784"/>
            </a:xfrm>
          </p:grpSpPr>
          <p:sp>
            <p:nvSpPr>
              <p:cNvPr id="16" name="圆角矩形 3">
                <a:extLst>
                  <a:ext uri="{FF2B5EF4-FFF2-40B4-BE49-F238E27FC236}">
                    <a16:creationId xmlns:a16="http://schemas.microsoft.com/office/drawing/2014/main" xmlns="" id="{94A59ADF-F4F7-4661-926C-650E6CD8C09C}"/>
                  </a:ext>
                </a:extLst>
              </p:cNvPr>
              <p:cNvSpPr/>
              <p:nvPr/>
            </p:nvSpPr>
            <p:spPr>
              <a:xfrm>
                <a:off x="5950886" y="1702914"/>
                <a:ext cx="5067300" cy="1222784"/>
              </a:xfrm>
              <a:prstGeom prst="roundRect">
                <a:avLst>
                  <a:gd name="adj" fmla="val 21437"/>
                </a:avLst>
              </a:prstGeom>
              <a:solidFill>
                <a:srgbClr val="18B29D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32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等腰三角形 4">
                <a:extLst>
                  <a:ext uri="{FF2B5EF4-FFF2-40B4-BE49-F238E27FC236}">
                    <a16:creationId xmlns:a16="http://schemas.microsoft.com/office/drawing/2014/main" xmlns="" id="{CA831A45-3512-4914-848F-377124FD60C0}"/>
                  </a:ext>
                </a:extLst>
              </p:cNvPr>
              <p:cNvSpPr/>
              <p:nvPr/>
            </p:nvSpPr>
            <p:spPr>
              <a:xfrm rot="16200000">
                <a:off x="5794894" y="1728383"/>
                <a:ext cx="252613" cy="252399"/>
              </a:xfrm>
              <a:custGeom>
                <a:avLst/>
                <a:gdLst>
                  <a:gd name="connsiteX0" fmla="*/ 0 w 186121"/>
                  <a:gd name="connsiteY0" fmla="*/ 160449 h 160449"/>
                  <a:gd name="connsiteX1" fmla="*/ 178786 w 186121"/>
                  <a:gd name="connsiteY1" fmla="*/ 0 h 160449"/>
                  <a:gd name="connsiteX2" fmla="*/ 186121 w 186121"/>
                  <a:gd name="connsiteY2" fmla="*/ 160449 h 160449"/>
                  <a:gd name="connsiteX3" fmla="*/ 0 w 186121"/>
                  <a:gd name="connsiteY3" fmla="*/ 160449 h 160449"/>
                  <a:gd name="connsiteX0" fmla="*/ 0 w 186121"/>
                  <a:gd name="connsiteY0" fmla="*/ 160449 h 160449"/>
                  <a:gd name="connsiteX1" fmla="*/ 139290 w 186121"/>
                  <a:gd name="connsiteY1" fmla="*/ 40426 h 160449"/>
                  <a:gd name="connsiteX2" fmla="*/ 178786 w 186121"/>
                  <a:gd name="connsiteY2" fmla="*/ 0 h 160449"/>
                  <a:gd name="connsiteX3" fmla="*/ 186121 w 186121"/>
                  <a:gd name="connsiteY3" fmla="*/ 160449 h 160449"/>
                  <a:gd name="connsiteX4" fmla="*/ 0 w 186121"/>
                  <a:gd name="connsiteY4" fmla="*/ 160449 h 160449"/>
                  <a:gd name="connsiteX0" fmla="*/ 0 w 186121"/>
                  <a:gd name="connsiteY0" fmla="*/ 160449 h 160449"/>
                  <a:gd name="connsiteX1" fmla="*/ 125002 w 186121"/>
                  <a:gd name="connsiteY1" fmla="*/ 107101 h 160449"/>
                  <a:gd name="connsiteX2" fmla="*/ 178786 w 186121"/>
                  <a:gd name="connsiteY2" fmla="*/ 0 h 160449"/>
                  <a:gd name="connsiteX3" fmla="*/ 186121 w 186121"/>
                  <a:gd name="connsiteY3" fmla="*/ 160449 h 160449"/>
                  <a:gd name="connsiteX4" fmla="*/ 0 w 186121"/>
                  <a:gd name="connsiteY4" fmla="*/ 160449 h 160449"/>
                  <a:gd name="connsiteX0" fmla="*/ 0 w 186121"/>
                  <a:gd name="connsiteY0" fmla="*/ 160449 h 160449"/>
                  <a:gd name="connsiteX1" fmla="*/ 125002 w 186121"/>
                  <a:gd name="connsiteY1" fmla="*/ 107101 h 160449"/>
                  <a:gd name="connsiteX2" fmla="*/ 178786 w 186121"/>
                  <a:gd name="connsiteY2" fmla="*/ 0 h 160449"/>
                  <a:gd name="connsiteX3" fmla="*/ 186121 w 186121"/>
                  <a:gd name="connsiteY3" fmla="*/ 160449 h 160449"/>
                  <a:gd name="connsiteX4" fmla="*/ 0 w 186121"/>
                  <a:gd name="connsiteY4" fmla="*/ 160449 h 160449"/>
                  <a:gd name="connsiteX0" fmla="*/ 0 w 186121"/>
                  <a:gd name="connsiteY0" fmla="*/ 160449 h 160449"/>
                  <a:gd name="connsiteX1" fmla="*/ 125002 w 186121"/>
                  <a:gd name="connsiteY1" fmla="*/ 107101 h 160449"/>
                  <a:gd name="connsiteX2" fmla="*/ 178786 w 186121"/>
                  <a:gd name="connsiteY2" fmla="*/ 0 h 160449"/>
                  <a:gd name="connsiteX3" fmla="*/ 186121 w 186121"/>
                  <a:gd name="connsiteY3" fmla="*/ 160449 h 160449"/>
                  <a:gd name="connsiteX4" fmla="*/ 0 w 186121"/>
                  <a:gd name="connsiteY4" fmla="*/ 160449 h 160449"/>
                  <a:gd name="connsiteX0" fmla="*/ 0 w 186121"/>
                  <a:gd name="connsiteY0" fmla="*/ 160449 h 160449"/>
                  <a:gd name="connsiteX1" fmla="*/ 96427 w 186121"/>
                  <a:gd name="connsiteY1" fmla="*/ 126151 h 160449"/>
                  <a:gd name="connsiteX2" fmla="*/ 178786 w 186121"/>
                  <a:gd name="connsiteY2" fmla="*/ 0 h 160449"/>
                  <a:gd name="connsiteX3" fmla="*/ 186121 w 186121"/>
                  <a:gd name="connsiteY3" fmla="*/ 160449 h 160449"/>
                  <a:gd name="connsiteX4" fmla="*/ 0 w 186121"/>
                  <a:gd name="connsiteY4" fmla="*/ 160449 h 160449"/>
                  <a:gd name="connsiteX0" fmla="*/ 0 w 186121"/>
                  <a:gd name="connsiteY0" fmla="*/ 160449 h 160449"/>
                  <a:gd name="connsiteX1" fmla="*/ 96427 w 186121"/>
                  <a:gd name="connsiteY1" fmla="*/ 126151 h 160449"/>
                  <a:gd name="connsiteX2" fmla="*/ 178786 w 186121"/>
                  <a:gd name="connsiteY2" fmla="*/ 0 h 160449"/>
                  <a:gd name="connsiteX3" fmla="*/ 181961 w 186121"/>
                  <a:gd name="connsiteY3" fmla="*/ 92816 h 160449"/>
                  <a:gd name="connsiteX4" fmla="*/ 186121 w 186121"/>
                  <a:gd name="connsiteY4" fmla="*/ 160449 h 160449"/>
                  <a:gd name="connsiteX5" fmla="*/ 0 w 186121"/>
                  <a:gd name="connsiteY5" fmla="*/ 160449 h 160449"/>
                  <a:gd name="connsiteX0" fmla="*/ 0 w 186121"/>
                  <a:gd name="connsiteY0" fmla="*/ 160449 h 160449"/>
                  <a:gd name="connsiteX1" fmla="*/ 96427 w 186121"/>
                  <a:gd name="connsiteY1" fmla="*/ 126151 h 160449"/>
                  <a:gd name="connsiteX2" fmla="*/ 178786 w 186121"/>
                  <a:gd name="connsiteY2" fmla="*/ 0 h 160449"/>
                  <a:gd name="connsiteX3" fmla="*/ 165292 w 186121"/>
                  <a:gd name="connsiteY3" fmla="*/ 114248 h 160449"/>
                  <a:gd name="connsiteX4" fmla="*/ 186121 w 186121"/>
                  <a:gd name="connsiteY4" fmla="*/ 160449 h 160449"/>
                  <a:gd name="connsiteX5" fmla="*/ 0 w 186121"/>
                  <a:gd name="connsiteY5" fmla="*/ 160449 h 160449"/>
                  <a:gd name="connsiteX0" fmla="*/ 0 w 190693"/>
                  <a:gd name="connsiteY0" fmla="*/ 146162 h 146162"/>
                  <a:gd name="connsiteX1" fmla="*/ 96427 w 190693"/>
                  <a:gd name="connsiteY1" fmla="*/ 111864 h 146162"/>
                  <a:gd name="connsiteX2" fmla="*/ 190693 w 190693"/>
                  <a:gd name="connsiteY2" fmla="*/ 0 h 146162"/>
                  <a:gd name="connsiteX3" fmla="*/ 165292 w 190693"/>
                  <a:gd name="connsiteY3" fmla="*/ 99961 h 146162"/>
                  <a:gd name="connsiteX4" fmla="*/ 186121 w 190693"/>
                  <a:gd name="connsiteY4" fmla="*/ 146162 h 146162"/>
                  <a:gd name="connsiteX5" fmla="*/ 0 w 190693"/>
                  <a:gd name="connsiteY5" fmla="*/ 146162 h 146162"/>
                  <a:gd name="connsiteX0" fmla="*/ 0 w 190693"/>
                  <a:gd name="connsiteY0" fmla="*/ 146162 h 146162"/>
                  <a:gd name="connsiteX1" fmla="*/ 96427 w 190693"/>
                  <a:gd name="connsiteY1" fmla="*/ 111864 h 146162"/>
                  <a:gd name="connsiteX2" fmla="*/ 190693 w 190693"/>
                  <a:gd name="connsiteY2" fmla="*/ 0 h 146162"/>
                  <a:gd name="connsiteX3" fmla="*/ 165292 w 190693"/>
                  <a:gd name="connsiteY3" fmla="*/ 99961 h 146162"/>
                  <a:gd name="connsiteX4" fmla="*/ 186121 w 190693"/>
                  <a:gd name="connsiteY4" fmla="*/ 146162 h 146162"/>
                  <a:gd name="connsiteX5" fmla="*/ 0 w 190693"/>
                  <a:gd name="connsiteY5" fmla="*/ 146162 h 146162"/>
                  <a:gd name="connsiteX0" fmla="*/ 0 w 190693"/>
                  <a:gd name="connsiteY0" fmla="*/ 146162 h 146162"/>
                  <a:gd name="connsiteX1" fmla="*/ 96427 w 190693"/>
                  <a:gd name="connsiteY1" fmla="*/ 111864 h 146162"/>
                  <a:gd name="connsiteX2" fmla="*/ 190693 w 190693"/>
                  <a:gd name="connsiteY2" fmla="*/ 0 h 146162"/>
                  <a:gd name="connsiteX3" fmla="*/ 165292 w 190693"/>
                  <a:gd name="connsiteY3" fmla="*/ 99961 h 146162"/>
                  <a:gd name="connsiteX4" fmla="*/ 186121 w 190693"/>
                  <a:gd name="connsiteY4" fmla="*/ 146162 h 146162"/>
                  <a:gd name="connsiteX5" fmla="*/ 0 w 190693"/>
                  <a:gd name="connsiteY5" fmla="*/ 146162 h 146162"/>
                  <a:gd name="connsiteX0" fmla="*/ 0 w 190693"/>
                  <a:gd name="connsiteY0" fmla="*/ 146162 h 146162"/>
                  <a:gd name="connsiteX1" fmla="*/ 96427 w 190693"/>
                  <a:gd name="connsiteY1" fmla="*/ 111864 h 146162"/>
                  <a:gd name="connsiteX2" fmla="*/ 190693 w 190693"/>
                  <a:gd name="connsiteY2" fmla="*/ 0 h 146162"/>
                  <a:gd name="connsiteX3" fmla="*/ 165292 w 190693"/>
                  <a:gd name="connsiteY3" fmla="*/ 99961 h 146162"/>
                  <a:gd name="connsiteX4" fmla="*/ 186121 w 190693"/>
                  <a:gd name="connsiteY4" fmla="*/ 146162 h 146162"/>
                  <a:gd name="connsiteX5" fmla="*/ 0 w 190693"/>
                  <a:gd name="connsiteY5" fmla="*/ 146162 h 146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0693" h="146162">
                    <a:moveTo>
                      <a:pt x="0" y="146162"/>
                    </a:moveTo>
                    <a:cubicBezTo>
                      <a:pt x="41667" y="128379"/>
                      <a:pt x="46107" y="142620"/>
                      <a:pt x="96427" y="111864"/>
                    </a:cubicBezTo>
                    <a:cubicBezTo>
                      <a:pt x="111975" y="102361"/>
                      <a:pt x="172765" y="35700"/>
                      <a:pt x="190693" y="0"/>
                    </a:cubicBezTo>
                    <a:cubicBezTo>
                      <a:pt x="182226" y="33320"/>
                      <a:pt x="164365" y="65745"/>
                      <a:pt x="165292" y="99961"/>
                    </a:cubicBezTo>
                    <a:cubicBezTo>
                      <a:pt x="165905" y="122605"/>
                      <a:pt x="179178" y="130762"/>
                      <a:pt x="186121" y="146162"/>
                    </a:cubicBezTo>
                    <a:lnTo>
                      <a:pt x="0" y="146162"/>
                    </a:lnTo>
                    <a:close/>
                  </a:path>
                </a:pathLst>
              </a:custGeom>
              <a:solidFill>
                <a:srgbClr val="18B2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5EE2CD1B-37F0-4D6E-9813-400E3B324E58}"/>
                </a:ext>
              </a:extLst>
            </p:cNvPr>
            <p:cNvSpPr/>
            <p:nvPr/>
          </p:nvSpPr>
          <p:spPr>
            <a:xfrm>
              <a:off x="4289229" y="3175598"/>
              <a:ext cx="5198114" cy="12692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4000" dirty="0">
                  <a:solidFill>
                    <a:schemeClr val="bg1"/>
                  </a:solidFill>
                  <a:latin typeface="+mn-lt"/>
                  <a:ea typeface="黑体" panose="02010609060101010101" pitchFamily="49" charset="-122"/>
                </a:rPr>
                <a:t>“You're moving today ?”I ask, </a:t>
              </a:r>
              <a:r>
                <a:rPr lang="en-US" altLang="zh-CN" sz="4800" dirty="0">
                  <a:solidFill>
                    <a:srgbClr val="004358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surprised</a:t>
              </a:r>
              <a:r>
                <a:rPr lang="en-US" altLang="zh-CN" sz="4000" dirty="0">
                  <a:solidFill>
                    <a:schemeClr val="bg1"/>
                  </a:solidFill>
                  <a:latin typeface="+mn-lt"/>
                  <a:ea typeface="黑体" panose="02010609060101010101" pitchFamily="49" charset="-122"/>
                </a:rPr>
                <a:t> at how </a:t>
              </a:r>
              <a:r>
                <a:rPr lang="en-US" altLang="zh-CN" sz="4800" dirty="0">
                  <a:solidFill>
                    <a:srgbClr val="004358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disappointed</a:t>
              </a:r>
              <a:r>
                <a:rPr lang="en-US" altLang="zh-CN" sz="4000" dirty="0">
                  <a:solidFill>
                    <a:schemeClr val="bg1"/>
                  </a:solidFill>
                  <a:latin typeface="+mn-lt"/>
                  <a:ea typeface="黑体" panose="02010609060101010101" pitchFamily="49" charset="-122"/>
                </a:rPr>
                <a:t> I feel. (Para. 38)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7361599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 descr="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461" y="1960141"/>
            <a:ext cx="3629017" cy="4287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MH_Others_2">
            <a:extLst>
              <a:ext uri="{FF2B5EF4-FFF2-40B4-BE49-F238E27FC236}">
                <a16:creationId xmlns:a16="http://schemas.microsoft.com/office/drawing/2014/main" xmlns="" id="{036D72C1-1C72-4EBB-ACD0-656FD8A45E4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2671" y="375965"/>
            <a:ext cx="9635560" cy="738664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800" dirty="0">
                <a:solidFill>
                  <a:srgbClr val="004358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Describing Characters' Emotions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7D3756BB-2E48-49DB-B2FD-F2F2EF2F553A}"/>
              </a:ext>
            </a:extLst>
          </p:cNvPr>
          <p:cNvGrpSpPr/>
          <p:nvPr/>
        </p:nvGrpSpPr>
        <p:grpSpPr>
          <a:xfrm>
            <a:off x="3055879" y="1960138"/>
            <a:ext cx="8846103" cy="864096"/>
            <a:chOff x="4082296" y="3117372"/>
            <a:chExt cx="5181655" cy="544635"/>
          </a:xfrm>
        </p:grpSpPr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xmlns="" id="{3061A1FC-81BC-4F2A-8CD4-ABECDCCF4989}"/>
                </a:ext>
              </a:extLst>
            </p:cNvPr>
            <p:cNvGrpSpPr/>
            <p:nvPr/>
          </p:nvGrpSpPr>
          <p:grpSpPr>
            <a:xfrm>
              <a:off x="4082296" y="3117372"/>
              <a:ext cx="5181655" cy="544635"/>
              <a:chOff x="5840467" y="1670049"/>
              <a:chExt cx="5181655" cy="544635"/>
            </a:xfrm>
          </p:grpSpPr>
          <p:sp>
            <p:nvSpPr>
              <p:cNvPr id="10" name="圆角矩形 3">
                <a:extLst>
                  <a:ext uri="{FF2B5EF4-FFF2-40B4-BE49-F238E27FC236}">
                    <a16:creationId xmlns:a16="http://schemas.microsoft.com/office/drawing/2014/main" xmlns="" id="{31574189-F166-4AA2-9EE6-BD435EFE9C4F}"/>
                  </a:ext>
                </a:extLst>
              </p:cNvPr>
              <p:cNvSpPr/>
              <p:nvPr/>
            </p:nvSpPr>
            <p:spPr>
              <a:xfrm>
                <a:off x="5954822" y="1670049"/>
                <a:ext cx="5067300" cy="544635"/>
              </a:xfrm>
              <a:prstGeom prst="roundRect">
                <a:avLst>
                  <a:gd name="adj" fmla="val 26590"/>
                </a:avLst>
              </a:prstGeom>
              <a:solidFill>
                <a:srgbClr val="18B29D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32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等腰三角形 4">
                <a:extLst>
                  <a:ext uri="{FF2B5EF4-FFF2-40B4-BE49-F238E27FC236}">
                    <a16:creationId xmlns:a16="http://schemas.microsoft.com/office/drawing/2014/main" xmlns="" id="{C69E5218-36A1-4457-BD46-11DD73D65F0E}"/>
                  </a:ext>
                </a:extLst>
              </p:cNvPr>
              <p:cNvSpPr/>
              <p:nvPr/>
            </p:nvSpPr>
            <p:spPr>
              <a:xfrm rot="16200000">
                <a:off x="5818201" y="1832808"/>
                <a:ext cx="190693" cy="146162"/>
              </a:xfrm>
              <a:custGeom>
                <a:avLst/>
                <a:gdLst>
                  <a:gd name="connsiteX0" fmla="*/ 0 w 186121"/>
                  <a:gd name="connsiteY0" fmla="*/ 160449 h 160449"/>
                  <a:gd name="connsiteX1" fmla="*/ 178786 w 186121"/>
                  <a:gd name="connsiteY1" fmla="*/ 0 h 160449"/>
                  <a:gd name="connsiteX2" fmla="*/ 186121 w 186121"/>
                  <a:gd name="connsiteY2" fmla="*/ 160449 h 160449"/>
                  <a:gd name="connsiteX3" fmla="*/ 0 w 186121"/>
                  <a:gd name="connsiteY3" fmla="*/ 160449 h 160449"/>
                  <a:gd name="connsiteX0" fmla="*/ 0 w 186121"/>
                  <a:gd name="connsiteY0" fmla="*/ 160449 h 160449"/>
                  <a:gd name="connsiteX1" fmla="*/ 139290 w 186121"/>
                  <a:gd name="connsiteY1" fmla="*/ 40426 h 160449"/>
                  <a:gd name="connsiteX2" fmla="*/ 178786 w 186121"/>
                  <a:gd name="connsiteY2" fmla="*/ 0 h 160449"/>
                  <a:gd name="connsiteX3" fmla="*/ 186121 w 186121"/>
                  <a:gd name="connsiteY3" fmla="*/ 160449 h 160449"/>
                  <a:gd name="connsiteX4" fmla="*/ 0 w 186121"/>
                  <a:gd name="connsiteY4" fmla="*/ 160449 h 160449"/>
                  <a:gd name="connsiteX0" fmla="*/ 0 w 186121"/>
                  <a:gd name="connsiteY0" fmla="*/ 160449 h 160449"/>
                  <a:gd name="connsiteX1" fmla="*/ 125002 w 186121"/>
                  <a:gd name="connsiteY1" fmla="*/ 107101 h 160449"/>
                  <a:gd name="connsiteX2" fmla="*/ 178786 w 186121"/>
                  <a:gd name="connsiteY2" fmla="*/ 0 h 160449"/>
                  <a:gd name="connsiteX3" fmla="*/ 186121 w 186121"/>
                  <a:gd name="connsiteY3" fmla="*/ 160449 h 160449"/>
                  <a:gd name="connsiteX4" fmla="*/ 0 w 186121"/>
                  <a:gd name="connsiteY4" fmla="*/ 160449 h 160449"/>
                  <a:gd name="connsiteX0" fmla="*/ 0 w 186121"/>
                  <a:gd name="connsiteY0" fmla="*/ 160449 h 160449"/>
                  <a:gd name="connsiteX1" fmla="*/ 125002 w 186121"/>
                  <a:gd name="connsiteY1" fmla="*/ 107101 h 160449"/>
                  <a:gd name="connsiteX2" fmla="*/ 178786 w 186121"/>
                  <a:gd name="connsiteY2" fmla="*/ 0 h 160449"/>
                  <a:gd name="connsiteX3" fmla="*/ 186121 w 186121"/>
                  <a:gd name="connsiteY3" fmla="*/ 160449 h 160449"/>
                  <a:gd name="connsiteX4" fmla="*/ 0 w 186121"/>
                  <a:gd name="connsiteY4" fmla="*/ 160449 h 160449"/>
                  <a:gd name="connsiteX0" fmla="*/ 0 w 186121"/>
                  <a:gd name="connsiteY0" fmla="*/ 160449 h 160449"/>
                  <a:gd name="connsiteX1" fmla="*/ 125002 w 186121"/>
                  <a:gd name="connsiteY1" fmla="*/ 107101 h 160449"/>
                  <a:gd name="connsiteX2" fmla="*/ 178786 w 186121"/>
                  <a:gd name="connsiteY2" fmla="*/ 0 h 160449"/>
                  <a:gd name="connsiteX3" fmla="*/ 186121 w 186121"/>
                  <a:gd name="connsiteY3" fmla="*/ 160449 h 160449"/>
                  <a:gd name="connsiteX4" fmla="*/ 0 w 186121"/>
                  <a:gd name="connsiteY4" fmla="*/ 160449 h 160449"/>
                  <a:gd name="connsiteX0" fmla="*/ 0 w 186121"/>
                  <a:gd name="connsiteY0" fmla="*/ 160449 h 160449"/>
                  <a:gd name="connsiteX1" fmla="*/ 96427 w 186121"/>
                  <a:gd name="connsiteY1" fmla="*/ 126151 h 160449"/>
                  <a:gd name="connsiteX2" fmla="*/ 178786 w 186121"/>
                  <a:gd name="connsiteY2" fmla="*/ 0 h 160449"/>
                  <a:gd name="connsiteX3" fmla="*/ 186121 w 186121"/>
                  <a:gd name="connsiteY3" fmla="*/ 160449 h 160449"/>
                  <a:gd name="connsiteX4" fmla="*/ 0 w 186121"/>
                  <a:gd name="connsiteY4" fmla="*/ 160449 h 160449"/>
                  <a:gd name="connsiteX0" fmla="*/ 0 w 186121"/>
                  <a:gd name="connsiteY0" fmla="*/ 160449 h 160449"/>
                  <a:gd name="connsiteX1" fmla="*/ 96427 w 186121"/>
                  <a:gd name="connsiteY1" fmla="*/ 126151 h 160449"/>
                  <a:gd name="connsiteX2" fmla="*/ 178786 w 186121"/>
                  <a:gd name="connsiteY2" fmla="*/ 0 h 160449"/>
                  <a:gd name="connsiteX3" fmla="*/ 181961 w 186121"/>
                  <a:gd name="connsiteY3" fmla="*/ 92816 h 160449"/>
                  <a:gd name="connsiteX4" fmla="*/ 186121 w 186121"/>
                  <a:gd name="connsiteY4" fmla="*/ 160449 h 160449"/>
                  <a:gd name="connsiteX5" fmla="*/ 0 w 186121"/>
                  <a:gd name="connsiteY5" fmla="*/ 160449 h 160449"/>
                  <a:gd name="connsiteX0" fmla="*/ 0 w 186121"/>
                  <a:gd name="connsiteY0" fmla="*/ 160449 h 160449"/>
                  <a:gd name="connsiteX1" fmla="*/ 96427 w 186121"/>
                  <a:gd name="connsiteY1" fmla="*/ 126151 h 160449"/>
                  <a:gd name="connsiteX2" fmla="*/ 178786 w 186121"/>
                  <a:gd name="connsiteY2" fmla="*/ 0 h 160449"/>
                  <a:gd name="connsiteX3" fmla="*/ 165292 w 186121"/>
                  <a:gd name="connsiteY3" fmla="*/ 114248 h 160449"/>
                  <a:gd name="connsiteX4" fmla="*/ 186121 w 186121"/>
                  <a:gd name="connsiteY4" fmla="*/ 160449 h 160449"/>
                  <a:gd name="connsiteX5" fmla="*/ 0 w 186121"/>
                  <a:gd name="connsiteY5" fmla="*/ 160449 h 160449"/>
                  <a:gd name="connsiteX0" fmla="*/ 0 w 190693"/>
                  <a:gd name="connsiteY0" fmla="*/ 146162 h 146162"/>
                  <a:gd name="connsiteX1" fmla="*/ 96427 w 190693"/>
                  <a:gd name="connsiteY1" fmla="*/ 111864 h 146162"/>
                  <a:gd name="connsiteX2" fmla="*/ 190693 w 190693"/>
                  <a:gd name="connsiteY2" fmla="*/ 0 h 146162"/>
                  <a:gd name="connsiteX3" fmla="*/ 165292 w 190693"/>
                  <a:gd name="connsiteY3" fmla="*/ 99961 h 146162"/>
                  <a:gd name="connsiteX4" fmla="*/ 186121 w 190693"/>
                  <a:gd name="connsiteY4" fmla="*/ 146162 h 146162"/>
                  <a:gd name="connsiteX5" fmla="*/ 0 w 190693"/>
                  <a:gd name="connsiteY5" fmla="*/ 146162 h 146162"/>
                  <a:gd name="connsiteX0" fmla="*/ 0 w 190693"/>
                  <a:gd name="connsiteY0" fmla="*/ 146162 h 146162"/>
                  <a:gd name="connsiteX1" fmla="*/ 96427 w 190693"/>
                  <a:gd name="connsiteY1" fmla="*/ 111864 h 146162"/>
                  <a:gd name="connsiteX2" fmla="*/ 190693 w 190693"/>
                  <a:gd name="connsiteY2" fmla="*/ 0 h 146162"/>
                  <a:gd name="connsiteX3" fmla="*/ 165292 w 190693"/>
                  <a:gd name="connsiteY3" fmla="*/ 99961 h 146162"/>
                  <a:gd name="connsiteX4" fmla="*/ 186121 w 190693"/>
                  <a:gd name="connsiteY4" fmla="*/ 146162 h 146162"/>
                  <a:gd name="connsiteX5" fmla="*/ 0 w 190693"/>
                  <a:gd name="connsiteY5" fmla="*/ 146162 h 146162"/>
                  <a:gd name="connsiteX0" fmla="*/ 0 w 190693"/>
                  <a:gd name="connsiteY0" fmla="*/ 146162 h 146162"/>
                  <a:gd name="connsiteX1" fmla="*/ 96427 w 190693"/>
                  <a:gd name="connsiteY1" fmla="*/ 111864 h 146162"/>
                  <a:gd name="connsiteX2" fmla="*/ 190693 w 190693"/>
                  <a:gd name="connsiteY2" fmla="*/ 0 h 146162"/>
                  <a:gd name="connsiteX3" fmla="*/ 165292 w 190693"/>
                  <a:gd name="connsiteY3" fmla="*/ 99961 h 146162"/>
                  <a:gd name="connsiteX4" fmla="*/ 186121 w 190693"/>
                  <a:gd name="connsiteY4" fmla="*/ 146162 h 146162"/>
                  <a:gd name="connsiteX5" fmla="*/ 0 w 190693"/>
                  <a:gd name="connsiteY5" fmla="*/ 146162 h 146162"/>
                  <a:gd name="connsiteX0" fmla="*/ 0 w 190693"/>
                  <a:gd name="connsiteY0" fmla="*/ 146162 h 146162"/>
                  <a:gd name="connsiteX1" fmla="*/ 96427 w 190693"/>
                  <a:gd name="connsiteY1" fmla="*/ 111864 h 146162"/>
                  <a:gd name="connsiteX2" fmla="*/ 190693 w 190693"/>
                  <a:gd name="connsiteY2" fmla="*/ 0 h 146162"/>
                  <a:gd name="connsiteX3" fmla="*/ 165292 w 190693"/>
                  <a:gd name="connsiteY3" fmla="*/ 99961 h 146162"/>
                  <a:gd name="connsiteX4" fmla="*/ 186121 w 190693"/>
                  <a:gd name="connsiteY4" fmla="*/ 146162 h 146162"/>
                  <a:gd name="connsiteX5" fmla="*/ 0 w 190693"/>
                  <a:gd name="connsiteY5" fmla="*/ 146162 h 146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0693" h="146162">
                    <a:moveTo>
                      <a:pt x="0" y="146162"/>
                    </a:moveTo>
                    <a:cubicBezTo>
                      <a:pt x="41667" y="128379"/>
                      <a:pt x="46107" y="142620"/>
                      <a:pt x="96427" y="111864"/>
                    </a:cubicBezTo>
                    <a:cubicBezTo>
                      <a:pt x="111975" y="102361"/>
                      <a:pt x="172765" y="35700"/>
                      <a:pt x="190693" y="0"/>
                    </a:cubicBezTo>
                    <a:cubicBezTo>
                      <a:pt x="182226" y="33320"/>
                      <a:pt x="164365" y="65745"/>
                      <a:pt x="165292" y="99961"/>
                    </a:cubicBezTo>
                    <a:cubicBezTo>
                      <a:pt x="165905" y="122605"/>
                      <a:pt x="179178" y="130762"/>
                      <a:pt x="186121" y="146162"/>
                    </a:cubicBezTo>
                    <a:lnTo>
                      <a:pt x="0" y="146162"/>
                    </a:lnTo>
                    <a:close/>
                  </a:path>
                </a:pathLst>
              </a:custGeom>
              <a:solidFill>
                <a:srgbClr val="18B2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BC7E5096-9162-4A7D-85D6-1A916CA91EBF}"/>
                </a:ext>
              </a:extLst>
            </p:cNvPr>
            <p:cNvSpPr/>
            <p:nvPr/>
          </p:nvSpPr>
          <p:spPr>
            <a:xfrm>
              <a:off x="4283139" y="3117372"/>
              <a:ext cx="4911725" cy="5237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+mn-lt"/>
                  <a:ea typeface="黑体" panose="02010609060101010101" pitchFamily="49" charset="-122"/>
                </a:rPr>
                <a:t>Now she is </a:t>
              </a:r>
              <a:r>
                <a:rPr lang="en-US" altLang="zh-CN" sz="4800" dirty="0">
                  <a:solidFill>
                    <a:srgbClr val="004358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confused</a:t>
              </a:r>
              <a:r>
                <a:rPr lang="en-US" altLang="zh-CN" sz="3600" dirty="0">
                  <a:solidFill>
                    <a:schemeClr val="bg1"/>
                  </a:solidFill>
                  <a:latin typeface="+mn-lt"/>
                  <a:ea typeface="黑体" panose="02010609060101010101" pitchFamily="49" charset="-122"/>
                </a:rPr>
                <a:t>. (Para. 24)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C1367E5D-CD1B-46FE-99D4-ECB403DD4E4B}"/>
              </a:ext>
            </a:extLst>
          </p:cNvPr>
          <p:cNvGrpSpPr/>
          <p:nvPr/>
        </p:nvGrpSpPr>
        <p:grpSpPr>
          <a:xfrm>
            <a:off x="3171827" y="3261248"/>
            <a:ext cx="8874172" cy="864096"/>
            <a:chOff x="4082296" y="3117372"/>
            <a:chExt cx="5181655" cy="544635"/>
          </a:xfrm>
        </p:grpSpPr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9037B2F7-7DCE-419F-B3DA-C432D5235F84}"/>
                </a:ext>
              </a:extLst>
            </p:cNvPr>
            <p:cNvGrpSpPr/>
            <p:nvPr/>
          </p:nvGrpSpPr>
          <p:grpSpPr>
            <a:xfrm>
              <a:off x="4082296" y="3117372"/>
              <a:ext cx="5181655" cy="544635"/>
              <a:chOff x="5840467" y="1670049"/>
              <a:chExt cx="5181655" cy="544635"/>
            </a:xfrm>
          </p:grpSpPr>
          <p:sp>
            <p:nvSpPr>
              <p:cNvPr id="16" name="圆角矩形 3">
                <a:extLst>
                  <a:ext uri="{FF2B5EF4-FFF2-40B4-BE49-F238E27FC236}">
                    <a16:creationId xmlns:a16="http://schemas.microsoft.com/office/drawing/2014/main" xmlns="" id="{94A59ADF-F4F7-4661-926C-650E6CD8C09C}"/>
                  </a:ext>
                </a:extLst>
              </p:cNvPr>
              <p:cNvSpPr/>
              <p:nvPr/>
            </p:nvSpPr>
            <p:spPr>
              <a:xfrm>
                <a:off x="5954822" y="1670049"/>
                <a:ext cx="5067300" cy="544635"/>
              </a:xfrm>
              <a:prstGeom prst="roundRect">
                <a:avLst>
                  <a:gd name="adj" fmla="val 21437"/>
                </a:avLst>
              </a:prstGeom>
              <a:solidFill>
                <a:srgbClr val="18B29D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32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等腰三角形 4">
                <a:extLst>
                  <a:ext uri="{FF2B5EF4-FFF2-40B4-BE49-F238E27FC236}">
                    <a16:creationId xmlns:a16="http://schemas.microsoft.com/office/drawing/2014/main" xmlns="" id="{CA831A45-3512-4914-848F-377124FD60C0}"/>
                  </a:ext>
                </a:extLst>
              </p:cNvPr>
              <p:cNvSpPr/>
              <p:nvPr/>
            </p:nvSpPr>
            <p:spPr>
              <a:xfrm rot="16200000">
                <a:off x="5818201" y="1832808"/>
                <a:ext cx="190693" cy="146162"/>
              </a:xfrm>
              <a:custGeom>
                <a:avLst/>
                <a:gdLst>
                  <a:gd name="connsiteX0" fmla="*/ 0 w 186121"/>
                  <a:gd name="connsiteY0" fmla="*/ 160449 h 160449"/>
                  <a:gd name="connsiteX1" fmla="*/ 178786 w 186121"/>
                  <a:gd name="connsiteY1" fmla="*/ 0 h 160449"/>
                  <a:gd name="connsiteX2" fmla="*/ 186121 w 186121"/>
                  <a:gd name="connsiteY2" fmla="*/ 160449 h 160449"/>
                  <a:gd name="connsiteX3" fmla="*/ 0 w 186121"/>
                  <a:gd name="connsiteY3" fmla="*/ 160449 h 160449"/>
                  <a:gd name="connsiteX0" fmla="*/ 0 w 186121"/>
                  <a:gd name="connsiteY0" fmla="*/ 160449 h 160449"/>
                  <a:gd name="connsiteX1" fmla="*/ 139290 w 186121"/>
                  <a:gd name="connsiteY1" fmla="*/ 40426 h 160449"/>
                  <a:gd name="connsiteX2" fmla="*/ 178786 w 186121"/>
                  <a:gd name="connsiteY2" fmla="*/ 0 h 160449"/>
                  <a:gd name="connsiteX3" fmla="*/ 186121 w 186121"/>
                  <a:gd name="connsiteY3" fmla="*/ 160449 h 160449"/>
                  <a:gd name="connsiteX4" fmla="*/ 0 w 186121"/>
                  <a:gd name="connsiteY4" fmla="*/ 160449 h 160449"/>
                  <a:gd name="connsiteX0" fmla="*/ 0 w 186121"/>
                  <a:gd name="connsiteY0" fmla="*/ 160449 h 160449"/>
                  <a:gd name="connsiteX1" fmla="*/ 125002 w 186121"/>
                  <a:gd name="connsiteY1" fmla="*/ 107101 h 160449"/>
                  <a:gd name="connsiteX2" fmla="*/ 178786 w 186121"/>
                  <a:gd name="connsiteY2" fmla="*/ 0 h 160449"/>
                  <a:gd name="connsiteX3" fmla="*/ 186121 w 186121"/>
                  <a:gd name="connsiteY3" fmla="*/ 160449 h 160449"/>
                  <a:gd name="connsiteX4" fmla="*/ 0 w 186121"/>
                  <a:gd name="connsiteY4" fmla="*/ 160449 h 160449"/>
                  <a:gd name="connsiteX0" fmla="*/ 0 w 186121"/>
                  <a:gd name="connsiteY0" fmla="*/ 160449 h 160449"/>
                  <a:gd name="connsiteX1" fmla="*/ 125002 w 186121"/>
                  <a:gd name="connsiteY1" fmla="*/ 107101 h 160449"/>
                  <a:gd name="connsiteX2" fmla="*/ 178786 w 186121"/>
                  <a:gd name="connsiteY2" fmla="*/ 0 h 160449"/>
                  <a:gd name="connsiteX3" fmla="*/ 186121 w 186121"/>
                  <a:gd name="connsiteY3" fmla="*/ 160449 h 160449"/>
                  <a:gd name="connsiteX4" fmla="*/ 0 w 186121"/>
                  <a:gd name="connsiteY4" fmla="*/ 160449 h 160449"/>
                  <a:gd name="connsiteX0" fmla="*/ 0 w 186121"/>
                  <a:gd name="connsiteY0" fmla="*/ 160449 h 160449"/>
                  <a:gd name="connsiteX1" fmla="*/ 125002 w 186121"/>
                  <a:gd name="connsiteY1" fmla="*/ 107101 h 160449"/>
                  <a:gd name="connsiteX2" fmla="*/ 178786 w 186121"/>
                  <a:gd name="connsiteY2" fmla="*/ 0 h 160449"/>
                  <a:gd name="connsiteX3" fmla="*/ 186121 w 186121"/>
                  <a:gd name="connsiteY3" fmla="*/ 160449 h 160449"/>
                  <a:gd name="connsiteX4" fmla="*/ 0 w 186121"/>
                  <a:gd name="connsiteY4" fmla="*/ 160449 h 160449"/>
                  <a:gd name="connsiteX0" fmla="*/ 0 w 186121"/>
                  <a:gd name="connsiteY0" fmla="*/ 160449 h 160449"/>
                  <a:gd name="connsiteX1" fmla="*/ 96427 w 186121"/>
                  <a:gd name="connsiteY1" fmla="*/ 126151 h 160449"/>
                  <a:gd name="connsiteX2" fmla="*/ 178786 w 186121"/>
                  <a:gd name="connsiteY2" fmla="*/ 0 h 160449"/>
                  <a:gd name="connsiteX3" fmla="*/ 186121 w 186121"/>
                  <a:gd name="connsiteY3" fmla="*/ 160449 h 160449"/>
                  <a:gd name="connsiteX4" fmla="*/ 0 w 186121"/>
                  <a:gd name="connsiteY4" fmla="*/ 160449 h 160449"/>
                  <a:gd name="connsiteX0" fmla="*/ 0 w 186121"/>
                  <a:gd name="connsiteY0" fmla="*/ 160449 h 160449"/>
                  <a:gd name="connsiteX1" fmla="*/ 96427 w 186121"/>
                  <a:gd name="connsiteY1" fmla="*/ 126151 h 160449"/>
                  <a:gd name="connsiteX2" fmla="*/ 178786 w 186121"/>
                  <a:gd name="connsiteY2" fmla="*/ 0 h 160449"/>
                  <a:gd name="connsiteX3" fmla="*/ 181961 w 186121"/>
                  <a:gd name="connsiteY3" fmla="*/ 92816 h 160449"/>
                  <a:gd name="connsiteX4" fmla="*/ 186121 w 186121"/>
                  <a:gd name="connsiteY4" fmla="*/ 160449 h 160449"/>
                  <a:gd name="connsiteX5" fmla="*/ 0 w 186121"/>
                  <a:gd name="connsiteY5" fmla="*/ 160449 h 160449"/>
                  <a:gd name="connsiteX0" fmla="*/ 0 w 186121"/>
                  <a:gd name="connsiteY0" fmla="*/ 160449 h 160449"/>
                  <a:gd name="connsiteX1" fmla="*/ 96427 w 186121"/>
                  <a:gd name="connsiteY1" fmla="*/ 126151 h 160449"/>
                  <a:gd name="connsiteX2" fmla="*/ 178786 w 186121"/>
                  <a:gd name="connsiteY2" fmla="*/ 0 h 160449"/>
                  <a:gd name="connsiteX3" fmla="*/ 165292 w 186121"/>
                  <a:gd name="connsiteY3" fmla="*/ 114248 h 160449"/>
                  <a:gd name="connsiteX4" fmla="*/ 186121 w 186121"/>
                  <a:gd name="connsiteY4" fmla="*/ 160449 h 160449"/>
                  <a:gd name="connsiteX5" fmla="*/ 0 w 186121"/>
                  <a:gd name="connsiteY5" fmla="*/ 160449 h 160449"/>
                  <a:gd name="connsiteX0" fmla="*/ 0 w 190693"/>
                  <a:gd name="connsiteY0" fmla="*/ 146162 h 146162"/>
                  <a:gd name="connsiteX1" fmla="*/ 96427 w 190693"/>
                  <a:gd name="connsiteY1" fmla="*/ 111864 h 146162"/>
                  <a:gd name="connsiteX2" fmla="*/ 190693 w 190693"/>
                  <a:gd name="connsiteY2" fmla="*/ 0 h 146162"/>
                  <a:gd name="connsiteX3" fmla="*/ 165292 w 190693"/>
                  <a:gd name="connsiteY3" fmla="*/ 99961 h 146162"/>
                  <a:gd name="connsiteX4" fmla="*/ 186121 w 190693"/>
                  <a:gd name="connsiteY4" fmla="*/ 146162 h 146162"/>
                  <a:gd name="connsiteX5" fmla="*/ 0 w 190693"/>
                  <a:gd name="connsiteY5" fmla="*/ 146162 h 146162"/>
                  <a:gd name="connsiteX0" fmla="*/ 0 w 190693"/>
                  <a:gd name="connsiteY0" fmla="*/ 146162 h 146162"/>
                  <a:gd name="connsiteX1" fmla="*/ 96427 w 190693"/>
                  <a:gd name="connsiteY1" fmla="*/ 111864 h 146162"/>
                  <a:gd name="connsiteX2" fmla="*/ 190693 w 190693"/>
                  <a:gd name="connsiteY2" fmla="*/ 0 h 146162"/>
                  <a:gd name="connsiteX3" fmla="*/ 165292 w 190693"/>
                  <a:gd name="connsiteY3" fmla="*/ 99961 h 146162"/>
                  <a:gd name="connsiteX4" fmla="*/ 186121 w 190693"/>
                  <a:gd name="connsiteY4" fmla="*/ 146162 h 146162"/>
                  <a:gd name="connsiteX5" fmla="*/ 0 w 190693"/>
                  <a:gd name="connsiteY5" fmla="*/ 146162 h 146162"/>
                  <a:gd name="connsiteX0" fmla="*/ 0 w 190693"/>
                  <a:gd name="connsiteY0" fmla="*/ 146162 h 146162"/>
                  <a:gd name="connsiteX1" fmla="*/ 96427 w 190693"/>
                  <a:gd name="connsiteY1" fmla="*/ 111864 h 146162"/>
                  <a:gd name="connsiteX2" fmla="*/ 190693 w 190693"/>
                  <a:gd name="connsiteY2" fmla="*/ 0 h 146162"/>
                  <a:gd name="connsiteX3" fmla="*/ 165292 w 190693"/>
                  <a:gd name="connsiteY3" fmla="*/ 99961 h 146162"/>
                  <a:gd name="connsiteX4" fmla="*/ 186121 w 190693"/>
                  <a:gd name="connsiteY4" fmla="*/ 146162 h 146162"/>
                  <a:gd name="connsiteX5" fmla="*/ 0 w 190693"/>
                  <a:gd name="connsiteY5" fmla="*/ 146162 h 146162"/>
                  <a:gd name="connsiteX0" fmla="*/ 0 w 190693"/>
                  <a:gd name="connsiteY0" fmla="*/ 146162 h 146162"/>
                  <a:gd name="connsiteX1" fmla="*/ 96427 w 190693"/>
                  <a:gd name="connsiteY1" fmla="*/ 111864 h 146162"/>
                  <a:gd name="connsiteX2" fmla="*/ 190693 w 190693"/>
                  <a:gd name="connsiteY2" fmla="*/ 0 h 146162"/>
                  <a:gd name="connsiteX3" fmla="*/ 165292 w 190693"/>
                  <a:gd name="connsiteY3" fmla="*/ 99961 h 146162"/>
                  <a:gd name="connsiteX4" fmla="*/ 186121 w 190693"/>
                  <a:gd name="connsiteY4" fmla="*/ 146162 h 146162"/>
                  <a:gd name="connsiteX5" fmla="*/ 0 w 190693"/>
                  <a:gd name="connsiteY5" fmla="*/ 146162 h 146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0693" h="146162">
                    <a:moveTo>
                      <a:pt x="0" y="146162"/>
                    </a:moveTo>
                    <a:cubicBezTo>
                      <a:pt x="41667" y="128379"/>
                      <a:pt x="46107" y="142620"/>
                      <a:pt x="96427" y="111864"/>
                    </a:cubicBezTo>
                    <a:cubicBezTo>
                      <a:pt x="111975" y="102361"/>
                      <a:pt x="172765" y="35700"/>
                      <a:pt x="190693" y="0"/>
                    </a:cubicBezTo>
                    <a:cubicBezTo>
                      <a:pt x="182226" y="33320"/>
                      <a:pt x="164365" y="65745"/>
                      <a:pt x="165292" y="99961"/>
                    </a:cubicBezTo>
                    <a:cubicBezTo>
                      <a:pt x="165905" y="122605"/>
                      <a:pt x="179178" y="130762"/>
                      <a:pt x="186121" y="146162"/>
                    </a:cubicBezTo>
                    <a:lnTo>
                      <a:pt x="0" y="146162"/>
                    </a:lnTo>
                    <a:close/>
                  </a:path>
                </a:pathLst>
              </a:custGeom>
              <a:solidFill>
                <a:srgbClr val="18B2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5EE2CD1B-37F0-4D6E-9813-400E3B324E58}"/>
                </a:ext>
              </a:extLst>
            </p:cNvPr>
            <p:cNvSpPr/>
            <p:nvPr/>
          </p:nvSpPr>
          <p:spPr>
            <a:xfrm>
              <a:off x="4283139" y="3117372"/>
              <a:ext cx="4911725" cy="5237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+mn-lt"/>
                  <a:ea typeface="黑体" panose="02010609060101010101" pitchFamily="49" charset="-122"/>
                </a:rPr>
                <a:t>She </a:t>
              </a:r>
              <a:r>
                <a:rPr lang="en-US" altLang="zh-CN" sz="4800" dirty="0" smtClean="0">
                  <a:solidFill>
                    <a:srgbClr val="004358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strangely </a:t>
              </a:r>
              <a:r>
                <a:rPr lang="en-US" altLang="zh-CN" sz="3600" dirty="0">
                  <a:solidFill>
                    <a:schemeClr val="bg1"/>
                  </a:solidFill>
                  <a:latin typeface="+mn-lt"/>
                  <a:ea typeface="黑体" panose="02010609060101010101" pitchFamily="49" charset="-122"/>
                </a:rPr>
                <a:t>replies. (Para. 38)</a:t>
              </a: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43530E5F-86CF-4C09-AC64-C784BC301DA5}"/>
              </a:ext>
            </a:extLst>
          </p:cNvPr>
          <p:cNvGrpSpPr/>
          <p:nvPr/>
        </p:nvGrpSpPr>
        <p:grpSpPr>
          <a:xfrm>
            <a:off x="3171826" y="4474089"/>
            <a:ext cx="8730157" cy="1446488"/>
            <a:chOff x="4082296" y="3117371"/>
            <a:chExt cx="5181655" cy="911714"/>
          </a:xfrm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xmlns="" id="{7E1E7640-3130-4D47-A5CB-D95DC5268FB5}"/>
                </a:ext>
              </a:extLst>
            </p:cNvPr>
            <p:cNvGrpSpPr/>
            <p:nvPr/>
          </p:nvGrpSpPr>
          <p:grpSpPr>
            <a:xfrm>
              <a:off x="4082296" y="3117371"/>
              <a:ext cx="5181655" cy="911714"/>
              <a:chOff x="5840467" y="1670048"/>
              <a:chExt cx="5181655" cy="911714"/>
            </a:xfrm>
          </p:grpSpPr>
          <p:sp>
            <p:nvSpPr>
              <p:cNvPr id="20" name="圆角矩形 3">
                <a:extLst>
                  <a:ext uri="{FF2B5EF4-FFF2-40B4-BE49-F238E27FC236}">
                    <a16:creationId xmlns:a16="http://schemas.microsoft.com/office/drawing/2014/main" xmlns="" id="{B6DF2492-555D-4778-92C0-5CBC64C59F75}"/>
                  </a:ext>
                </a:extLst>
              </p:cNvPr>
              <p:cNvSpPr/>
              <p:nvPr/>
            </p:nvSpPr>
            <p:spPr>
              <a:xfrm>
                <a:off x="5954822" y="1670048"/>
                <a:ext cx="5067300" cy="911714"/>
              </a:xfrm>
              <a:prstGeom prst="roundRect">
                <a:avLst>
                  <a:gd name="adj" fmla="val 14281"/>
                </a:avLst>
              </a:prstGeom>
              <a:solidFill>
                <a:srgbClr val="18B29D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32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等腰三角形 4">
                <a:extLst>
                  <a:ext uri="{FF2B5EF4-FFF2-40B4-BE49-F238E27FC236}">
                    <a16:creationId xmlns:a16="http://schemas.microsoft.com/office/drawing/2014/main" xmlns="" id="{2097B809-535E-469B-BADC-510FF8799AA7}"/>
                  </a:ext>
                </a:extLst>
              </p:cNvPr>
              <p:cNvSpPr/>
              <p:nvPr/>
            </p:nvSpPr>
            <p:spPr>
              <a:xfrm rot="16200000">
                <a:off x="5818201" y="1832808"/>
                <a:ext cx="190693" cy="146162"/>
              </a:xfrm>
              <a:custGeom>
                <a:avLst/>
                <a:gdLst>
                  <a:gd name="connsiteX0" fmla="*/ 0 w 186121"/>
                  <a:gd name="connsiteY0" fmla="*/ 160449 h 160449"/>
                  <a:gd name="connsiteX1" fmla="*/ 178786 w 186121"/>
                  <a:gd name="connsiteY1" fmla="*/ 0 h 160449"/>
                  <a:gd name="connsiteX2" fmla="*/ 186121 w 186121"/>
                  <a:gd name="connsiteY2" fmla="*/ 160449 h 160449"/>
                  <a:gd name="connsiteX3" fmla="*/ 0 w 186121"/>
                  <a:gd name="connsiteY3" fmla="*/ 160449 h 160449"/>
                  <a:gd name="connsiteX0" fmla="*/ 0 w 186121"/>
                  <a:gd name="connsiteY0" fmla="*/ 160449 h 160449"/>
                  <a:gd name="connsiteX1" fmla="*/ 139290 w 186121"/>
                  <a:gd name="connsiteY1" fmla="*/ 40426 h 160449"/>
                  <a:gd name="connsiteX2" fmla="*/ 178786 w 186121"/>
                  <a:gd name="connsiteY2" fmla="*/ 0 h 160449"/>
                  <a:gd name="connsiteX3" fmla="*/ 186121 w 186121"/>
                  <a:gd name="connsiteY3" fmla="*/ 160449 h 160449"/>
                  <a:gd name="connsiteX4" fmla="*/ 0 w 186121"/>
                  <a:gd name="connsiteY4" fmla="*/ 160449 h 160449"/>
                  <a:gd name="connsiteX0" fmla="*/ 0 w 186121"/>
                  <a:gd name="connsiteY0" fmla="*/ 160449 h 160449"/>
                  <a:gd name="connsiteX1" fmla="*/ 125002 w 186121"/>
                  <a:gd name="connsiteY1" fmla="*/ 107101 h 160449"/>
                  <a:gd name="connsiteX2" fmla="*/ 178786 w 186121"/>
                  <a:gd name="connsiteY2" fmla="*/ 0 h 160449"/>
                  <a:gd name="connsiteX3" fmla="*/ 186121 w 186121"/>
                  <a:gd name="connsiteY3" fmla="*/ 160449 h 160449"/>
                  <a:gd name="connsiteX4" fmla="*/ 0 w 186121"/>
                  <a:gd name="connsiteY4" fmla="*/ 160449 h 160449"/>
                  <a:gd name="connsiteX0" fmla="*/ 0 w 186121"/>
                  <a:gd name="connsiteY0" fmla="*/ 160449 h 160449"/>
                  <a:gd name="connsiteX1" fmla="*/ 125002 w 186121"/>
                  <a:gd name="connsiteY1" fmla="*/ 107101 h 160449"/>
                  <a:gd name="connsiteX2" fmla="*/ 178786 w 186121"/>
                  <a:gd name="connsiteY2" fmla="*/ 0 h 160449"/>
                  <a:gd name="connsiteX3" fmla="*/ 186121 w 186121"/>
                  <a:gd name="connsiteY3" fmla="*/ 160449 h 160449"/>
                  <a:gd name="connsiteX4" fmla="*/ 0 w 186121"/>
                  <a:gd name="connsiteY4" fmla="*/ 160449 h 160449"/>
                  <a:gd name="connsiteX0" fmla="*/ 0 w 186121"/>
                  <a:gd name="connsiteY0" fmla="*/ 160449 h 160449"/>
                  <a:gd name="connsiteX1" fmla="*/ 125002 w 186121"/>
                  <a:gd name="connsiteY1" fmla="*/ 107101 h 160449"/>
                  <a:gd name="connsiteX2" fmla="*/ 178786 w 186121"/>
                  <a:gd name="connsiteY2" fmla="*/ 0 h 160449"/>
                  <a:gd name="connsiteX3" fmla="*/ 186121 w 186121"/>
                  <a:gd name="connsiteY3" fmla="*/ 160449 h 160449"/>
                  <a:gd name="connsiteX4" fmla="*/ 0 w 186121"/>
                  <a:gd name="connsiteY4" fmla="*/ 160449 h 160449"/>
                  <a:gd name="connsiteX0" fmla="*/ 0 w 186121"/>
                  <a:gd name="connsiteY0" fmla="*/ 160449 h 160449"/>
                  <a:gd name="connsiteX1" fmla="*/ 96427 w 186121"/>
                  <a:gd name="connsiteY1" fmla="*/ 126151 h 160449"/>
                  <a:gd name="connsiteX2" fmla="*/ 178786 w 186121"/>
                  <a:gd name="connsiteY2" fmla="*/ 0 h 160449"/>
                  <a:gd name="connsiteX3" fmla="*/ 186121 w 186121"/>
                  <a:gd name="connsiteY3" fmla="*/ 160449 h 160449"/>
                  <a:gd name="connsiteX4" fmla="*/ 0 w 186121"/>
                  <a:gd name="connsiteY4" fmla="*/ 160449 h 160449"/>
                  <a:gd name="connsiteX0" fmla="*/ 0 w 186121"/>
                  <a:gd name="connsiteY0" fmla="*/ 160449 h 160449"/>
                  <a:gd name="connsiteX1" fmla="*/ 96427 w 186121"/>
                  <a:gd name="connsiteY1" fmla="*/ 126151 h 160449"/>
                  <a:gd name="connsiteX2" fmla="*/ 178786 w 186121"/>
                  <a:gd name="connsiteY2" fmla="*/ 0 h 160449"/>
                  <a:gd name="connsiteX3" fmla="*/ 181961 w 186121"/>
                  <a:gd name="connsiteY3" fmla="*/ 92816 h 160449"/>
                  <a:gd name="connsiteX4" fmla="*/ 186121 w 186121"/>
                  <a:gd name="connsiteY4" fmla="*/ 160449 h 160449"/>
                  <a:gd name="connsiteX5" fmla="*/ 0 w 186121"/>
                  <a:gd name="connsiteY5" fmla="*/ 160449 h 160449"/>
                  <a:gd name="connsiteX0" fmla="*/ 0 w 186121"/>
                  <a:gd name="connsiteY0" fmla="*/ 160449 h 160449"/>
                  <a:gd name="connsiteX1" fmla="*/ 96427 w 186121"/>
                  <a:gd name="connsiteY1" fmla="*/ 126151 h 160449"/>
                  <a:gd name="connsiteX2" fmla="*/ 178786 w 186121"/>
                  <a:gd name="connsiteY2" fmla="*/ 0 h 160449"/>
                  <a:gd name="connsiteX3" fmla="*/ 165292 w 186121"/>
                  <a:gd name="connsiteY3" fmla="*/ 114248 h 160449"/>
                  <a:gd name="connsiteX4" fmla="*/ 186121 w 186121"/>
                  <a:gd name="connsiteY4" fmla="*/ 160449 h 160449"/>
                  <a:gd name="connsiteX5" fmla="*/ 0 w 186121"/>
                  <a:gd name="connsiteY5" fmla="*/ 160449 h 160449"/>
                  <a:gd name="connsiteX0" fmla="*/ 0 w 190693"/>
                  <a:gd name="connsiteY0" fmla="*/ 146162 h 146162"/>
                  <a:gd name="connsiteX1" fmla="*/ 96427 w 190693"/>
                  <a:gd name="connsiteY1" fmla="*/ 111864 h 146162"/>
                  <a:gd name="connsiteX2" fmla="*/ 190693 w 190693"/>
                  <a:gd name="connsiteY2" fmla="*/ 0 h 146162"/>
                  <a:gd name="connsiteX3" fmla="*/ 165292 w 190693"/>
                  <a:gd name="connsiteY3" fmla="*/ 99961 h 146162"/>
                  <a:gd name="connsiteX4" fmla="*/ 186121 w 190693"/>
                  <a:gd name="connsiteY4" fmla="*/ 146162 h 146162"/>
                  <a:gd name="connsiteX5" fmla="*/ 0 w 190693"/>
                  <a:gd name="connsiteY5" fmla="*/ 146162 h 146162"/>
                  <a:gd name="connsiteX0" fmla="*/ 0 w 190693"/>
                  <a:gd name="connsiteY0" fmla="*/ 146162 h 146162"/>
                  <a:gd name="connsiteX1" fmla="*/ 96427 w 190693"/>
                  <a:gd name="connsiteY1" fmla="*/ 111864 h 146162"/>
                  <a:gd name="connsiteX2" fmla="*/ 190693 w 190693"/>
                  <a:gd name="connsiteY2" fmla="*/ 0 h 146162"/>
                  <a:gd name="connsiteX3" fmla="*/ 165292 w 190693"/>
                  <a:gd name="connsiteY3" fmla="*/ 99961 h 146162"/>
                  <a:gd name="connsiteX4" fmla="*/ 186121 w 190693"/>
                  <a:gd name="connsiteY4" fmla="*/ 146162 h 146162"/>
                  <a:gd name="connsiteX5" fmla="*/ 0 w 190693"/>
                  <a:gd name="connsiteY5" fmla="*/ 146162 h 146162"/>
                  <a:gd name="connsiteX0" fmla="*/ 0 w 190693"/>
                  <a:gd name="connsiteY0" fmla="*/ 146162 h 146162"/>
                  <a:gd name="connsiteX1" fmla="*/ 96427 w 190693"/>
                  <a:gd name="connsiteY1" fmla="*/ 111864 h 146162"/>
                  <a:gd name="connsiteX2" fmla="*/ 190693 w 190693"/>
                  <a:gd name="connsiteY2" fmla="*/ 0 h 146162"/>
                  <a:gd name="connsiteX3" fmla="*/ 165292 w 190693"/>
                  <a:gd name="connsiteY3" fmla="*/ 99961 h 146162"/>
                  <a:gd name="connsiteX4" fmla="*/ 186121 w 190693"/>
                  <a:gd name="connsiteY4" fmla="*/ 146162 h 146162"/>
                  <a:gd name="connsiteX5" fmla="*/ 0 w 190693"/>
                  <a:gd name="connsiteY5" fmla="*/ 146162 h 146162"/>
                  <a:gd name="connsiteX0" fmla="*/ 0 w 190693"/>
                  <a:gd name="connsiteY0" fmla="*/ 146162 h 146162"/>
                  <a:gd name="connsiteX1" fmla="*/ 96427 w 190693"/>
                  <a:gd name="connsiteY1" fmla="*/ 111864 h 146162"/>
                  <a:gd name="connsiteX2" fmla="*/ 190693 w 190693"/>
                  <a:gd name="connsiteY2" fmla="*/ 0 h 146162"/>
                  <a:gd name="connsiteX3" fmla="*/ 165292 w 190693"/>
                  <a:gd name="connsiteY3" fmla="*/ 99961 h 146162"/>
                  <a:gd name="connsiteX4" fmla="*/ 186121 w 190693"/>
                  <a:gd name="connsiteY4" fmla="*/ 146162 h 146162"/>
                  <a:gd name="connsiteX5" fmla="*/ 0 w 190693"/>
                  <a:gd name="connsiteY5" fmla="*/ 146162 h 146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0693" h="146162">
                    <a:moveTo>
                      <a:pt x="0" y="146162"/>
                    </a:moveTo>
                    <a:cubicBezTo>
                      <a:pt x="41667" y="128379"/>
                      <a:pt x="46107" y="142620"/>
                      <a:pt x="96427" y="111864"/>
                    </a:cubicBezTo>
                    <a:cubicBezTo>
                      <a:pt x="111975" y="102361"/>
                      <a:pt x="172765" y="35700"/>
                      <a:pt x="190693" y="0"/>
                    </a:cubicBezTo>
                    <a:cubicBezTo>
                      <a:pt x="182226" y="33320"/>
                      <a:pt x="164365" y="65745"/>
                      <a:pt x="165292" y="99961"/>
                    </a:cubicBezTo>
                    <a:cubicBezTo>
                      <a:pt x="165905" y="122605"/>
                      <a:pt x="179178" y="130762"/>
                      <a:pt x="186121" y="146162"/>
                    </a:cubicBezTo>
                    <a:lnTo>
                      <a:pt x="0" y="146162"/>
                    </a:lnTo>
                    <a:close/>
                  </a:path>
                </a:pathLst>
              </a:custGeom>
              <a:solidFill>
                <a:srgbClr val="18B2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49D0232A-AFA9-497E-92D0-AFA12D75A2D2}"/>
                </a:ext>
              </a:extLst>
            </p:cNvPr>
            <p:cNvSpPr/>
            <p:nvPr/>
          </p:nvSpPr>
          <p:spPr>
            <a:xfrm>
              <a:off x="4283139" y="3117372"/>
              <a:ext cx="4911725" cy="8729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+mn-lt"/>
                  <a:ea typeface="黑体" panose="02010609060101010101" pitchFamily="49" charset="-122"/>
                </a:rPr>
                <a:t>“Now you can come and visit me,” she </a:t>
              </a:r>
              <a:r>
                <a:rPr lang="en-US" altLang="zh-CN" sz="4800" dirty="0" smtClean="0">
                  <a:solidFill>
                    <a:srgbClr val="004358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beams</a:t>
              </a:r>
              <a:r>
                <a:rPr lang="en-US" altLang="zh-CN" sz="3600" dirty="0" smtClean="0">
                  <a:solidFill>
                    <a:schemeClr val="bg1"/>
                  </a:solidFill>
                  <a:ea typeface="黑体" panose="02010609060101010101" pitchFamily="49" charset="-122"/>
                </a:rPr>
                <a:t>.</a:t>
              </a:r>
              <a:r>
                <a:rPr lang="en-US" altLang="zh-CN" sz="3600" dirty="0" smtClean="0">
                  <a:solidFill>
                    <a:schemeClr val="bg1"/>
                  </a:solidFill>
                  <a:latin typeface="+mn-lt"/>
                  <a:ea typeface="黑体" panose="02010609060101010101" pitchFamily="49" charset="-122"/>
                </a:rPr>
                <a:t>(</a:t>
              </a:r>
              <a:r>
                <a:rPr lang="en-US" altLang="zh-CN" sz="3600" dirty="0">
                  <a:solidFill>
                    <a:schemeClr val="bg1"/>
                  </a:solidFill>
                  <a:latin typeface="+mn-lt"/>
                  <a:ea typeface="黑体" panose="02010609060101010101" pitchFamily="49" charset="-122"/>
                </a:rPr>
                <a:t>Para. 20)</a:t>
              </a: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68F2F42C-9B4F-4356-BC5C-ACF1AB209589}"/>
              </a:ext>
            </a:extLst>
          </p:cNvPr>
          <p:cNvGrpSpPr/>
          <p:nvPr/>
        </p:nvGrpSpPr>
        <p:grpSpPr>
          <a:xfrm rot="20700000">
            <a:off x="5232312" y="5430347"/>
            <a:ext cx="3984393" cy="733769"/>
            <a:chOff x="5277246" y="5786764"/>
            <a:chExt cx="3416323" cy="733769"/>
          </a:xfrm>
        </p:grpSpPr>
        <p:sp>
          <p:nvSpPr>
            <p:cNvPr id="2" name="矩形: 圆角 1">
              <a:extLst>
                <a:ext uri="{FF2B5EF4-FFF2-40B4-BE49-F238E27FC236}">
                  <a16:creationId xmlns:a16="http://schemas.microsoft.com/office/drawing/2014/main" xmlns="" id="{D03C9477-5E1D-4F2B-AA64-A3FE15F48143}"/>
                </a:ext>
              </a:extLst>
            </p:cNvPr>
            <p:cNvSpPr/>
            <p:nvPr/>
          </p:nvSpPr>
          <p:spPr>
            <a:xfrm>
              <a:off x="5277246" y="5833138"/>
              <a:ext cx="3416321" cy="687395"/>
            </a:xfrm>
            <a:prstGeom prst="roundRect">
              <a:avLst/>
            </a:prstGeom>
            <a:noFill/>
            <a:ln w="57150">
              <a:solidFill>
                <a:srgbClr val="B13A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348DEB6B-ED7B-4AB3-92CC-24CA1DB9BF76}"/>
                </a:ext>
              </a:extLst>
            </p:cNvPr>
            <p:cNvSpPr/>
            <p:nvPr/>
          </p:nvSpPr>
          <p:spPr>
            <a:xfrm>
              <a:off x="5277248" y="5786764"/>
              <a:ext cx="341632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600" b="1" dirty="0">
                  <a:solidFill>
                    <a:srgbClr val="B13A2D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Reporting Verb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47483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12">
            <a:extLst>
              <a:ext uri="{FF2B5EF4-FFF2-40B4-BE49-F238E27FC236}">
                <a16:creationId xmlns:a16="http://schemas.microsoft.com/office/drawing/2014/main" xmlns="" id="{9037B2F7-7DCE-419F-B3DA-C432D5235F84}"/>
              </a:ext>
            </a:extLst>
          </p:cNvPr>
          <p:cNvGrpSpPr/>
          <p:nvPr/>
        </p:nvGrpSpPr>
        <p:grpSpPr>
          <a:xfrm>
            <a:off x="5277247" y="5056485"/>
            <a:ext cx="4763473" cy="985027"/>
            <a:chOff x="4895828" y="1593827"/>
            <a:chExt cx="6126294" cy="620857"/>
          </a:xfrm>
        </p:grpSpPr>
        <p:sp>
          <p:nvSpPr>
            <p:cNvPr id="12" name="圆角矩形 3">
              <a:extLst>
                <a:ext uri="{FF2B5EF4-FFF2-40B4-BE49-F238E27FC236}">
                  <a16:creationId xmlns:a16="http://schemas.microsoft.com/office/drawing/2014/main" xmlns="" id="{94A59ADF-F4F7-4661-926C-650E6CD8C09C}"/>
                </a:ext>
              </a:extLst>
            </p:cNvPr>
            <p:cNvSpPr/>
            <p:nvPr/>
          </p:nvSpPr>
          <p:spPr>
            <a:xfrm>
              <a:off x="5954822" y="1670049"/>
              <a:ext cx="5067300" cy="544635"/>
            </a:xfrm>
            <a:prstGeom prst="roundRect">
              <a:avLst>
                <a:gd name="adj" fmla="val 21437"/>
              </a:avLst>
            </a:prstGeom>
            <a:solidFill>
              <a:srgbClr val="18B29D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000" dirty="0" smtClean="0"/>
                <a:t>Eager to help</a:t>
              </a:r>
              <a:endParaRPr lang="zh-CN" altLang="en-US" sz="4000" dirty="0"/>
            </a:p>
          </p:txBody>
        </p:sp>
        <p:sp>
          <p:nvSpPr>
            <p:cNvPr id="13" name="等腰三角形 4">
              <a:extLst>
                <a:ext uri="{FF2B5EF4-FFF2-40B4-BE49-F238E27FC236}">
                  <a16:creationId xmlns:a16="http://schemas.microsoft.com/office/drawing/2014/main" xmlns="" id="{CA831A45-3512-4914-848F-377124FD60C0}"/>
                </a:ext>
              </a:extLst>
            </p:cNvPr>
            <p:cNvSpPr/>
            <p:nvPr/>
          </p:nvSpPr>
          <p:spPr>
            <a:xfrm rot="17396493">
              <a:off x="5389758" y="1099897"/>
              <a:ext cx="424758" cy="1412618"/>
            </a:xfrm>
            <a:custGeom>
              <a:avLst/>
              <a:gdLst>
                <a:gd name="connsiteX0" fmla="*/ 0 w 186121"/>
                <a:gd name="connsiteY0" fmla="*/ 160449 h 160449"/>
                <a:gd name="connsiteX1" fmla="*/ 178786 w 186121"/>
                <a:gd name="connsiteY1" fmla="*/ 0 h 160449"/>
                <a:gd name="connsiteX2" fmla="*/ 186121 w 186121"/>
                <a:gd name="connsiteY2" fmla="*/ 160449 h 160449"/>
                <a:gd name="connsiteX3" fmla="*/ 0 w 186121"/>
                <a:gd name="connsiteY3" fmla="*/ 160449 h 160449"/>
                <a:gd name="connsiteX0" fmla="*/ 0 w 186121"/>
                <a:gd name="connsiteY0" fmla="*/ 160449 h 160449"/>
                <a:gd name="connsiteX1" fmla="*/ 139290 w 186121"/>
                <a:gd name="connsiteY1" fmla="*/ 40426 h 160449"/>
                <a:gd name="connsiteX2" fmla="*/ 178786 w 186121"/>
                <a:gd name="connsiteY2" fmla="*/ 0 h 160449"/>
                <a:gd name="connsiteX3" fmla="*/ 186121 w 186121"/>
                <a:gd name="connsiteY3" fmla="*/ 160449 h 160449"/>
                <a:gd name="connsiteX4" fmla="*/ 0 w 186121"/>
                <a:gd name="connsiteY4" fmla="*/ 160449 h 160449"/>
                <a:gd name="connsiteX0" fmla="*/ 0 w 186121"/>
                <a:gd name="connsiteY0" fmla="*/ 160449 h 160449"/>
                <a:gd name="connsiteX1" fmla="*/ 125002 w 186121"/>
                <a:gd name="connsiteY1" fmla="*/ 107101 h 160449"/>
                <a:gd name="connsiteX2" fmla="*/ 178786 w 186121"/>
                <a:gd name="connsiteY2" fmla="*/ 0 h 160449"/>
                <a:gd name="connsiteX3" fmla="*/ 186121 w 186121"/>
                <a:gd name="connsiteY3" fmla="*/ 160449 h 160449"/>
                <a:gd name="connsiteX4" fmla="*/ 0 w 186121"/>
                <a:gd name="connsiteY4" fmla="*/ 160449 h 160449"/>
                <a:gd name="connsiteX0" fmla="*/ 0 w 186121"/>
                <a:gd name="connsiteY0" fmla="*/ 160449 h 160449"/>
                <a:gd name="connsiteX1" fmla="*/ 125002 w 186121"/>
                <a:gd name="connsiteY1" fmla="*/ 107101 h 160449"/>
                <a:gd name="connsiteX2" fmla="*/ 178786 w 186121"/>
                <a:gd name="connsiteY2" fmla="*/ 0 h 160449"/>
                <a:gd name="connsiteX3" fmla="*/ 186121 w 186121"/>
                <a:gd name="connsiteY3" fmla="*/ 160449 h 160449"/>
                <a:gd name="connsiteX4" fmla="*/ 0 w 186121"/>
                <a:gd name="connsiteY4" fmla="*/ 160449 h 160449"/>
                <a:gd name="connsiteX0" fmla="*/ 0 w 186121"/>
                <a:gd name="connsiteY0" fmla="*/ 160449 h 160449"/>
                <a:gd name="connsiteX1" fmla="*/ 125002 w 186121"/>
                <a:gd name="connsiteY1" fmla="*/ 107101 h 160449"/>
                <a:gd name="connsiteX2" fmla="*/ 178786 w 186121"/>
                <a:gd name="connsiteY2" fmla="*/ 0 h 160449"/>
                <a:gd name="connsiteX3" fmla="*/ 186121 w 186121"/>
                <a:gd name="connsiteY3" fmla="*/ 160449 h 160449"/>
                <a:gd name="connsiteX4" fmla="*/ 0 w 186121"/>
                <a:gd name="connsiteY4" fmla="*/ 160449 h 160449"/>
                <a:gd name="connsiteX0" fmla="*/ 0 w 186121"/>
                <a:gd name="connsiteY0" fmla="*/ 160449 h 160449"/>
                <a:gd name="connsiteX1" fmla="*/ 96427 w 186121"/>
                <a:gd name="connsiteY1" fmla="*/ 126151 h 160449"/>
                <a:gd name="connsiteX2" fmla="*/ 178786 w 186121"/>
                <a:gd name="connsiteY2" fmla="*/ 0 h 160449"/>
                <a:gd name="connsiteX3" fmla="*/ 186121 w 186121"/>
                <a:gd name="connsiteY3" fmla="*/ 160449 h 160449"/>
                <a:gd name="connsiteX4" fmla="*/ 0 w 186121"/>
                <a:gd name="connsiteY4" fmla="*/ 160449 h 160449"/>
                <a:gd name="connsiteX0" fmla="*/ 0 w 186121"/>
                <a:gd name="connsiteY0" fmla="*/ 160449 h 160449"/>
                <a:gd name="connsiteX1" fmla="*/ 96427 w 186121"/>
                <a:gd name="connsiteY1" fmla="*/ 126151 h 160449"/>
                <a:gd name="connsiteX2" fmla="*/ 178786 w 186121"/>
                <a:gd name="connsiteY2" fmla="*/ 0 h 160449"/>
                <a:gd name="connsiteX3" fmla="*/ 181961 w 186121"/>
                <a:gd name="connsiteY3" fmla="*/ 92816 h 160449"/>
                <a:gd name="connsiteX4" fmla="*/ 186121 w 186121"/>
                <a:gd name="connsiteY4" fmla="*/ 160449 h 160449"/>
                <a:gd name="connsiteX5" fmla="*/ 0 w 186121"/>
                <a:gd name="connsiteY5" fmla="*/ 160449 h 160449"/>
                <a:gd name="connsiteX0" fmla="*/ 0 w 186121"/>
                <a:gd name="connsiteY0" fmla="*/ 160449 h 160449"/>
                <a:gd name="connsiteX1" fmla="*/ 96427 w 186121"/>
                <a:gd name="connsiteY1" fmla="*/ 126151 h 160449"/>
                <a:gd name="connsiteX2" fmla="*/ 178786 w 186121"/>
                <a:gd name="connsiteY2" fmla="*/ 0 h 160449"/>
                <a:gd name="connsiteX3" fmla="*/ 165292 w 186121"/>
                <a:gd name="connsiteY3" fmla="*/ 114248 h 160449"/>
                <a:gd name="connsiteX4" fmla="*/ 186121 w 186121"/>
                <a:gd name="connsiteY4" fmla="*/ 160449 h 160449"/>
                <a:gd name="connsiteX5" fmla="*/ 0 w 186121"/>
                <a:gd name="connsiteY5" fmla="*/ 160449 h 160449"/>
                <a:gd name="connsiteX0" fmla="*/ 0 w 190693"/>
                <a:gd name="connsiteY0" fmla="*/ 146162 h 146162"/>
                <a:gd name="connsiteX1" fmla="*/ 96427 w 190693"/>
                <a:gd name="connsiteY1" fmla="*/ 111864 h 146162"/>
                <a:gd name="connsiteX2" fmla="*/ 190693 w 190693"/>
                <a:gd name="connsiteY2" fmla="*/ 0 h 146162"/>
                <a:gd name="connsiteX3" fmla="*/ 165292 w 190693"/>
                <a:gd name="connsiteY3" fmla="*/ 99961 h 146162"/>
                <a:gd name="connsiteX4" fmla="*/ 186121 w 190693"/>
                <a:gd name="connsiteY4" fmla="*/ 146162 h 146162"/>
                <a:gd name="connsiteX5" fmla="*/ 0 w 190693"/>
                <a:gd name="connsiteY5" fmla="*/ 146162 h 146162"/>
                <a:gd name="connsiteX0" fmla="*/ 0 w 190693"/>
                <a:gd name="connsiteY0" fmla="*/ 146162 h 146162"/>
                <a:gd name="connsiteX1" fmla="*/ 96427 w 190693"/>
                <a:gd name="connsiteY1" fmla="*/ 111864 h 146162"/>
                <a:gd name="connsiteX2" fmla="*/ 190693 w 190693"/>
                <a:gd name="connsiteY2" fmla="*/ 0 h 146162"/>
                <a:gd name="connsiteX3" fmla="*/ 165292 w 190693"/>
                <a:gd name="connsiteY3" fmla="*/ 99961 h 146162"/>
                <a:gd name="connsiteX4" fmla="*/ 186121 w 190693"/>
                <a:gd name="connsiteY4" fmla="*/ 146162 h 146162"/>
                <a:gd name="connsiteX5" fmla="*/ 0 w 190693"/>
                <a:gd name="connsiteY5" fmla="*/ 146162 h 146162"/>
                <a:gd name="connsiteX0" fmla="*/ 0 w 190693"/>
                <a:gd name="connsiteY0" fmla="*/ 146162 h 146162"/>
                <a:gd name="connsiteX1" fmla="*/ 96427 w 190693"/>
                <a:gd name="connsiteY1" fmla="*/ 111864 h 146162"/>
                <a:gd name="connsiteX2" fmla="*/ 190693 w 190693"/>
                <a:gd name="connsiteY2" fmla="*/ 0 h 146162"/>
                <a:gd name="connsiteX3" fmla="*/ 165292 w 190693"/>
                <a:gd name="connsiteY3" fmla="*/ 99961 h 146162"/>
                <a:gd name="connsiteX4" fmla="*/ 186121 w 190693"/>
                <a:gd name="connsiteY4" fmla="*/ 146162 h 146162"/>
                <a:gd name="connsiteX5" fmla="*/ 0 w 190693"/>
                <a:gd name="connsiteY5" fmla="*/ 146162 h 146162"/>
                <a:gd name="connsiteX0" fmla="*/ 0 w 190693"/>
                <a:gd name="connsiteY0" fmla="*/ 146162 h 146162"/>
                <a:gd name="connsiteX1" fmla="*/ 96427 w 190693"/>
                <a:gd name="connsiteY1" fmla="*/ 111864 h 146162"/>
                <a:gd name="connsiteX2" fmla="*/ 190693 w 190693"/>
                <a:gd name="connsiteY2" fmla="*/ 0 h 146162"/>
                <a:gd name="connsiteX3" fmla="*/ 165292 w 190693"/>
                <a:gd name="connsiteY3" fmla="*/ 99961 h 146162"/>
                <a:gd name="connsiteX4" fmla="*/ 186121 w 190693"/>
                <a:gd name="connsiteY4" fmla="*/ 146162 h 146162"/>
                <a:gd name="connsiteX5" fmla="*/ 0 w 190693"/>
                <a:gd name="connsiteY5" fmla="*/ 146162 h 1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0693" h="146162">
                  <a:moveTo>
                    <a:pt x="0" y="146162"/>
                  </a:moveTo>
                  <a:cubicBezTo>
                    <a:pt x="41667" y="128379"/>
                    <a:pt x="46107" y="142620"/>
                    <a:pt x="96427" y="111864"/>
                  </a:cubicBezTo>
                  <a:cubicBezTo>
                    <a:pt x="111975" y="102361"/>
                    <a:pt x="172765" y="35700"/>
                    <a:pt x="190693" y="0"/>
                  </a:cubicBezTo>
                  <a:cubicBezTo>
                    <a:pt x="182226" y="33320"/>
                    <a:pt x="164365" y="65745"/>
                    <a:pt x="165292" y="99961"/>
                  </a:cubicBezTo>
                  <a:cubicBezTo>
                    <a:pt x="165905" y="122605"/>
                    <a:pt x="179178" y="130762"/>
                    <a:pt x="186121" y="146162"/>
                  </a:cubicBezTo>
                  <a:lnTo>
                    <a:pt x="0" y="146162"/>
                  </a:lnTo>
                  <a:close/>
                </a:path>
              </a:pathLst>
            </a:custGeom>
            <a:solidFill>
              <a:srgbClr val="18B2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MH_Others_2">
            <a:extLst>
              <a:ext uri="{FF2B5EF4-FFF2-40B4-BE49-F238E27FC236}">
                <a16:creationId xmlns:a16="http://schemas.microsoft.com/office/drawing/2014/main" xmlns="" id="{E73F42AE-0E55-4A8A-92CF-570CCE3E9EC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812751" y="1312069"/>
            <a:ext cx="8674526" cy="677108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>
              <a:defRPr/>
            </a:pPr>
            <a:r>
              <a:rPr lang="en-US" altLang="zh-CN" sz="4400" dirty="0">
                <a:solidFill>
                  <a:srgbClr val="004358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Exercise</a:t>
            </a:r>
            <a:r>
              <a:rPr lang="zh-CN" altLang="en-US" sz="4400" dirty="0">
                <a:solidFill>
                  <a:srgbClr val="004358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：</a:t>
            </a:r>
          </a:p>
        </p:txBody>
      </p:sp>
      <p:sp>
        <p:nvSpPr>
          <p:cNvPr id="20" name="MH_Others_2">
            <a:extLst>
              <a:ext uri="{FF2B5EF4-FFF2-40B4-BE49-F238E27FC236}">
                <a16:creationId xmlns:a16="http://schemas.microsoft.com/office/drawing/2014/main" xmlns="" id="{4FE4668E-EFBB-4810-81BD-392C6AEDA91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2671" y="375965"/>
            <a:ext cx="9635560" cy="738664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800" dirty="0">
                <a:solidFill>
                  <a:srgbClr val="004358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Describing Characters' Emotions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B366443A-9CC8-4A69-B83C-E73A6319AE37}"/>
              </a:ext>
            </a:extLst>
          </p:cNvPr>
          <p:cNvSpPr/>
          <p:nvPr/>
        </p:nvSpPr>
        <p:spPr>
          <a:xfrm>
            <a:off x="668735" y="1888133"/>
            <a:ext cx="112074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kumimoji="1" lang="en-US" altLang="zh-CN" sz="36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Read the sentence </a:t>
            </a:r>
            <a:r>
              <a:rPr kumimoji="1" lang="en-US" altLang="zh-CN" sz="36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containing a </a:t>
            </a:r>
            <a:r>
              <a:rPr kumimoji="1" lang="en-US" altLang="zh-CN" sz="36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reporting verb and discuss what emotions of </a:t>
            </a:r>
            <a:r>
              <a:rPr kumimoji="1" lang="en-US" altLang="zh-CN" sz="3600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Mrs.Okano</a:t>
            </a:r>
            <a:r>
              <a:rPr kumimoji="1" lang="en-US" altLang="zh-CN" sz="36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kumimoji="1" lang="en-US" altLang="zh-CN" sz="36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it describes.</a:t>
            </a:r>
            <a:endParaRPr kumimoji="1" lang="en-US" altLang="zh-CN" sz="360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C8F6961E-16C1-4D58-8EEB-7F9D7AADAA53}"/>
              </a:ext>
            </a:extLst>
          </p:cNvPr>
          <p:cNvSpPr/>
          <p:nvPr/>
        </p:nvSpPr>
        <p:spPr>
          <a:xfrm>
            <a:off x="812751" y="3544317"/>
            <a:ext cx="1111236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kumimoji="1" lang="en-US" altLang="zh-CN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1.“I am the typical Japanese woman,” my neighbor, Mrs. Okano, </a:t>
            </a:r>
            <a:r>
              <a:rPr lang="en-US" altLang="zh-CN" sz="4800" dirty="0">
                <a:solidFill>
                  <a:srgbClr val="004358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insists</a:t>
            </a:r>
            <a:r>
              <a:rPr kumimoji="1" lang="en-US" altLang="zh-CN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a few mornings after reading the newspaper. (Para. 7)</a:t>
            </a:r>
          </a:p>
        </p:txBody>
      </p:sp>
    </p:spTree>
    <p:extLst>
      <p:ext uri="{BB962C8B-B14F-4D97-AF65-F5344CB8AC3E}">
        <p14:creationId xmlns:p14="http://schemas.microsoft.com/office/powerpoint/2010/main" val="29463337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2.55487E-6 L -0.16963 2.55487E-6 " pathEditMode="relative" rAng="0" ptsTypes="AA">
                                      <p:cBhvr>
                                        <p:cTn id="9" dur="500" spd="-100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8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07407E-6 2.55487E-6 L -0.16963 2.55487E-6 " pathEditMode="relative" rAng="0" ptsTypes="AA">
                                      <p:cBhvr>
                                        <p:cTn id="15" dur="500" spd="-100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8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build="allAtOnce"/>
      <p:bldP spid="29" grpId="1" build="allAtOnce"/>
      <p:bldP spid="20" grpId="0" build="allAtOnce"/>
      <p:bldP spid="20" grpId="1" build="allAtOnce"/>
      <p:bldP spid="21" grpId="0"/>
      <p:bldP spid="2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MH_Others_2">
            <a:extLst>
              <a:ext uri="{FF2B5EF4-FFF2-40B4-BE49-F238E27FC236}">
                <a16:creationId xmlns:a16="http://schemas.microsoft.com/office/drawing/2014/main" xmlns="" id="{2ABE04FC-EF92-43BE-9A49-91F6AEE6400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78964" y="1996519"/>
            <a:ext cx="3500822" cy="1600438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60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  <a:p>
            <a:pPr algn="ctr">
              <a:defRPr/>
            </a:pPr>
            <a:r>
              <a:rPr lang="en-US" altLang="zh-CN" sz="44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TASK</a:t>
            </a:r>
            <a:endParaRPr lang="zh-CN" altLang="en-US" sz="44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52596E69-4C85-4314-BAB8-FE2FD05F9BFF}"/>
              </a:ext>
            </a:extLst>
          </p:cNvPr>
          <p:cNvSpPr/>
          <p:nvPr/>
        </p:nvSpPr>
        <p:spPr>
          <a:xfrm>
            <a:off x="1244799" y="3904357"/>
            <a:ext cx="10369152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4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Discussing and Taking Sides</a:t>
            </a:r>
          </a:p>
        </p:txBody>
      </p:sp>
    </p:spTree>
    <p:extLst>
      <p:ext uri="{BB962C8B-B14F-4D97-AF65-F5344CB8AC3E}">
        <p14:creationId xmlns:p14="http://schemas.microsoft.com/office/powerpoint/2010/main" val="2940827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AB976643-7323-4083-94F2-7094E722385D}"/>
              </a:ext>
            </a:extLst>
          </p:cNvPr>
          <p:cNvSpPr/>
          <p:nvPr/>
        </p:nvSpPr>
        <p:spPr>
          <a:xfrm>
            <a:off x="2828975" y="0"/>
            <a:ext cx="10029775" cy="7232650"/>
          </a:xfrm>
          <a:custGeom>
            <a:avLst/>
            <a:gdLst>
              <a:gd name="connsiteX0" fmla="*/ 0 w 10029775"/>
              <a:gd name="connsiteY0" fmla="*/ 0 h 7232650"/>
              <a:gd name="connsiteX1" fmla="*/ 10029775 w 10029775"/>
              <a:gd name="connsiteY1" fmla="*/ 0 h 7232650"/>
              <a:gd name="connsiteX2" fmla="*/ 10029775 w 10029775"/>
              <a:gd name="connsiteY2" fmla="*/ 7232650 h 7232650"/>
              <a:gd name="connsiteX3" fmla="*/ 0 w 10029775"/>
              <a:gd name="connsiteY3" fmla="*/ 7232650 h 7232650"/>
              <a:gd name="connsiteX4" fmla="*/ 0 w 10029775"/>
              <a:gd name="connsiteY4" fmla="*/ 0 h 7232650"/>
              <a:gd name="connsiteX0" fmla="*/ 0 w 10029775"/>
              <a:gd name="connsiteY0" fmla="*/ 0 h 7232650"/>
              <a:gd name="connsiteX1" fmla="*/ 4714825 w 10029775"/>
              <a:gd name="connsiteY1" fmla="*/ 0 h 7232650"/>
              <a:gd name="connsiteX2" fmla="*/ 10029775 w 10029775"/>
              <a:gd name="connsiteY2" fmla="*/ 0 h 7232650"/>
              <a:gd name="connsiteX3" fmla="*/ 10029775 w 10029775"/>
              <a:gd name="connsiteY3" fmla="*/ 7232650 h 7232650"/>
              <a:gd name="connsiteX4" fmla="*/ 0 w 10029775"/>
              <a:gd name="connsiteY4" fmla="*/ 7232650 h 7232650"/>
              <a:gd name="connsiteX5" fmla="*/ 0 w 10029775"/>
              <a:gd name="connsiteY5" fmla="*/ 0 h 7232650"/>
              <a:gd name="connsiteX0" fmla="*/ 0 w 10029775"/>
              <a:gd name="connsiteY0" fmla="*/ 0 h 7232650"/>
              <a:gd name="connsiteX1" fmla="*/ 10029775 w 10029775"/>
              <a:gd name="connsiteY1" fmla="*/ 0 h 7232650"/>
              <a:gd name="connsiteX2" fmla="*/ 10029775 w 10029775"/>
              <a:gd name="connsiteY2" fmla="*/ 7232650 h 7232650"/>
              <a:gd name="connsiteX3" fmla="*/ 0 w 10029775"/>
              <a:gd name="connsiteY3" fmla="*/ 7232650 h 7232650"/>
              <a:gd name="connsiteX4" fmla="*/ 0 w 10029775"/>
              <a:gd name="connsiteY4" fmla="*/ 0 h 7232650"/>
              <a:gd name="connsiteX0" fmla="*/ 0 w 10029775"/>
              <a:gd name="connsiteY0" fmla="*/ 0 h 7232650"/>
              <a:gd name="connsiteX1" fmla="*/ 5400625 w 10029775"/>
              <a:gd name="connsiteY1" fmla="*/ 0 h 7232650"/>
              <a:gd name="connsiteX2" fmla="*/ 10029775 w 10029775"/>
              <a:gd name="connsiteY2" fmla="*/ 0 h 7232650"/>
              <a:gd name="connsiteX3" fmla="*/ 10029775 w 10029775"/>
              <a:gd name="connsiteY3" fmla="*/ 7232650 h 7232650"/>
              <a:gd name="connsiteX4" fmla="*/ 0 w 10029775"/>
              <a:gd name="connsiteY4" fmla="*/ 7232650 h 7232650"/>
              <a:gd name="connsiteX5" fmla="*/ 0 w 10029775"/>
              <a:gd name="connsiteY5" fmla="*/ 0 h 7232650"/>
              <a:gd name="connsiteX0" fmla="*/ 0 w 10029775"/>
              <a:gd name="connsiteY0" fmla="*/ 0 h 7232650"/>
              <a:gd name="connsiteX1" fmla="*/ 10029775 w 10029775"/>
              <a:gd name="connsiteY1" fmla="*/ 0 h 7232650"/>
              <a:gd name="connsiteX2" fmla="*/ 10029775 w 10029775"/>
              <a:gd name="connsiteY2" fmla="*/ 7232650 h 7232650"/>
              <a:gd name="connsiteX3" fmla="*/ 0 w 10029775"/>
              <a:gd name="connsiteY3" fmla="*/ 7232650 h 7232650"/>
              <a:gd name="connsiteX4" fmla="*/ 0 w 10029775"/>
              <a:gd name="connsiteY4" fmla="*/ 0 h 7232650"/>
              <a:gd name="connsiteX0" fmla="*/ 0 w 10029775"/>
              <a:gd name="connsiteY0" fmla="*/ 0 h 7232650"/>
              <a:gd name="connsiteX1" fmla="*/ 5457775 w 10029775"/>
              <a:gd name="connsiteY1" fmla="*/ 0 h 7232650"/>
              <a:gd name="connsiteX2" fmla="*/ 10029775 w 10029775"/>
              <a:gd name="connsiteY2" fmla="*/ 0 h 7232650"/>
              <a:gd name="connsiteX3" fmla="*/ 10029775 w 10029775"/>
              <a:gd name="connsiteY3" fmla="*/ 7232650 h 7232650"/>
              <a:gd name="connsiteX4" fmla="*/ 0 w 10029775"/>
              <a:gd name="connsiteY4" fmla="*/ 7232650 h 7232650"/>
              <a:gd name="connsiteX5" fmla="*/ 0 w 10029775"/>
              <a:gd name="connsiteY5" fmla="*/ 0 h 7232650"/>
              <a:gd name="connsiteX0" fmla="*/ 0 w 10029775"/>
              <a:gd name="connsiteY0" fmla="*/ 7232650 h 7232650"/>
              <a:gd name="connsiteX1" fmla="*/ 5457775 w 10029775"/>
              <a:gd name="connsiteY1" fmla="*/ 0 h 7232650"/>
              <a:gd name="connsiteX2" fmla="*/ 10029775 w 10029775"/>
              <a:gd name="connsiteY2" fmla="*/ 0 h 7232650"/>
              <a:gd name="connsiteX3" fmla="*/ 10029775 w 10029775"/>
              <a:gd name="connsiteY3" fmla="*/ 7232650 h 7232650"/>
              <a:gd name="connsiteX4" fmla="*/ 0 w 10029775"/>
              <a:gd name="connsiteY4" fmla="*/ 7232650 h 7232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29775" h="7232650">
                <a:moveTo>
                  <a:pt x="0" y="7232650"/>
                </a:moveTo>
                <a:lnTo>
                  <a:pt x="5457775" y="0"/>
                </a:lnTo>
                <a:lnTo>
                  <a:pt x="10029775" y="0"/>
                </a:lnTo>
                <a:lnTo>
                  <a:pt x="10029775" y="7232650"/>
                </a:lnTo>
                <a:lnTo>
                  <a:pt x="0" y="7232650"/>
                </a:lnTo>
                <a:close/>
              </a:path>
            </a:pathLst>
          </a:cu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CE8426A2-EC1B-49D2-AD7F-812FE6E5A2F7}"/>
              </a:ext>
            </a:extLst>
          </p:cNvPr>
          <p:cNvSpPr/>
          <p:nvPr/>
        </p:nvSpPr>
        <p:spPr>
          <a:xfrm>
            <a:off x="0" y="2496071"/>
            <a:ext cx="12858750" cy="206513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MH_Others_2">
            <a:extLst>
              <a:ext uri="{FF2B5EF4-FFF2-40B4-BE49-F238E27FC236}">
                <a16:creationId xmlns:a16="http://schemas.microsoft.com/office/drawing/2014/main" xmlns="" id="{4FE4668E-EFBB-4810-81BD-392C6AEDA91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826263" y="375965"/>
            <a:ext cx="9635560" cy="738664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>
              <a:defRPr/>
            </a:pPr>
            <a:r>
              <a:rPr lang="en-US" altLang="zh-CN" sz="4800" dirty="0">
                <a:solidFill>
                  <a:srgbClr val="004358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Discussing and Taking Sides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70B889F7-2463-4221-B593-22A04B296F2C}"/>
              </a:ext>
            </a:extLst>
          </p:cNvPr>
          <p:cNvSpPr/>
          <p:nvPr/>
        </p:nvSpPr>
        <p:spPr>
          <a:xfrm>
            <a:off x="884759" y="2176165"/>
            <a:ext cx="111123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kumimoji="1" lang="en-US" altLang="zh-CN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1. What are </a:t>
            </a:r>
            <a:r>
              <a:rPr lang="en-US" altLang="zh-CN" sz="4800" dirty="0">
                <a:solidFill>
                  <a:srgbClr val="004358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the</a:t>
            </a:r>
            <a:r>
              <a:rPr kumimoji="1" lang="en-US" altLang="zh-CN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4800" dirty="0">
                <a:solidFill>
                  <a:srgbClr val="004358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other forms </a:t>
            </a:r>
            <a:r>
              <a:rPr kumimoji="1" lang="en-US" altLang="zh-CN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of </a:t>
            </a:r>
            <a:r>
              <a:rPr kumimoji="1" lang="en-US" altLang="zh-CN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stereotypes ?</a:t>
            </a:r>
            <a:endParaRPr kumimoji="1" lang="en-US" altLang="zh-CN" sz="4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7DE4ECF1-E9E4-4D83-8B95-3A656042F56F}"/>
              </a:ext>
            </a:extLst>
          </p:cNvPr>
          <p:cNvSpPr/>
          <p:nvPr/>
        </p:nvSpPr>
        <p:spPr>
          <a:xfrm>
            <a:off x="854788" y="3237766"/>
            <a:ext cx="111123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kumimoji="1" lang="en-US" altLang="zh-CN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2. Is it desirable to </a:t>
            </a:r>
            <a:r>
              <a:rPr lang="en-US" altLang="zh-CN" sz="4800" dirty="0">
                <a:solidFill>
                  <a:srgbClr val="004358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break</a:t>
            </a:r>
            <a:r>
              <a:rPr kumimoji="1" lang="en-US" altLang="zh-CN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stereotypes, or should we </a:t>
            </a:r>
            <a:r>
              <a:rPr lang="en-US" altLang="zh-CN" sz="4800" dirty="0">
                <a:solidFill>
                  <a:srgbClr val="004358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accept</a:t>
            </a:r>
            <a:r>
              <a:rPr kumimoji="1" lang="en-US" altLang="zh-CN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it as simply a feature of society? Why?</a:t>
            </a:r>
          </a:p>
        </p:txBody>
      </p:sp>
    </p:spTree>
    <p:extLst>
      <p:ext uri="{BB962C8B-B14F-4D97-AF65-F5344CB8AC3E}">
        <p14:creationId xmlns:p14="http://schemas.microsoft.com/office/powerpoint/2010/main" val="1136929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7284E-6 -2.19491E-6 L -0.16963 -2.19491E-6 " pathEditMode="relative" rAng="0" ptsTypes="AA">
                                      <p:cBhvr>
                                        <p:cTn id="9" dur="500" spd="-100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8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0" grpId="0" build="allAtOnce"/>
      <p:bldP spid="20" grpId="1" build="allAtOnce"/>
      <p:bldP spid="9" grpId="0"/>
      <p:bldP spid="1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6445249" y="5774118"/>
            <a:ext cx="5099843" cy="10206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583" tIns="64291" rIns="128583" bIns="64291" anchor="ctr"/>
          <a:lstStyle/>
          <a:p>
            <a:pPr algn="ctr">
              <a:defRPr/>
            </a:pPr>
            <a:r>
              <a:rPr lang="en-US" sz="5100" noProof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9" name="矩形 8"/>
          <p:cNvSpPr/>
          <p:nvPr/>
        </p:nvSpPr>
        <p:spPr>
          <a:xfrm>
            <a:off x="456406" y="5778085"/>
            <a:ext cx="5099843" cy="10206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583" tIns="64291" rIns="128583" bIns="64291" anchor="ctr"/>
          <a:lstStyle/>
          <a:p>
            <a:pPr algn="ctr">
              <a:defRPr/>
            </a:pPr>
            <a:r>
              <a:rPr lang="en-US" sz="5100" noProof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50181" name="文本框 1"/>
          <p:cNvSpPr txBox="1">
            <a:spLocks noChangeArrowheads="1"/>
          </p:cNvSpPr>
          <p:nvPr/>
        </p:nvSpPr>
        <p:spPr bwMode="auto">
          <a:xfrm>
            <a:off x="656332" y="5067320"/>
            <a:ext cx="4920258" cy="1687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8583" tIns="64291" rIns="128583" bIns="64291">
            <a:spAutoFit/>
          </a:bodyPr>
          <a:lstStyle>
            <a:lvl1pPr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  <a:cs typeface="宋体" charset="0"/>
              </a:defRPr>
            </a:lvl1pPr>
            <a:lvl2pPr marL="742950" indent="-285750"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r>
              <a:rPr lang="en-US" altLang="zh-CN" sz="5100" b="1">
                <a:solidFill>
                  <a:schemeClr val="bg1"/>
                </a:solidFill>
                <a:sym typeface="宋体" charset="0"/>
              </a:rPr>
              <a:t> </a:t>
            </a:r>
          </a:p>
          <a:p>
            <a:r>
              <a:rPr lang="en-US" altLang="zh-CN" sz="5100" b="1">
                <a:solidFill>
                  <a:schemeClr val="bg1"/>
                </a:solidFill>
                <a:sym typeface="宋体" charset="0"/>
              </a:rPr>
              <a:t>Sober as a judge</a:t>
            </a:r>
          </a:p>
        </p:txBody>
      </p:sp>
      <p:pic>
        <p:nvPicPr>
          <p:cNvPr id="50183" name="图片 2" descr="tyr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294" y="1705477"/>
            <a:ext cx="4058543" cy="3821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6" name="图片 4" descr="hgfjgfh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782" y="1705477"/>
            <a:ext cx="3219152" cy="400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5" name="文本框 5"/>
          <p:cNvSpPr txBox="1">
            <a:spLocks noChangeArrowheads="1"/>
          </p:cNvSpPr>
          <p:nvPr/>
        </p:nvSpPr>
        <p:spPr bwMode="auto">
          <a:xfrm>
            <a:off x="7558980" y="5161076"/>
            <a:ext cx="4922491" cy="1598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8583" tIns="64291" rIns="128583" bIns="64291">
            <a:spAutoFit/>
          </a:bodyPr>
          <a:lstStyle>
            <a:lvl1pPr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  <a:cs typeface="宋体" charset="0"/>
              </a:defRPr>
            </a:lvl1pPr>
            <a:lvl2pPr marL="742950" indent="-285750"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r>
              <a:rPr lang="en-US" altLang="zh-CN" sz="4500" b="1">
                <a:sym typeface="宋体" charset="0"/>
              </a:rPr>
              <a:t> </a:t>
            </a:r>
          </a:p>
          <a:p>
            <a:r>
              <a:rPr lang="zh-CN" altLang="en-US" sz="5100" b="1">
                <a:solidFill>
                  <a:srgbClr val="FFFFFF"/>
                </a:solidFill>
                <a:latin typeface="微软雅黑" charset="0"/>
                <a:ea typeface="微软雅黑" charset="0"/>
                <a:cs typeface="微软雅黑" charset="0"/>
                <a:sym typeface="宋体" charset="0"/>
              </a:rPr>
              <a:t>心宽体胖</a:t>
            </a:r>
          </a:p>
        </p:txBody>
      </p:sp>
      <p:sp>
        <p:nvSpPr>
          <p:cNvPr id="11" name="MH_Others_2">
            <a:extLst>
              <a:ext uri="{FF2B5EF4-FFF2-40B4-BE49-F238E27FC236}">
                <a16:creationId xmlns:a16="http://schemas.microsoft.com/office/drawing/2014/main" xmlns="" id="{4FE4668E-EFBB-4810-81BD-392C6AEDA91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826263" y="375965"/>
            <a:ext cx="9635560" cy="738664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>
              <a:defRPr/>
            </a:pPr>
            <a:r>
              <a:rPr lang="en-US" altLang="zh-CN" sz="4800" dirty="0">
                <a:solidFill>
                  <a:srgbClr val="004358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Discussing and Taking Sides</a:t>
            </a:r>
          </a:p>
        </p:txBody>
      </p:sp>
    </p:spTree>
    <p:extLst>
      <p:ext uri="{BB962C8B-B14F-4D97-AF65-F5344CB8AC3E}">
        <p14:creationId xmlns:p14="http://schemas.microsoft.com/office/powerpoint/2010/main" val="1392159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1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6" descr="C:\Users\Administrator\Desktop\图片6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9020"/>
            <a:ext cx="12858750" cy="1491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0" name="Picture 9" descr="C:\Users\Administrator\Desktop\图片424j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6981" y="-29020"/>
            <a:ext cx="6480721" cy="1488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5" descr="C:\Users\Administrator\Desktop\图片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86259"/>
            <a:ext cx="12858750" cy="102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11" descr="C:\Users\Administrator\Desktop\image 176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5282" y="477713"/>
            <a:ext cx="1299270" cy="1058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11" descr="C:\Users\Administrator\Desktop\image 176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8544" y="49110"/>
            <a:ext cx="649635" cy="529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TextBox 23"/>
          <p:cNvSpPr txBox="1">
            <a:spLocks noChangeArrowheads="1"/>
          </p:cNvSpPr>
          <p:nvPr/>
        </p:nvSpPr>
        <p:spPr bwMode="auto">
          <a:xfrm>
            <a:off x="4286250" y="477713"/>
            <a:ext cx="4170164" cy="604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  <a:cs typeface="宋体" charset="0"/>
              </a:defRPr>
            </a:lvl1pPr>
            <a:lvl2pPr marL="742950" indent="-285750"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algn="ctr"/>
            <a:r>
              <a:rPr lang="en-US" altLang="zh-CN" sz="3900" b="1">
                <a:solidFill>
                  <a:srgbClr val="222A35"/>
                </a:solidFill>
                <a:latin typeface="微软雅黑" charset="0"/>
                <a:ea typeface="微软雅黑" charset="0"/>
                <a:cs typeface="微软雅黑" charset="0"/>
              </a:rPr>
              <a:t>Arrangement</a:t>
            </a: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2509242" y="1714407"/>
          <a:ext cx="8572500" cy="944263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8572500"/>
              </a:tblGrid>
              <a:tr h="94426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5100" dirty="0" smtClean="0">
                          <a:sym typeface="+mn-ea"/>
                        </a:rPr>
                        <a:t>1: Online Study (Preview)</a:t>
                      </a:r>
                      <a:endParaRPr lang="en-US" sz="5100" dirty="0"/>
                    </a:p>
                  </a:txBody>
                  <a:tcPr marL="128588" marR="128588" marT="64321" marB="643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1766095" y="3165402"/>
          <a:ext cx="9882186" cy="1658576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9882186"/>
              </a:tblGrid>
              <a:tr h="164706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5100" dirty="0" smtClean="0">
                          <a:sym typeface="+mn-ea"/>
                        </a:rPr>
                        <a:t>2-3: In-Class Discussion </a:t>
                      </a:r>
                    </a:p>
                    <a:p>
                      <a:pPr algn="ctr"/>
                      <a:r>
                        <a:rPr lang="en-US" altLang="zh-CN" sz="5100" dirty="0" smtClean="0">
                          <a:sym typeface="+mn-ea"/>
                        </a:rPr>
                        <a:t>(Contents and Language Points)</a:t>
                      </a:r>
                      <a:endParaRPr lang="en-US" sz="5100" dirty="0"/>
                    </a:p>
                  </a:txBody>
                  <a:tcPr marL="128588" marR="128588" marT="52048" marB="520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2507010" y="5436891"/>
          <a:ext cx="8572500" cy="956550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8572500"/>
              </a:tblGrid>
              <a:tr h="95655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5100" dirty="0" smtClean="0">
                          <a:sym typeface="+mn-ea"/>
                        </a:rPr>
                        <a:t>4: Online Discussion (Report)</a:t>
                      </a:r>
                      <a:endParaRPr lang="en-US" sz="5100" dirty="0"/>
                    </a:p>
                  </a:txBody>
                  <a:tcPr marL="128573" marR="128573" marT="64258" marB="6425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9093263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5" name="文本框 5"/>
          <p:cNvSpPr txBox="1">
            <a:spLocks noChangeArrowheads="1"/>
          </p:cNvSpPr>
          <p:nvPr/>
        </p:nvSpPr>
        <p:spPr bwMode="auto">
          <a:xfrm>
            <a:off x="7558980" y="5161076"/>
            <a:ext cx="4922491" cy="1598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8583" tIns="64291" rIns="128583" bIns="64291">
            <a:spAutoFit/>
          </a:bodyPr>
          <a:lstStyle>
            <a:lvl1pPr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  <a:cs typeface="宋体" charset="0"/>
              </a:defRPr>
            </a:lvl1pPr>
            <a:lvl2pPr marL="742950" indent="-285750"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r>
              <a:rPr lang="en-US" altLang="zh-CN" sz="4500" b="1">
                <a:sym typeface="宋体" charset="0"/>
              </a:rPr>
              <a:t> </a:t>
            </a:r>
          </a:p>
          <a:p>
            <a:r>
              <a:rPr lang="zh-CN" altLang="en-US" sz="5100" b="1">
                <a:solidFill>
                  <a:srgbClr val="FFFFFF"/>
                </a:solidFill>
                <a:latin typeface="微软雅黑" charset="0"/>
                <a:ea typeface="微软雅黑" charset="0"/>
                <a:cs typeface="微软雅黑" charset="0"/>
                <a:sym typeface="宋体" charset="0"/>
              </a:rPr>
              <a:t>心宽体胖</a:t>
            </a:r>
          </a:p>
        </p:txBody>
      </p:sp>
      <p:sp>
        <p:nvSpPr>
          <p:cNvPr id="11" name="MH_Others_2">
            <a:extLst>
              <a:ext uri="{FF2B5EF4-FFF2-40B4-BE49-F238E27FC236}">
                <a16:creationId xmlns:a16="http://schemas.microsoft.com/office/drawing/2014/main" xmlns="" id="{4FE4668E-EFBB-4810-81BD-392C6AEDA91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826263" y="375965"/>
            <a:ext cx="9635560" cy="738664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>
              <a:defRPr/>
            </a:pPr>
            <a:r>
              <a:rPr lang="en-US" altLang="zh-CN" sz="4800" dirty="0">
                <a:solidFill>
                  <a:srgbClr val="004358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Discussing and Taking Sides</a:t>
            </a:r>
          </a:p>
        </p:txBody>
      </p:sp>
      <p:sp>
        <p:nvSpPr>
          <p:cNvPr id="12" name="文本框 5"/>
          <p:cNvSpPr txBox="1">
            <a:spLocks noChangeArrowheads="1"/>
          </p:cNvSpPr>
          <p:nvPr/>
        </p:nvSpPr>
        <p:spPr bwMode="auto">
          <a:xfrm>
            <a:off x="668735" y="1960141"/>
            <a:ext cx="11058200" cy="1754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  <a:cs typeface="宋体" charset="0"/>
              </a:defRPr>
            </a:lvl1pPr>
            <a:lvl2pPr marL="742950" indent="-285750"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r>
              <a:rPr lang="en-US" altLang="zh-CN" sz="3600" b="1" dirty="0">
                <a:sym typeface="宋体" charset="0"/>
              </a:rPr>
              <a:t> </a:t>
            </a:r>
          </a:p>
          <a:p>
            <a:r>
              <a:rPr lang="en-US" altLang="zh-CN" sz="3600" b="1" dirty="0">
                <a:ea typeface="华文细黑" charset="0"/>
                <a:cs typeface="华文细黑" charset="0"/>
                <a:sym typeface="宋体" charset="0"/>
              </a:rPr>
              <a:t>The belief that stereotypes are all </a:t>
            </a:r>
            <a:endParaRPr lang="en-US" altLang="zh-CN" sz="3600" b="1" dirty="0" smtClean="0">
              <a:ea typeface="华文细黑" charset="0"/>
              <a:cs typeface="华文细黑" charset="0"/>
              <a:sym typeface="宋体" charset="0"/>
            </a:endParaRPr>
          </a:p>
          <a:p>
            <a:r>
              <a:rPr lang="en-US" altLang="zh-CN" sz="3600" b="1" dirty="0" smtClean="0">
                <a:ea typeface="华文细黑" charset="0"/>
                <a:cs typeface="华文细黑" charset="0"/>
                <a:sym typeface="宋体" charset="0"/>
              </a:rPr>
              <a:t>negative </a:t>
            </a:r>
            <a:r>
              <a:rPr lang="en-US" altLang="zh-CN" sz="3600" b="1" dirty="0">
                <a:ea typeface="华文细黑" charset="0"/>
                <a:cs typeface="华文细黑" charset="0"/>
                <a:sym typeface="宋体" charset="0"/>
              </a:rPr>
              <a:t>is itself a stereotype.</a:t>
            </a:r>
          </a:p>
        </p:txBody>
      </p:sp>
      <p:pic>
        <p:nvPicPr>
          <p:cNvPr id="13" name="图片 12" descr="6Y7VJH_U{A@)7015(EN2FP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5639" y="2752229"/>
            <a:ext cx="3708613" cy="3544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5925319" y="3904357"/>
            <a:ext cx="110140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  <a:cs typeface="宋体" charset="0"/>
              </a:defRPr>
            </a:lvl1pPr>
            <a:lvl2pPr marL="742950" indent="-285750"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r>
              <a:rPr lang="en-US" altLang="zh-CN" sz="4400" dirty="0"/>
              <a:t>-- ?</a:t>
            </a:r>
          </a:p>
        </p:txBody>
      </p:sp>
    </p:spTree>
    <p:extLst>
      <p:ext uri="{BB962C8B-B14F-4D97-AF65-F5344CB8AC3E}">
        <p14:creationId xmlns:p14="http://schemas.microsoft.com/office/powerpoint/2010/main" val="2288402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5" name="文本框 5"/>
          <p:cNvSpPr txBox="1">
            <a:spLocks noChangeArrowheads="1"/>
          </p:cNvSpPr>
          <p:nvPr/>
        </p:nvSpPr>
        <p:spPr bwMode="auto">
          <a:xfrm>
            <a:off x="7558980" y="5161076"/>
            <a:ext cx="4922491" cy="1598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8583" tIns="64291" rIns="128583" bIns="64291">
            <a:spAutoFit/>
          </a:bodyPr>
          <a:lstStyle>
            <a:lvl1pPr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  <a:cs typeface="宋体" charset="0"/>
              </a:defRPr>
            </a:lvl1pPr>
            <a:lvl2pPr marL="742950" indent="-285750"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r>
              <a:rPr lang="en-US" altLang="zh-CN" sz="4500" b="1">
                <a:sym typeface="宋体" charset="0"/>
              </a:rPr>
              <a:t> </a:t>
            </a:r>
          </a:p>
          <a:p>
            <a:r>
              <a:rPr lang="zh-CN" altLang="en-US" sz="5100" b="1">
                <a:solidFill>
                  <a:srgbClr val="FFFFFF"/>
                </a:solidFill>
                <a:latin typeface="微软雅黑" charset="0"/>
                <a:ea typeface="微软雅黑" charset="0"/>
                <a:cs typeface="微软雅黑" charset="0"/>
                <a:sym typeface="宋体" charset="0"/>
              </a:rPr>
              <a:t>心宽体胖</a:t>
            </a:r>
          </a:p>
        </p:txBody>
      </p:sp>
      <p:sp>
        <p:nvSpPr>
          <p:cNvPr id="11" name="MH_Others_2">
            <a:extLst>
              <a:ext uri="{FF2B5EF4-FFF2-40B4-BE49-F238E27FC236}">
                <a16:creationId xmlns:a16="http://schemas.microsoft.com/office/drawing/2014/main" xmlns="" id="{4FE4668E-EFBB-4810-81BD-392C6AEDA91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826263" y="375965"/>
            <a:ext cx="9635560" cy="738664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>
              <a:defRPr/>
            </a:pPr>
            <a:r>
              <a:rPr lang="en-US" altLang="zh-CN" sz="4800" dirty="0">
                <a:solidFill>
                  <a:srgbClr val="004358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Discussing and Taking Sides</a:t>
            </a:r>
          </a:p>
        </p:txBody>
      </p:sp>
      <p:sp>
        <p:nvSpPr>
          <p:cNvPr id="12" name="文本框 5"/>
          <p:cNvSpPr txBox="1">
            <a:spLocks noChangeArrowheads="1"/>
          </p:cNvSpPr>
          <p:nvPr/>
        </p:nvSpPr>
        <p:spPr bwMode="auto">
          <a:xfrm>
            <a:off x="668735" y="1960141"/>
            <a:ext cx="11058200" cy="1754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  <a:cs typeface="宋体" charset="0"/>
              </a:defRPr>
            </a:lvl1pPr>
            <a:lvl2pPr marL="742950" indent="-285750"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r>
              <a:rPr lang="en-US" altLang="zh-CN" sz="3600" b="1" dirty="0">
                <a:sym typeface="宋体" charset="0"/>
              </a:rPr>
              <a:t> </a:t>
            </a:r>
          </a:p>
          <a:p>
            <a:r>
              <a:rPr lang="en-US" altLang="zh-CN" sz="3600" b="1" dirty="0">
                <a:ea typeface="华文细黑" charset="0"/>
                <a:cs typeface="华文细黑" charset="0"/>
                <a:sym typeface="宋体" charset="0"/>
              </a:rPr>
              <a:t>The belief that stereotypes are all </a:t>
            </a:r>
            <a:endParaRPr lang="en-US" altLang="zh-CN" sz="3600" b="1" dirty="0" smtClean="0">
              <a:ea typeface="华文细黑" charset="0"/>
              <a:cs typeface="华文细黑" charset="0"/>
              <a:sym typeface="宋体" charset="0"/>
            </a:endParaRPr>
          </a:p>
          <a:p>
            <a:r>
              <a:rPr lang="en-US" altLang="zh-CN" sz="3600" b="1" dirty="0" smtClean="0">
                <a:ea typeface="华文细黑" charset="0"/>
                <a:cs typeface="华文细黑" charset="0"/>
                <a:sym typeface="宋体" charset="0"/>
              </a:rPr>
              <a:t>negative </a:t>
            </a:r>
            <a:r>
              <a:rPr lang="en-US" altLang="zh-CN" sz="3600" b="1" dirty="0">
                <a:ea typeface="华文细黑" charset="0"/>
                <a:cs typeface="华文细黑" charset="0"/>
                <a:sym typeface="宋体" charset="0"/>
              </a:rPr>
              <a:t>is itself a stereotype.</a:t>
            </a: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5277247" y="3904357"/>
            <a:ext cx="252028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  <a:cs typeface="宋体" charset="0"/>
              </a:defRPr>
            </a:lvl1pPr>
            <a:lvl2pPr marL="742950" indent="-285750"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r>
              <a:rPr lang="en-US" altLang="zh-CN" sz="4400" dirty="0" smtClean="0"/>
              <a:t>-- </a:t>
            </a:r>
            <a:r>
              <a:rPr lang="en-US" altLang="zh-CN" sz="4400" dirty="0" smtClean="0"/>
              <a:t>Me</a:t>
            </a:r>
            <a:endParaRPr lang="en-US" altLang="zh-CN" sz="4400" dirty="0"/>
          </a:p>
        </p:txBody>
      </p:sp>
      <p:pic>
        <p:nvPicPr>
          <p:cNvPr id="7" name="图片 2" descr="%)LD8OS[7WYONL_AEV1%@S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3551" y="2392189"/>
            <a:ext cx="4149761" cy="379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9376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52596E69-4C85-4314-BAB8-FE2FD05F9BFF}"/>
              </a:ext>
            </a:extLst>
          </p:cNvPr>
          <p:cNvSpPr/>
          <p:nvPr/>
        </p:nvSpPr>
        <p:spPr>
          <a:xfrm>
            <a:off x="1172791" y="2320181"/>
            <a:ext cx="10369152" cy="27699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60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Summary </a:t>
            </a:r>
            <a:endParaRPr lang="en-US" altLang="zh-CN" sz="6000" dirty="0" smtClean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>
              <a:defRPr/>
            </a:pPr>
            <a:r>
              <a:rPr lang="en-US" altLang="zh-CN" sz="60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and</a:t>
            </a:r>
          </a:p>
          <a:p>
            <a:pPr algn="ctr">
              <a:defRPr/>
            </a:pPr>
            <a:r>
              <a:rPr lang="en-US" altLang="zh-CN" sz="60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altLang="zh-CN" sz="60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Assignment</a:t>
            </a:r>
          </a:p>
        </p:txBody>
      </p:sp>
    </p:spTree>
    <p:extLst>
      <p:ext uri="{BB962C8B-B14F-4D97-AF65-F5344CB8AC3E}">
        <p14:creationId xmlns:p14="http://schemas.microsoft.com/office/powerpoint/2010/main" val="1288220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Others_2">
            <a:extLst>
              <a:ext uri="{FF2B5EF4-FFF2-40B4-BE49-F238E27FC236}">
                <a16:creationId xmlns:a16="http://schemas.microsoft.com/office/drawing/2014/main" xmlns="" id="{4FE4668E-EFBB-4810-81BD-392C6AEDA91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826263" y="375965"/>
            <a:ext cx="9635560" cy="738664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>
              <a:defRPr/>
            </a:pPr>
            <a:r>
              <a:rPr lang="en-US" altLang="zh-CN" sz="4800" dirty="0">
                <a:solidFill>
                  <a:srgbClr val="004358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Summary</a:t>
            </a:r>
          </a:p>
        </p:txBody>
      </p:sp>
      <p:sp>
        <p:nvSpPr>
          <p:cNvPr id="11" name="MH_Others_2">
            <a:extLst>
              <a:ext uri="{FF2B5EF4-FFF2-40B4-BE49-F238E27FC236}">
                <a16:creationId xmlns:a16="http://schemas.microsoft.com/office/drawing/2014/main" xmlns="" id="{D70A83FD-3BD6-4D05-B152-C17D3B54197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812751" y="1139017"/>
            <a:ext cx="12889432" cy="553998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>
              <a:defRPr/>
            </a:pPr>
            <a:r>
              <a:rPr lang="en-US" altLang="zh-CN" sz="3600" dirty="0">
                <a:solidFill>
                  <a:srgbClr val="004358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Impacts of stereotypes in intercultural communications </a:t>
            </a:r>
            <a:r>
              <a:rPr lang="zh-CN" altLang="en-US" sz="3600" dirty="0">
                <a:solidFill>
                  <a:srgbClr val="004358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：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22F47B83-CC91-49EA-B1EE-83EDD407DC51}"/>
              </a:ext>
            </a:extLst>
          </p:cNvPr>
          <p:cNvSpPr/>
          <p:nvPr/>
        </p:nvSpPr>
        <p:spPr>
          <a:xfrm>
            <a:off x="856748" y="1931035"/>
            <a:ext cx="6202441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zh-CN" sz="3600" dirty="0">
                <a:solidFill>
                  <a:srgbClr val="0D0D0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-Incomplete Image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B5764E77-51E4-4040-80B3-7FA6D9890A91}"/>
              </a:ext>
            </a:extLst>
          </p:cNvPr>
          <p:cNvSpPr/>
          <p:nvPr/>
        </p:nvSpPr>
        <p:spPr>
          <a:xfrm>
            <a:off x="856748" y="2598236"/>
            <a:ext cx="6202441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zh-CN" sz="3600" dirty="0">
                <a:solidFill>
                  <a:srgbClr val="0D0D0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-Divergence and Confusion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25ACAF17-CBFE-4164-BCF2-CB18C2145650}"/>
              </a:ext>
            </a:extLst>
          </p:cNvPr>
          <p:cNvSpPr/>
          <p:nvPr/>
        </p:nvSpPr>
        <p:spPr>
          <a:xfrm>
            <a:off x="856748" y="3265437"/>
            <a:ext cx="6202441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zh-CN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-</a:t>
            </a:r>
            <a:r>
              <a:rPr lang="en-US" altLang="zh-CN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Misunderstanding</a:t>
            </a:r>
            <a:endParaRPr lang="en-US" altLang="zh-CN" sz="36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文本框 32"/>
          <p:cNvSpPr txBox="1"/>
          <p:nvPr/>
        </p:nvSpPr>
        <p:spPr>
          <a:xfrm>
            <a:off x="884759" y="4336405"/>
            <a:ext cx="10009112" cy="187743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4000" dirty="0"/>
              <a:t>(1) </a:t>
            </a:r>
            <a:r>
              <a:rPr lang="en-US" altLang="zh-CN" sz="4400" dirty="0">
                <a:solidFill>
                  <a:srgbClr val="004358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Prepare for </a:t>
            </a:r>
            <a:r>
              <a:rPr lang="en-US" altLang="zh-CN" sz="4000" dirty="0">
                <a:solidFill>
                  <a:srgbClr val="0D0D0D"/>
                </a:solidFill>
              </a:rPr>
              <a:t>the online discussion of </a:t>
            </a:r>
            <a:r>
              <a:rPr lang="en-US" altLang="zh-CN" sz="4400" dirty="0" smtClean="0">
                <a:solidFill>
                  <a:srgbClr val="004358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causes</a:t>
            </a:r>
            <a:r>
              <a:rPr lang="en-US" altLang="zh-CN" sz="4000" dirty="0" smtClean="0">
                <a:solidFill>
                  <a:srgbClr val="0D0D0D"/>
                </a:solidFill>
              </a:rPr>
              <a:t> </a:t>
            </a:r>
            <a:r>
              <a:rPr lang="en-US" altLang="zh-CN" sz="4000" dirty="0">
                <a:solidFill>
                  <a:srgbClr val="0D0D0D"/>
                </a:solidFill>
              </a:rPr>
              <a:t>of stereotypes. </a:t>
            </a:r>
            <a:endParaRPr lang="en-US" altLang="zh-CN" sz="4000" dirty="0"/>
          </a:p>
          <a:p>
            <a:pPr>
              <a:defRPr/>
            </a:pPr>
            <a:endParaRPr lang="en-US" altLang="zh-CN" sz="2800" noProof="1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宋体" panose="02010600030101010101" pitchFamily="2" charset="-122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602150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2.19491E-6 L -0.16963 -2.19491E-6 " pathEditMode="relative" rAng="0" ptsTypes="AA">
                                      <p:cBhvr>
                                        <p:cTn id="9" dur="500" spd="-100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8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81481E-6 3.20457E-6 L -0.16963 3.20457E-6 " pathEditMode="relative" rAng="0" ptsTypes="AA">
                                      <p:cBhvr>
                                        <p:cTn id="15" dur="500" spd="-100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8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81481E-6 3.20457E-6 L -0.16963 3.20457E-6 " pathEditMode="relative" rAng="0" ptsTypes="AA">
                                      <p:cBhvr>
                                        <p:cTn id="21" dur="500" spd="-100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81" y="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5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4.81481E-6 3.20457E-6 L -0.16963 3.20457E-6 " pathEditMode="relative" rAng="0" ptsTypes="AA">
                                      <p:cBhvr>
                                        <p:cTn id="26" dur="500" spd="-100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81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5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4.81481E-6 3.20457E-6 L -0.16963 3.20457E-6 " pathEditMode="relative" rAng="0" ptsTypes="AA">
                                      <p:cBhvr>
                                        <p:cTn id="31" dur="500" spd="-100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8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allAtOnce"/>
      <p:bldP spid="20" grpId="1" build="allAtOnce"/>
      <p:bldP spid="11" grpId="0" build="allAtOnce"/>
      <p:bldP spid="11" grpId="1" build="allAtOnce"/>
      <p:bldP spid="12" grpId="0" build="allAtOnce"/>
      <p:bldP spid="12" grpId="1" build="allAtOnce"/>
      <p:bldP spid="13" grpId="0" build="allAtOnce"/>
      <p:bldP spid="13" grpId="1" build="allAtOnce"/>
      <p:bldP spid="14" grpId="0" build="allAtOnce"/>
      <p:bldP spid="14" grpId="1" build="allAtOnce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Others_2">
            <a:extLst>
              <a:ext uri="{FF2B5EF4-FFF2-40B4-BE49-F238E27FC236}">
                <a16:creationId xmlns:a16="http://schemas.microsoft.com/office/drawing/2014/main" xmlns="" id="{4FE4668E-EFBB-4810-81BD-392C6AEDA91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826263" y="375965"/>
            <a:ext cx="9635560" cy="738664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>
              <a:defRPr/>
            </a:pPr>
            <a:r>
              <a:rPr lang="en-US" altLang="zh-CN" sz="4800" dirty="0">
                <a:solidFill>
                  <a:srgbClr val="004358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Summary</a:t>
            </a:r>
          </a:p>
        </p:txBody>
      </p:sp>
      <p:sp>
        <p:nvSpPr>
          <p:cNvPr id="11" name="MH_Others_2">
            <a:extLst>
              <a:ext uri="{FF2B5EF4-FFF2-40B4-BE49-F238E27FC236}">
                <a16:creationId xmlns:a16="http://schemas.microsoft.com/office/drawing/2014/main" xmlns="" id="{D70A83FD-3BD6-4D05-B152-C17D3B54197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812751" y="1139017"/>
            <a:ext cx="12889432" cy="553998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>
              <a:defRPr/>
            </a:pPr>
            <a:r>
              <a:rPr lang="en-US" altLang="zh-CN" sz="3600" dirty="0" smtClean="0">
                <a:solidFill>
                  <a:srgbClr val="004358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Describing Characters’ Emotions</a:t>
            </a:r>
            <a:r>
              <a:rPr lang="zh-CN" altLang="en-US" sz="3600" dirty="0" smtClean="0">
                <a:solidFill>
                  <a:srgbClr val="004358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：</a:t>
            </a:r>
            <a:endParaRPr lang="zh-CN" altLang="en-US" sz="3600" dirty="0">
              <a:solidFill>
                <a:srgbClr val="004358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22F47B83-CC91-49EA-B1EE-83EDD407DC51}"/>
              </a:ext>
            </a:extLst>
          </p:cNvPr>
          <p:cNvSpPr/>
          <p:nvPr/>
        </p:nvSpPr>
        <p:spPr>
          <a:xfrm>
            <a:off x="856748" y="1931035"/>
            <a:ext cx="6202441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zh-CN" sz="3600" dirty="0" smtClean="0">
                <a:solidFill>
                  <a:srgbClr val="0D0D0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-Adjectives</a:t>
            </a:r>
            <a:endParaRPr lang="en-US" altLang="zh-CN" sz="3600" dirty="0">
              <a:solidFill>
                <a:srgbClr val="0D0D0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B5764E77-51E4-4040-80B3-7FA6D9890A91}"/>
              </a:ext>
            </a:extLst>
          </p:cNvPr>
          <p:cNvSpPr/>
          <p:nvPr/>
        </p:nvSpPr>
        <p:spPr>
          <a:xfrm>
            <a:off x="856748" y="2598236"/>
            <a:ext cx="6202441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zh-CN" sz="3600" dirty="0" smtClean="0">
                <a:solidFill>
                  <a:srgbClr val="0D0D0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-Adverbs</a:t>
            </a:r>
            <a:endParaRPr lang="en-US" altLang="zh-CN" sz="3600" dirty="0">
              <a:solidFill>
                <a:srgbClr val="0D0D0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25ACAF17-CBFE-4164-BCF2-CB18C2145650}"/>
              </a:ext>
            </a:extLst>
          </p:cNvPr>
          <p:cNvSpPr/>
          <p:nvPr/>
        </p:nvSpPr>
        <p:spPr>
          <a:xfrm>
            <a:off x="856748" y="3265437"/>
            <a:ext cx="6202441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zh-CN" sz="3600" dirty="0" smtClean="0">
                <a:solidFill>
                  <a:srgbClr val="0D0D0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-</a:t>
            </a:r>
            <a:r>
              <a:rPr lang="en-US" altLang="zh-CN" sz="3600" u="sng" dirty="0" smtClean="0">
                <a:solidFill>
                  <a:srgbClr val="0D0D0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Reporting Verbs</a:t>
            </a:r>
            <a:endParaRPr lang="en-US" altLang="zh-CN" sz="3600" u="sng" dirty="0">
              <a:solidFill>
                <a:srgbClr val="0D0D0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文本框 32"/>
          <p:cNvSpPr txBox="1"/>
          <p:nvPr/>
        </p:nvSpPr>
        <p:spPr>
          <a:xfrm>
            <a:off x="884759" y="4336405"/>
            <a:ext cx="10945216" cy="163121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3600" dirty="0" smtClean="0"/>
              <a:t>(2)</a:t>
            </a:r>
            <a:r>
              <a:rPr lang="en-US" altLang="zh-CN" sz="3600" dirty="0">
                <a:solidFill>
                  <a:srgbClr val="004358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 Rewrite </a:t>
            </a:r>
            <a:r>
              <a:rPr lang="en-US" altLang="zh-CN" sz="3600" dirty="0"/>
              <a:t>the dialogue from the perspective of Mrs. Okano, </a:t>
            </a:r>
            <a:r>
              <a:rPr lang="en-US" altLang="zh-CN" sz="3600" dirty="0">
                <a:solidFill>
                  <a:srgbClr val="004358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highlighting the emotions </a:t>
            </a:r>
            <a:r>
              <a:rPr lang="en-US" altLang="zh-CN" sz="3600" dirty="0"/>
              <a:t>of the American writer. </a:t>
            </a:r>
          </a:p>
          <a:p>
            <a:pPr>
              <a:defRPr/>
            </a:pPr>
            <a:endParaRPr lang="en-US" altLang="zh-CN" sz="2800" noProof="1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宋体" panose="02010600030101010101" pitchFamily="2" charset="-122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47088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81481E-6 3.20457E-6 L -0.16963 3.20457E-6 " pathEditMode="relative" rAng="0" ptsTypes="AA">
                                      <p:cBhvr>
                                        <p:cTn id="9" dur="500" spd="-100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8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81481E-6 3.20457E-6 L -0.16963 3.20457E-6 " pathEditMode="relative" rAng="0" ptsTypes="AA">
                                      <p:cBhvr>
                                        <p:cTn id="15" dur="500" spd="-100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81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5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4.81481E-6 3.20457E-6 L -0.16963 3.20457E-6 " pathEditMode="relative" rAng="0" ptsTypes="AA">
                                      <p:cBhvr>
                                        <p:cTn id="20" dur="500" spd="-100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81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5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4.81481E-6 3.20457E-6 L -0.16963 3.20457E-6 " pathEditMode="relative" rAng="0" ptsTypes="AA">
                                      <p:cBhvr>
                                        <p:cTn id="25" dur="500" spd="-100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8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allAtOnce"/>
      <p:bldP spid="11" grpId="1" build="allAtOnce"/>
      <p:bldP spid="12" grpId="0" build="allAtOnce"/>
      <p:bldP spid="12" grpId="1" build="allAtOnce"/>
      <p:bldP spid="13" grpId="0" build="allAtOnce"/>
      <p:bldP spid="13" grpId="1" build="allAtOnce"/>
      <p:bldP spid="14" grpId="0" build="allAtOnce"/>
      <p:bldP spid="14" grpId="1" build="allAtOnce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0" y="1910848"/>
            <a:ext cx="4904362" cy="5321802"/>
          </a:xfrm>
          <a:custGeom>
            <a:avLst/>
            <a:gdLst>
              <a:gd name="T0" fmla="*/ 0 w 2197"/>
              <a:gd name="T1" fmla="*/ 0 h 2384"/>
              <a:gd name="T2" fmla="*/ 2197 w 2197"/>
              <a:gd name="T3" fmla="*/ 2384 h 2384"/>
              <a:gd name="T4" fmla="*/ 0 w 2197"/>
              <a:gd name="T5" fmla="*/ 2384 h 2384"/>
              <a:gd name="T6" fmla="*/ 0 w 2197"/>
              <a:gd name="T7" fmla="*/ 0 h 2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7" h="2384">
                <a:moveTo>
                  <a:pt x="0" y="0"/>
                </a:moveTo>
                <a:lnTo>
                  <a:pt x="2197" y="2384"/>
                </a:lnTo>
                <a:lnTo>
                  <a:pt x="0" y="238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0" y="1910848"/>
            <a:ext cx="4904362" cy="5321802"/>
          </a:xfrm>
          <a:custGeom>
            <a:avLst/>
            <a:gdLst>
              <a:gd name="T0" fmla="*/ 0 w 2197"/>
              <a:gd name="T1" fmla="*/ 0 h 2384"/>
              <a:gd name="T2" fmla="*/ 2197 w 2197"/>
              <a:gd name="T3" fmla="*/ 2384 h 2384"/>
              <a:gd name="T4" fmla="*/ 0 w 2197"/>
              <a:gd name="T5" fmla="*/ 430 h 2384"/>
              <a:gd name="T6" fmla="*/ 0 w 2197"/>
              <a:gd name="T7" fmla="*/ 0 h 2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7" h="2384">
                <a:moveTo>
                  <a:pt x="0" y="0"/>
                </a:moveTo>
                <a:lnTo>
                  <a:pt x="2197" y="2384"/>
                </a:lnTo>
                <a:lnTo>
                  <a:pt x="0" y="43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0" y="0"/>
            <a:ext cx="9761846" cy="5949079"/>
          </a:xfrm>
          <a:custGeom>
            <a:avLst/>
            <a:gdLst>
              <a:gd name="T0" fmla="*/ 4373 w 4373"/>
              <a:gd name="T1" fmla="*/ 0 h 2665"/>
              <a:gd name="T2" fmla="*/ 0 w 4373"/>
              <a:gd name="T3" fmla="*/ 2665 h 2665"/>
              <a:gd name="T4" fmla="*/ 0 w 4373"/>
              <a:gd name="T5" fmla="*/ 2185 h 2665"/>
              <a:gd name="T6" fmla="*/ 4373 w 4373"/>
              <a:gd name="T7" fmla="*/ 0 h 26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373" h="2665">
                <a:moveTo>
                  <a:pt x="4373" y="0"/>
                </a:moveTo>
                <a:lnTo>
                  <a:pt x="0" y="2665"/>
                </a:lnTo>
                <a:lnTo>
                  <a:pt x="0" y="2185"/>
                </a:lnTo>
                <a:lnTo>
                  <a:pt x="437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4402868" y="3328293"/>
            <a:ext cx="8455882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2600" noProof="1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THANK </a:t>
            </a:r>
            <a:r>
              <a:rPr lang="en-US" altLang="zh-CN" sz="12600" noProof="1" smtClean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YOU !</a:t>
            </a:r>
            <a:endParaRPr lang="en-US" altLang="zh-CN" sz="12600" noProof="1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6511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6" descr="C:\Users\Administrator\Desktop\图片6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9020"/>
            <a:ext cx="12858750" cy="1491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4" name="Picture 9" descr="C:\Users\Administrator\Desktop\图片424j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5667" y="1"/>
            <a:ext cx="6480720" cy="1488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5" descr="C:\Users\Administrator\Desktop\图片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86259"/>
            <a:ext cx="12858750" cy="102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11" descr="C:\Users\Administrator\Desktop\image 176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5282" y="477713"/>
            <a:ext cx="1299270" cy="1058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11" descr="C:\Users\Administrator\Desktop\image 176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8544" y="49110"/>
            <a:ext cx="649635" cy="529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8" name="TextBox 23"/>
          <p:cNvSpPr txBox="1">
            <a:spLocks noChangeArrowheads="1"/>
          </p:cNvSpPr>
          <p:nvPr/>
        </p:nvSpPr>
        <p:spPr bwMode="auto">
          <a:xfrm>
            <a:off x="3405039" y="519981"/>
            <a:ext cx="6741914" cy="604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  <a:cs typeface="宋体" charset="0"/>
              </a:defRPr>
            </a:lvl1pPr>
            <a:lvl2pPr marL="742950" indent="-285750"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algn="ctr"/>
            <a:r>
              <a:rPr lang="en-US" altLang="zh-CN" sz="3900" b="1" dirty="0">
                <a:solidFill>
                  <a:srgbClr val="222A35"/>
                </a:solidFill>
                <a:latin typeface="微软雅黑" charset="0"/>
                <a:ea typeface="微软雅黑" charset="0"/>
                <a:cs typeface="微软雅黑" charset="0"/>
              </a:rPr>
              <a:t>Major Challenges</a:t>
            </a: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2319488" y="2654205"/>
          <a:ext cx="8038950" cy="905756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8038950"/>
              </a:tblGrid>
              <a:tr h="899998">
                <a:tc>
                  <a:txBody>
                    <a:bodyPr/>
                    <a:lstStyle/>
                    <a:p>
                      <a:pPr algn="ctr"/>
                      <a:r>
                        <a:rPr lang="en-US" sz="5100" dirty="0"/>
                        <a:t>1. Cultural Stereotypes</a:t>
                      </a:r>
                    </a:p>
                  </a:txBody>
                  <a:tcPr marL="128595" marR="128595" marT="64258" marB="6425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2319488" y="4453438"/>
          <a:ext cx="8094762" cy="908545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8094762"/>
              </a:tblGrid>
              <a:tr h="90854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5100" dirty="0" smtClean="0">
                          <a:sym typeface="+mn-ea"/>
                        </a:rPr>
                        <a:t>2. Hidden Message</a:t>
                      </a:r>
                      <a:endParaRPr lang="en-US" sz="5100" dirty="0"/>
                    </a:p>
                  </a:txBody>
                  <a:tcPr marL="128602" marR="128602" marT="64321" marB="643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2127644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6" descr="C:\Users\Administrator\Desktop\图片6F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9020"/>
            <a:ext cx="12858750" cy="1491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8" name="Picture 9" descr="C:\Users\Administrator\Desktop\图片424j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6981" y="-29020"/>
            <a:ext cx="6480721" cy="1488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11" descr="C:\Users\Administrator\Desktop\image 176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7852" y="477713"/>
            <a:ext cx="1299270" cy="1058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11" descr="C:\Users\Administrator\Desktop\image 176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8544" y="49110"/>
            <a:ext cx="649635" cy="529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" name="TextBox 23"/>
          <p:cNvSpPr txBox="1"/>
          <p:nvPr/>
        </p:nvSpPr>
        <p:spPr>
          <a:xfrm>
            <a:off x="4022824" y="578166"/>
            <a:ext cx="4813102" cy="60495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 fontAlgn="auto">
              <a:defRPr/>
            </a:pPr>
            <a:r>
              <a:rPr lang="en-US" altLang="zh-CN" sz="39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The SPICM Model</a:t>
            </a:r>
          </a:p>
        </p:txBody>
      </p:sp>
      <p:sp>
        <p:nvSpPr>
          <p:cNvPr id="19462" name="文本框 107"/>
          <p:cNvSpPr txBox="1">
            <a:spLocks noChangeArrowheads="1"/>
          </p:cNvSpPr>
          <p:nvPr/>
        </p:nvSpPr>
        <p:spPr bwMode="auto">
          <a:xfrm>
            <a:off x="5565428" y="3187724"/>
            <a:ext cx="5409158" cy="1645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8583" tIns="64291" rIns="128583" bIns="64291">
            <a:spAutoFit/>
          </a:bodyPr>
          <a:lstStyle>
            <a:lvl1pPr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  <a:cs typeface="宋体" charset="0"/>
              </a:defRPr>
            </a:lvl1pPr>
            <a:lvl2pPr marL="742950" indent="-285750"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algn="just">
              <a:lnSpc>
                <a:spcPct val="130000"/>
              </a:lnSpc>
            </a:pPr>
            <a:endParaRPr lang="zh-CN" altLang="en-US" sz="2500">
              <a:solidFill>
                <a:srgbClr val="FF0000"/>
              </a:solidFill>
              <a:latin typeface="微软雅黑" charset="0"/>
              <a:ea typeface="微软雅黑" charset="0"/>
              <a:cs typeface="微软雅黑" charset="0"/>
            </a:endParaRPr>
          </a:p>
          <a:p>
            <a:pPr algn="just">
              <a:lnSpc>
                <a:spcPct val="130000"/>
              </a:lnSpc>
            </a:pPr>
            <a:endParaRPr lang="zh-CN" altLang="en-US" sz="2500">
              <a:solidFill>
                <a:srgbClr val="FF0000"/>
              </a:solidFill>
              <a:latin typeface="微软雅黑" charset="0"/>
              <a:ea typeface="微软雅黑" charset="0"/>
              <a:cs typeface="微软雅黑" charset="0"/>
            </a:endParaRPr>
          </a:p>
          <a:p>
            <a:pPr algn="just">
              <a:lnSpc>
                <a:spcPct val="130000"/>
              </a:lnSpc>
            </a:pPr>
            <a:endParaRPr lang="zh-CN" altLang="en-US" sz="2500">
              <a:solidFill>
                <a:srgbClr val="FF0000"/>
              </a:solidFill>
              <a:latin typeface="微软雅黑" charset="0"/>
              <a:ea typeface="微软雅黑" charset="0"/>
              <a:cs typeface="微软雅黑" charset="0"/>
            </a:endParaRPr>
          </a:p>
        </p:txBody>
      </p:sp>
      <p:graphicFrame>
        <p:nvGraphicFramePr>
          <p:cNvPr id="8" name="表格 7"/>
          <p:cNvGraphicFramePr/>
          <p:nvPr/>
        </p:nvGraphicFramePr>
        <p:xfrm>
          <a:off x="2676674" y="1986747"/>
          <a:ext cx="8918525" cy="24912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18525"/>
              </a:tblGrid>
              <a:tr h="85781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3400" u="sng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S</a:t>
                      </a:r>
                      <a:r>
                        <a:rPr lang="en-US" altLang="zh-CN" sz="3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tudent-centered</a:t>
                      </a:r>
                    </a:p>
                  </a:txBody>
                  <a:tcPr marL="128595" marR="128595" marT="64337" marB="64337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825650">
                <a:tc>
                  <a:txBody>
                    <a:bodyPr/>
                    <a:lstStyle/>
                    <a:p>
                      <a:pPr algn="l">
                        <a:buClrTx/>
                        <a:buSzTx/>
                        <a:buFontTx/>
                        <a:buNone/>
                      </a:pPr>
                      <a:r>
                        <a:rPr lang="en-US" altLang="zh-CN" sz="3400" b="1" u="sng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P</a:t>
                      </a:r>
                      <a:r>
                        <a:rPr lang="en-US" altLang="zh-CN" sz="34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roject-oriented</a:t>
                      </a:r>
                    </a:p>
                  </a:txBody>
                  <a:tcPr marL="128595" marR="128595" marT="64337" marB="64337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807779">
                <a:tc>
                  <a:txBody>
                    <a:bodyPr/>
                    <a:lstStyle/>
                    <a:p>
                      <a:pPr algn="l">
                        <a:buClrTx/>
                        <a:buSzTx/>
                        <a:buFontTx/>
                        <a:buNone/>
                      </a:pPr>
                      <a:r>
                        <a:rPr lang="en-US" altLang="zh-CN" sz="3400" b="1" u="sng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I</a:t>
                      </a:r>
                      <a:r>
                        <a:rPr lang="en-US" altLang="zh-CN" sz="34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ntegrated-skill training focused</a:t>
                      </a:r>
                    </a:p>
                  </a:txBody>
                  <a:tcPr marL="128595" marR="128595" marT="64337" marB="64337"/>
                </a:tc>
              </a:tr>
            </a:tbl>
          </a:graphicData>
        </a:graphic>
      </p:graphicFrame>
      <p:graphicFrame>
        <p:nvGraphicFramePr>
          <p:cNvPr id="2" name="表格 1"/>
          <p:cNvGraphicFramePr/>
          <p:nvPr/>
        </p:nvGraphicFramePr>
        <p:xfrm>
          <a:off x="2676674" y="4477993"/>
          <a:ext cx="8918525" cy="1872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18525"/>
              </a:tblGrid>
              <a:tr h="796295">
                <a:tc>
                  <a:txBody>
                    <a:bodyPr/>
                    <a:lstStyle/>
                    <a:p>
                      <a:pPr algn="l">
                        <a:buClrTx/>
                        <a:buSzTx/>
                        <a:buNone/>
                      </a:pPr>
                      <a:r>
                        <a:rPr lang="en-US" altLang="zh-CN" sz="3400" b="1" u="sng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C</a:t>
                      </a:r>
                      <a:r>
                        <a:rPr lang="en-US" altLang="zh-CN" sz="34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ultural </a:t>
                      </a:r>
                      <a:r>
                        <a:rPr lang="en-US" altLang="zh-CN" sz="34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competence </a:t>
                      </a:r>
                      <a:r>
                        <a:rPr lang="en-US" altLang="zh-CN" sz="34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cultivation based </a:t>
                      </a:r>
                    </a:p>
                  </a:txBody>
                  <a:tcPr marL="128595" marR="128595" marT="64275" marB="64275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076605">
                <a:tc>
                  <a:txBody>
                    <a:bodyPr/>
                    <a:lstStyle/>
                    <a:p>
                      <a:pPr algn="l">
                        <a:buClrTx/>
                        <a:buSzTx/>
                        <a:buNone/>
                      </a:pPr>
                      <a:r>
                        <a:rPr lang="en-US" altLang="zh-CN" sz="3400" b="1" u="sng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M</a:t>
                      </a:r>
                      <a:r>
                        <a:rPr lang="en-US" altLang="zh-CN" sz="34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ultimedia-teaching approach auxiliarized </a:t>
                      </a:r>
                    </a:p>
                  </a:txBody>
                  <a:tcPr marL="128595" marR="128595" marT="64275" marB="64275"/>
                </a:tc>
              </a:tr>
            </a:tbl>
          </a:graphicData>
        </a:graphic>
      </p:graphicFrame>
      <p:pic>
        <p:nvPicPr>
          <p:cNvPr id="10" name="Picture 5" descr="C:\Users\Administrator\Desktop\图片5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86259"/>
            <a:ext cx="12858750" cy="102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489235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322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MH_Others_2">
            <a:extLst>
              <a:ext uri="{FF2B5EF4-FFF2-40B4-BE49-F238E27FC236}">
                <a16:creationId xmlns:a16="http://schemas.microsoft.com/office/drawing/2014/main" xmlns="" id="{036D72C1-1C72-4EBB-ACD0-656FD8A45E4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2671" y="375965"/>
            <a:ext cx="3500822" cy="923330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6000" dirty="0">
                <a:solidFill>
                  <a:srgbClr val="004358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Lead-in</a:t>
            </a:r>
          </a:p>
        </p:txBody>
      </p:sp>
      <p:sp>
        <p:nvSpPr>
          <p:cNvPr id="29" name="MH_Others_2">
            <a:extLst>
              <a:ext uri="{FF2B5EF4-FFF2-40B4-BE49-F238E27FC236}">
                <a16:creationId xmlns:a16="http://schemas.microsoft.com/office/drawing/2014/main" xmlns="" id="{E73F42AE-0E55-4A8A-92CF-570CCE3E9EC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740743" y="1384077"/>
            <a:ext cx="7056546" cy="677108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>
              <a:defRPr/>
            </a:pPr>
            <a:r>
              <a:rPr lang="en-US" altLang="zh-CN" sz="4400" dirty="0" smtClean="0">
                <a:solidFill>
                  <a:srgbClr val="004358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 Typical CCTV News Reporter</a:t>
            </a:r>
            <a:endParaRPr lang="zh-CN" altLang="en-US" sz="4400" dirty="0">
              <a:solidFill>
                <a:srgbClr val="004358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22" name="图片 21" descr="1HF(YOG[897M[A)ZLG({RVC">
            <a:extLst>
              <a:ext uri="{FF2B5EF4-FFF2-40B4-BE49-F238E27FC236}">
                <a16:creationId xmlns:a16="http://schemas.microsoft.com/office/drawing/2014/main" xmlns="" id="{B454CE33-FE78-4FBF-8CE0-5495D28755B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569"/>
          <a:stretch/>
        </p:blipFill>
        <p:spPr>
          <a:xfrm>
            <a:off x="1617135" y="2279841"/>
            <a:ext cx="2495925" cy="3856835"/>
          </a:xfrm>
          <a:prstGeom prst="rect">
            <a:avLst/>
          </a:prstGeom>
        </p:spPr>
      </p:pic>
      <p:pic>
        <p:nvPicPr>
          <p:cNvPr id="23" name="图片 22" descr="LW(Q1_7FIRQ~0L_O2@QZ(LI">
            <a:extLst>
              <a:ext uri="{FF2B5EF4-FFF2-40B4-BE49-F238E27FC236}">
                <a16:creationId xmlns:a16="http://schemas.microsoft.com/office/drawing/2014/main" xmlns="" id="{90C9FF21-7CFC-45D2-B054-EDFD1B34DD9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2357"/>
          <a:stretch/>
        </p:blipFill>
        <p:spPr>
          <a:xfrm>
            <a:off x="5052929" y="2279840"/>
            <a:ext cx="2495924" cy="3856835"/>
          </a:xfrm>
          <a:prstGeom prst="rect">
            <a:avLst/>
          </a:prstGeom>
        </p:spPr>
      </p:pic>
      <p:pic>
        <p:nvPicPr>
          <p:cNvPr id="24" name="图片 23" descr="]((X017D_@WY@7U]9)G3H9E">
            <a:extLst>
              <a:ext uri="{FF2B5EF4-FFF2-40B4-BE49-F238E27FC236}">
                <a16:creationId xmlns:a16="http://schemas.microsoft.com/office/drawing/2014/main" xmlns="" id="{CC2F4280-70D3-4AED-8A45-85445973045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45692" y="2279839"/>
            <a:ext cx="2495924" cy="3856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480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9259E-6 -2.19491E-6 L -0.16963 -2.19491E-6 " pathEditMode="relative" rAng="0" ptsTypes="AA">
                                      <p:cBhvr>
                                        <p:cTn id="9" dur="500" spd="-100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8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uild="allAtOnce"/>
      <p:bldP spid="25" grpId="1" build="allAtOnce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MH_Others_2">
            <a:extLst>
              <a:ext uri="{FF2B5EF4-FFF2-40B4-BE49-F238E27FC236}">
                <a16:creationId xmlns:a16="http://schemas.microsoft.com/office/drawing/2014/main" xmlns="" id="{036D72C1-1C72-4EBB-ACD0-656FD8A45E4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2671" y="375965"/>
            <a:ext cx="3500822" cy="923330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6000" dirty="0">
                <a:solidFill>
                  <a:srgbClr val="004358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Lead-in</a:t>
            </a: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11672BA4-5B03-4BFF-93B1-3877640F86FA}"/>
              </a:ext>
            </a:extLst>
          </p:cNvPr>
          <p:cNvGrpSpPr/>
          <p:nvPr/>
        </p:nvGrpSpPr>
        <p:grpSpPr>
          <a:xfrm>
            <a:off x="884238" y="2463800"/>
            <a:ext cx="4897065" cy="2304653"/>
            <a:chOff x="884238" y="2463800"/>
            <a:chExt cx="4897065" cy="2304653"/>
          </a:xfrm>
        </p:grpSpPr>
        <p:sp>
          <p:nvSpPr>
            <p:cNvPr id="2" name="矩形: 圆角 1">
              <a:extLst>
                <a:ext uri="{FF2B5EF4-FFF2-40B4-BE49-F238E27FC236}">
                  <a16:creationId xmlns:a16="http://schemas.microsoft.com/office/drawing/2014/main" xmlns="" id="{0BDC7405-591A-481C-BA02-4157E248E004}"/>
                </a:ext>
              </a:extLst>
            </p:cNvPr>
            <p:cNvSpPr/>
            <p:nvPr/>
          </p:nvSpPr>
          <p:spPr>
            <a:xfrm>
              <a:off x="884238" y="2463800"/>
              <a:ext cx="4897065" cy="2304653"/>
            </a:xfrm>
            <a:prstGeom prst="roundRect">
              <a:avLst>
                <a:gd name="adj" fmla="val 12737"/>
              </a:avLst>
            </a:prstGeom>
            <a:noFill/>
            <a:ln w="57150">
              <a:solidFill>
                <a:srgbClr val="B13A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MH_Others_2">
              <a:extLst>
                <a:ext uri="{FF2B5EF4-FFF2-40B4-BE49-F238E27FC236}">
                  <a16:creationId xmlns:a16="http://schemas.microsoft.com/office/drawing/2014/main" xmlns="" id="{0FD1E5F2-7833-4FCE-8B72-37171815754E}"/>
                </a:ext>
              </a:extLst>
            </p:cNvPr>
            <p:cNvSpPr txBox="1"/>
            <p:nvPr>
              <p:custDataLst>
                <p:tags r:id="rId4"/>
              </p:custDataLst>
            </p:nvPr>
          </p:nvSpPr>
          <p:spPr>
            <a:xfrm>
              <a:off x="1604697" y="2939017"/>
              <a:ext cx="3554829" cy="1354217"/>
            </a:xfrm>
            <a:prstGeom prst="rect">
              <a:avLst/>
            </a:prstGeom>
            <a:noFill/>
          </p:spPr>
          <p:txBody>
            <a:bodyPr vert="horz" wrap="square" lIns="0" tIns="0" rIns="0" bIns="0">
              <a:spAutoFit/>
            </a:bodyPr>
            <a:lstStyle/>
            <a:p>
              <a:pPr algn="ctr">
                <a:defRPr/>
              </a:pPr>
              <a:r>
                <a:rPr lang="en-US" altLang="zh-CN" sz="4400" dirty="0">
                  <a:solidFill>
                    <a:srgbClr val="004358"/>
                  </a:solidFill>
                  <a:latin typeface="Impact" panose="020B080603090205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 particular type of people</a:t>
              </a: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4ED16364-1465-405C-90B3-EC929E93AA9D}"/>
              </a:ext>
            </a:extLst>
          </p:cNvPr>
          <p:cNvGrpSpPr/>
          <p:nvPr/>
        </p:nvGrpSpPr>
        <p:grpSpPr>
          <a:xfrm>
            <a:off x="7004423" y="2463998"/>
            <a:ext cx="4897065" cy="2304653"/>
            <a:chOff x="7004423" y="2463998"/>
            <a:chExt cx="4897065" cy="2304653"/>
          </a:xfrm>
        </p:grpSpPr>
        <p:sp>
          <p:nvSpPr>
            <p:cNvPr id="14" name="矩形: 圆角 13">
              <a:extLst>
                <a:ext uri="{FF2B5EF4-FFF2-40B4-BE49-F238E27FC236}">
                  <a16:creationId xmlns:a16="http://schemas.microsoft.com/office/drawing/2014/main" xmlns="" id="{DCA660DC-136D-43BC-94DC-C1357F2478C1}"/>
                </a:ext>
              </a:extLst>
            </p:cNvPr>
            <p:cNvSpPr/>
            <p:nvPr/>
          </p:nvSpPr>
          <p:spPr>
            <a:xfrm>
              <a:off x="7004423" y="2463998"/>
              <a:ext cx="4897065" cy="2304653"/>
            </a:xfrm>
            <a:prstGeom prst="roundRect">
              <a:avLst>
                <a:gd name="adj" fmla="val 12737"/>
              </a:avLst>
            </a:prstGeom>
            <a:noFill/>
            <a:ln w="57150">
              <a:solidFill>
                <a:srgbClr val="B13A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MH_Others_2">
              <a:extLst>
                <a:ext uri="{FF2B5EF4-FFF2-40B4-BE49-F238E27FC236}">
                  <a16:creationId xmlns:a16="http://schemas.microsoft.com/office/drawing/2014/main" xmlns="" id="{C6E48C76-3C83-413B-BD33-9C27AAF983F2}"/>
                </a:ext>
              </a:extLst>
            </p:cNvPr>
            <p:cNvSpPr txBox="1"/>
            <p:nvPr>
              <p:custDataLst>
                <p:tags r:id="rId3"/>
              </p:custDataLst>
            </p:nvPr>
          </p:nvSpPr>
          <p:spPr>
            <a:xfrm>
              <a:off x="7675540" y="2600462"/>
              <a:ext cx="3554829" cy="2031325"/>
            </a:xfrm>
            <a:prstGeom prst="rect">
              <a:avLst/>
            </a:prstGeom>
            <a:noFill/>
          </p:spPr>
          <p:txBody>
            <a:bodyPr vert="horz" wrap="square" lIns="0" tIns="0" rIns="0" bIns="0">
              <a:spAutoFit/>
            </a:bodyPr>
            <a:lstStyle/>
            <a:p>
              <a:pPr algn="ctr">
                <a:defRPr/>
              </a:pPr>
              <a:r>
                <a:rPr lang="en-US" altLang="zh-CN" sz="4400" dirty="0">
                  <a:solidFill>
                    <a:srgbClr val="004358"/>
                  </a:solidFill>
                  <a:latin typeface="Impact" panose="020B080603090205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 fixed image or a set of characteristics</a:t>
              </a:r>
            </a:p>
          </p:txBody>
        </p:sp>
      </p:grp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86DFD389-FBB3-45D5-84F1-54A27F5F30C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49" t="40176" r="31979" b="35914"/>
          <a:stretch/>
        </p:blipFill>
        <p:spPr>
          <a:xfrm>
            <a:off x="6107812" y="4022306"/>
            <a:ext cx="631051" cy="441523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0C6D6C75-E6C8-4C15-8BB3-D1817E3EC2C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49" t="40176" r="31979" b="35914"/>
          <a:stretch/>
        </p:blipFill>
        <p:spPr>
          <a:xfrm rot="10800000">
            <a:off x="6017402" y="2718655"/>
            <a:ext cx="631051" cy="441523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EFA59183-2A95-4C89-9B53-70299131E914}"/>
              </a:ext>
            </a:extLst>
          </p:cNvPr>
          <p:cNvSpPr/>
          <p:nvPr/>
        </p:nvSpPr>
        <p:spPr>
          <a:xfrm>
            <a:off x="3178260" y="5901417"/>
            <a:ext cx="68276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/>
              <a:t>—Collins Learner's English-Chinese Dictionary</a:t>
            </a:r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6AA39585-CF99-4EF6-947F-8BBD7AACA038}"/>
              </a:ext>
            </a:extLst>
          </p:cNvPr>
          <p:cNvGrpSpPr/>
          <p:nvPr/>
        </p:nvGrpSpPr>
        <p:grpSpPr>
          <a:xfrm>
            <a:off x="3884394" y="2463800"/>
            <a:ext cx="4897065" cy="2304653"/>
            <a:chOff x="884238" y="2463800"/>
            <a:chExt cx="4897065" cy="2304653"/>
          </a:xfrm>
        </p:grpSpPr>
        <p:sp>
          <p:nvSpPr>
            <p:cNvPr id="26" name="矩形: 圆角 25">
              <a:extLst>
                <a:ext uri="{FF2B5EF4-FFF2-40B4-BE49-F238E27FC236}">
                  <a16:creationId xmlns:a16="http://schemas.microsoft.com/office/drawing/2014/main" xmlns="" id="{4981D768-7E2E-47C1-AFBB-44794327FB86}"/>
                </a:ext>
              </a:extLst>
            </p:cNvPr>
            <p:cNvSpPr/>
            <p:nvPr/>
          </p:nvSpPr>
          <p:spPr>
            <a:xfrm>
              <a:off x="884238" y="2463800"/>
              <a:ext cx="4897065" cy="2304653"/>
            </a:xfrm>
            <a:prstGeom prst="roundRect">
              <a:avLst>
                <a:gd name="adj" fmla="val 12737"/>
              </a:avLst>
            </a:prstGeom>
            <a:noFill/>
            <a:ln w="57150">
              <a:solidFill>
                <a:srgbClr val="B13A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MH_Others_2">
              <a:extLst>
                <a:ext uri="{FF2B5EF4-FFF2-40B4-BE49-F238E27FC236}">
                  <a16:creationId xmlns:a16="http://schemas.microsoft.com/office/drawing/2014/main" xmlns="" id="{757C43C3-3AC4-4CC2-82C5-E269BCA54705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956625" y="2975757"/>
              <a:ext cx="4680141" cy="1107996"/>
            </a:xfrm>
            <a:prstGeom prst="rect">
              <a:avLst/>
            </a:prstGeom>
            <a:noFill/>
          </p:spPr>
          <p:txBody>
            <a:bodyPr vert="horz" wrap="square" lIns="0" tIns="0" rIns="0" bIns="0">
              <a:spAutoFit/>
            </a:bodyPr>
            <a:lstStyle/>
            <a:p>
              <a:pPr algn="ctr">
                <a:defRPr/>
              </a:pPr>
              <a:r>
                <a:rPr lang="en-US" altLang="zh-CN" sz="7200" dirty="0">
                  <a:solidFill>
                    <a:srgbClr val="004358"/>
                  </a:solidFill>
                  <a:latin typeface="Impact" panose="020B080603090205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Stereotype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11491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63" presetClass="path" presetSubtype="0" accel="50667" decel="49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9753E-6 0 L 0.23333 0 " pathEditMode="relative" rAng="0" ptsTypes="AA">
                                      <p:cBhvr>
                                        <p:cTn id="3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67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35" presetClass="path" presetSubtype="0" accel="50667" decel="4933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7284E-6 0 L -0.23864 0 " pathEditMode="relative" rAng="0" ptsTypes="AA">
                                      <p:cBhvr>
                                        <p:cTn id="3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38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0A8FED2F-C274-4D0A-8BFA-9FADA95738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5039" y="3648831"/>
            <a:ext cx="9033525" cy="1767694"/>
          </a:xfrm>
          <a:prstGeom prst="rect">
            <a:avLst/>
          </a:prstGeom>
        </p:spPr>
      </p:pic>
      <p:sp>
        <p:nvSpPr>
          <p:cNvPr id="6" name="Freeform 6"/>
          <p:cNvSpPr>
            <a:spLocks/>
          </p:cNvSpPr>
          <p:nvPr/>
        </p:nvSpPr>
        <p:spPr bwMode="auto">
          <a:xfrm>
            <a:off x="0" y="1910848"/>
            <a:ext cx="4904362" cy="5321802"/>
          </a:xfrm>
          <a:custGeom>
            <a:avLst/>
            <a:gdLst>
              <a:gd name="T0" fmla="*/ 0 w 2197"/>
              <a:gd name="T1" fmla="*/ 0 h 2384"/>
              <a:gd name="T2" fmla="*/ 2197 w 2197"/>
              <a:gd name="T3" fmla="*/ 2384 h 2384"/>
              <a:gd name="T4" fmla="*/ 0 w 2197"/>
              <a:gd name="T5" fmla="*/ 2384 h 2384"/>
              <a:gd name="T6" fmla="*/ 0 w 2197"/>
              <a:gd name="T7" fmla="*/ 0 h 2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7" h="2384">
                <a:moveTo>
                  <a:pt x="0" y="0"/>
                </a:moveTo>
                <a:lnTo>
                  <a:pt x="2197" y="2384"/>
                </a:lnTo>
                <a:lnTo>
                  <a:pt x="0" y="238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0" y="1910848"/>
            <a:ext cx="4904362" cy="5321802"/>
          </a:xfrm>
          <a:custGeom>
            <a:avLst/>
            <a:gdLst>
              <a:gd name="T0" fmla="*/ 0 w 2197"/>
              <a:gd name="T1" fmla="*/ 0 h 2384"/>
              <a:gd name="T2" fmla="*/ 2197 w 2197"/>
              <a:gd name="T3" fmla="*/ 2384 h 2384"/>
              <a:gd name="T4" fmla="*/ 0 w 2197"/>
              <a:gd name="T5" fmla="*/ 430 h 2384"/>
              <a:gd name="T6" fmla="*/ 0 w 2197"/>
              <a:gd name="T7" fmla="*/ 0 h 2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7" h="2384">
                <a:moveTo>
                  <a:pt x="0" y="0"/>
                </a:moveTo>
                <a:lnTo>
                  <a:pt x="2197" y="2384"/>
                </a:lnTo>
                <a:lnTo>
                  <a:pt x="0" y="43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0" y="0"/>
            <a:ext cx="9761846" cy="5949079"/>
          </a:xfrm>
          <a:custGeom>
            <a:avLst/>
            <a:gdLst>
              <a:gd name="T0" fmla="*/ 4373 w 4373"/>
              <a:gd name="T1" fmla="*/ 0 h 2665"/>
              <a:gd name="T2" fmla="*/ 0 w 4373"/>
              <a:gd name="T3" fmla="*/ 2665 h 2665"/>
              <a:gd name="T4" fmla="*/ 0 w 4373"/>
              <a:gd name="T5" fmla="*/ 2185 h 2665"/>
              <a:gd name="T6" fmla="*/ 4373 w 4373"/>
              <a:gd name="T7" fmla="*/ 0 h 26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373" h="2665">
                <a:moveTo>
                  <a:pt x="4373" y="0"/>
                </a:moveTo>
                <a:lnTo>
                  <a:pt x="0" y="2665"/>
                </a:lnTo>
                <a:lnTo>
                  <a:pt x="0" y="2185"/>
                </a:lnTo>
                <a:lnTo>
                  <a:pt x="437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3960572" y="4918636"/>
            <a:ext cx="4176464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They Typical?</a:t>
            </a: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3909095" y="3904357"/>
            <a:ext cx="8455882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66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Breaking Stereotypes</a:t>
            </a: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9237687" y="6352629"/>
            <a:ext cx="3621063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Cathy N. Davidson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19586557-ACFA-4312-8934-8B237FD3D802}"/>
              </a:ext>
            </a:extLst>
          </p:cNvPr>
          <p:cNvGrpSpPr/>
          <p:nvPr/>
        </p:nvGrpSpPr>
        <p:grpSpPr>
          <a:xfrm>
            <a:off x="8733631" y="6352629"/>
            <a:ext cx="369332" cy="369332"/>
            <a:chOff x="8517607" y="6321271"/>
            <a:chExt cx="432048" cy="432048"/>
          </a:xfrm>
        </p:grpSpPr>
        <p:sp>
          <p:nvSpPr>
            <p:cNvPr id="15" name="椭圆 14">
              <a:extLst>
                <a:ext uri="{FF2B5EF4-FFF2-40B4-BE49-F238E27FC236}">
                  <a16:creationId xmlns:a16="http://schemas.microsoft.com/office/drawing/2014/main" xmlns="" id="{74A8430B-7FA9-4DA4-B27E-E63B99BB98A4}"/>
                </a:ext>
              </a:extLst>
            </p:cNvPr>
            <p:cNvSpPr/>
            <p:nvPr/>
          </p:nvSpPr>
          <p:spPr>
            <a:xfrm>
              <a:off x="8517607" y="6321271"/>
              <a:ext cx="432048" cy="432048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A4CA5DE8-6919-4113-B679-06F25DEDDF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4295" y="6387959"/>
              <a:ext cx="298672" cy="29867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6152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00"/>
                            </p:stCondLst>
                            <p:childTnLst>
                              <p:par>
                                <p:cTn id="1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9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1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600"/>
                            </p:stCondLst>
                            <p:childTnLst>
                              <p:par>
                                <p:cTn id="3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1" grpId="1"/>
      <p:bldP spid="1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20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heme/theme1.xml><?xml version="1.0" encoding="utf-8"?>
<a:theme xmlns:a="http://schemas.openxmlformats.org/drawingml/2006/main" name="自定义设计方案">
  <a:themeElements>
    <a:clrScheme name="自定义 4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4358"/>
      </a:accent1>
      <a:accent2>
        <a:srgbClr val="18B29D"/>
      </a:accent2>
      <a:accent3>
        <a:srgbClr val="004358"/>
      </a:accent3>
      <a:accent4>
        <a:srgbClr val="18B29D"/>
      </a:accent4>
      <a:accent5>
        <a:srgbClr val="004358"/>
      </a:accent5>
      <a:accent6>
        <a:srgbClr val="18B29D"/>
      </a:accent6>
      <a:hlink>
        <a:srgbClr val="004358"/>
      </a:hlink>
      <a:folHlink>
        <a:srgbClr val="18B29D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774</Words>
  <Application>Microsoft Office PowerPoint</Application>
  <PresentationFormat>自定义</PresentationFormat>
  <Paragraphs>184</Paragraphs>
  <Slides>35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35</vt:i4>
      </vt:variant>
    </vt:vector>
  </HeadingPairs>
  <TitlesOfParts>
    <vt:vector size="45" baseType="lpstr">
      <vt:lpstr>黑体</vt:lpstr>
      <vt:lpstr>华文细黑</vt:lpstr>
      <vt:lpstr>宋体</vt:lpstr>
      <vt:lpstr>微软雅黑</vt:lpstr>
      <vt:lpstr>Arial</vt:lpstr>
      <vt:lpstr>Calibri</vt:lpstr>
      <vt:lpstr>Calibri Light</vt:lpstr>
      <vt:lpstr>Impact</vt:lpstr>
      <vt:lpstr>Times New Roman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bt200</dc:title>
  <dc:creator/>
  <cp:lastModifiedBy/>
  <cp:revision>1</cp:revision>
  <dcterms:created xsi:type="dcterms:W3CDTF">2016-11-28T17:01:59Z</dcterms:created>
  <dcterms:modified xsi:type="dcterms:W3CDTF">2019-10-31T09:33:30Z</dcterms:modified>
</cp:coreProperties>
</file>